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p>
        </p:txBody>
      </p:sp>
      <p:sp>
        <p:nvSpPr>
          <p:cNvPr id="6" name="页脚占位符 5"/>
          <p:cNvSpPr>
            <a:spLocks noGrp="1"/>
          </p:cNvSpPr>
          <p:nvPr>
            <p:ph type="ftr" sz="quarter" idx="11"/>
          </p:nvPr>
        </p:nvSpPr>
        <p:spPr/>
        <p:txBody>
          <a:bodyPr/>
          <a:p>
            <a:pPr lvl="0" fontAlgn="base"/>
            <a:endParaRPr lang="zh-CN" strike="noStrike" noProof="1"/>
          </a:p>
        </p:txBody>
      </p:sp>
      <p:sp>
        <p:nvSpPr>
          <p:cNvPr id="7" name="灯片编号占位符 6"/>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p>
        </p:txBody>
      </p:sp>
      <p:sp>
        <p:nvSpPr>
          <p:cNvPr id="8" name="页脚占位符 7"/>
          <p:cNvSpPr>
            <a:spLocks noGrp="1"/>
          </p:cNvSpPr>
          <p:nvPr>
            <p:ph type="ftr" sz="quarter" idx="11"/>
          </p:nvPr>
        </p:nvSpPr>
        <p:spPr/>
        <p:txBody>
          <a:bodyPr/>
          <a:p>
            <a:pPr lvl="0" fontAlgn="base"/>
            <a:endParaRPr lang="zh-CN" strike="noStrike" noProof="1"/>
          </a:p>
        </p:txBody>
      </p:sp>
      <p:sp>
        <p:nvSpPr>
          <p:cNvPr id="9" name="灯片编号占位符 8"/>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p>
        </p:txBody>
      </p:sp>
      <p:sp>
        <p:nvSpPr>
          <p:cNvPr id="4" name="页脚占位符 3"/>
          <p:cNvSpPr>
            <a:spLocks noGrp="1"/>
          </p:cNvSpPr>
          <p:nvPr>
            <p:ph type="ftr" sz="quarter" idx="11"/>
          </p:nvPr>
        </p:nvSpPr>
        <p:spPr/>
        <p:txBody>
          <a:bodyPr/>
          <a:p>
            <a:pPr lvl="0" fontAlgn="base"/>
            <a:endParaRPr lang="zh-CN" strike="noStrike" noProof="1"/>
          </a:p>
        </p:txBody>
      </p:sp>
      <p:sp>
        <p:nvSpPr>
          <p:cNvPr id="5" name="灯片编号占位符 4"/>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p>
        </p:txBody>
      </p:sp>
      <p:sp>
        <p:nvSpPr>
          <p:cNvPr id="3" name="页脚占位符 2"/>
          <p:cNvSpPr>
            <a:spLocks noGrp="1"/>
          </p:cNvSpPr>
          <p:nvPr>
            <p:ph type="ftr" sz="quarter" idx="11"/>
          </p:nvPr>
        </p:nvSpPr>
        <p:spPr/>
        <p:txBody>
          <a:bodyPr/>
          <a:p>
            <a:pPr lvl="0" fontAlgn="base"/>
            <a:endParaRPr lang="zh-CN" strike="noStrike" noProof="1"/>
          </a:p>
        </p:txBody>
      </p:sp>
      <p:sp>
        <p:nvSpPr>
          <p:cNvPr id="4" name="灯片编号占位符 3"/>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p>
        </p:txBody>
      </p:sp>
      <p:sp>
        <p:nvSpPr>
          <p:cNvPr id="6" name="页脚占位符 5"/>
          <p:cNvSpPr>
            <a:spLocks noGrp="1"/>
          </p:cNvSpPr>
          <p:nvPr>
            <p:ph type="ftr" sz="quarter" idx="11"/>
          </p:nvPr>
        </p:nvSpPr>
        <p:spPr/>
        <p:txBody>
          <a:bodyPr/>
          <a:p>
            <a:pPr lvl="0" fontAlgn="base"/>
            <a:endParaRPr lang="zh-CN" strike="noStrike" noProof="1"/>
          </a:p>
        </p:txBody>
      </p:sp>
      <p:sp>
        <p:nvSpPr>
          <p:cNvPr id="7" name="灯片编号占位符 6"/>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p>
        </p:txBody>
      </p:sp>
      <p:sp>
        <p:nvSpPr>
          <p:cNvPr id="6" name="页脚占位符 5"/>
          <p:cNvSpPr>
            <a:spLocks noGrp="1"/>
          </p:cNvSpPr>
          <p:nvPr>
            <p:ph type="ftr" sz="quarter" idx="11"/>
          </p:nvPr>
        </p:nvSpPr>
        <p:spPr/>
        <p:txBody>
          <a:bodyPr/>
          <a:p>
            <a:pPr lvl="0" fontAlgn="base"/>
            <a:endParaRPr lang="zh-CN" strike="noStrike" noProof="1"/>
          </a:p>
        </p:txBody>
      </p:sp>
      <p:sp>
        <p:nvSpPr>
          <p:cNvPr id="7" name="灯片编号占位符 6"/>
          <p:cNvSpPr>
            <a:spLocks noGrp="1"/>
          </p:cNvSpPr>
          <p:nvPr>
            <p:ph type="sldNum" sz="quarter" idx="12"/>
          </p:nvPr>
        </p:nvSpPr>
        <p:spPr/>
        <p:txBody>
          <a:bodyPr/>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indent="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strike="noStrike" noProof="1"/>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strike="noStrike" noProof="1">
                <a:latin typeface="Arial" panose="020B0604020202020204" pitchFamily="34" charset="0"/>
                <a:ea typeface="宋体" panose="02010600030101010101" pitchFamily="2" charset="-122"/>
                <a:cs typeface="+mn-ea"/>
              </a:rPr>
            </a:fld>
            <a:endParaRPr lang="zh-CN"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49" name="图片 3073"/>
          <p:cNvPicPr>
            <a:picLocks noChangeAspect="1"/>
          </p:cNvPicPr>
          <p:nvPr/>
        </p:nvPicPr>
        <p:blipFill>
          <a:blip r:embed="rId1"/>
          <a:stretch>
            <a:fillRect/>
          </a:stretch>
        </p:blipFill>
        <p:spPr>
          <a:xfrm>
            <a:off x="522288" y="2720975"/>
            <a:ext cx="6210300" cy="3876675"/>
          </a:xfrm>
          <a:prstGeom prst="rect">
            <a:avLst/>
          </a:prstGeom>
          <a:noFill/>
          <a:ln w="9525">
            <a:noFill/>
          </a:ln>
        </p:spPr>
      </p:pic>
      <p:sp>
        <p:nvSpPr>
          <p:cNvPr id="3075" name="WordArt 4"/>
          <p:cNvSpPr>
            <a:spLocks noTextEdit="1"/>
          </p:cNvSpPr>
          <p:nvPr/>
        </p:nvSpPr>
        <p:spPr>
          <a:xfrm>
            <a:off x="250825" y="-314325"/>
            <a:ext cx="8893175" cy="3787775"/>
          </a:xfrm>
          <a:prstGeom prst="rect">
            <a:avLst/>
          </a:prstGeom>
        </p:spPr>
        <p:txBody>
          <a:bodyPr wrap="none" fromWordArt="1">
            <a:prstTxWarp prst="textDeflate">
              <a:avLst>
                <a:gd name="adj" fmla="val 16282"/>
              </a:avLst>
            </a:prstTxWarp>
            <a:normAutofit/>
          </a:bodyPr>
          <a:p>
            <a:pPr algn="ctr" fontAlgn="base"/>
            <a:r>
              <a:rPr lang="zh-CN" altLang="en-US" sz="4800" b="1" strike="noStrike" noProof="1">
                <a:ln w="9525" cap="flat" cmpd="sng">
                  <a:solidFill>
                    <a:srgbClr val="FFFFCC"/>
                  </a:solidFill>
                  <a:prstDash val="solid"/>
                  <a:headEnd type="none" w="med" len="med"/>
                  <a:tailEnd type="none" w="med" len="med"/>
                </a:ln>
                <a:solidFill>
                  <a:srgbClr val="FF0066"/>
                </a:solidFill>
                <a:latin typeface="Arial" panose="020B0604020202020204" pitchFamily="34" charset="0"/>
                <a:ea typeface="Arial" panose="020B0604020202020204" pitchFamily="34" charset="0"/>
                <a:cs typeface="+mn-ea"/>
              </a:rPr>
              <a:t>Unit 10</a:t>
            </a:r>
            <a:endParaRPr lang="zh-CN" altLang="en-US" sz="4800" b="1" strike="noStrike" noProof="1">
              <a:ln w="9525" cap="flat" cmpd="sng">
                <a:solidFill>
                  <a:srgbClr val="FFFFCC"/>
                </a:solidFill>
                <a:prstDash val="solid"/>
                <a:headEnd type="none" w="med" len="med"/>
                <a:tailEnd type="none" w="med" len="med"/>
              </a:ln>
              <a:solidFill>
                <a:srgbClr val="FF0066"/>
              </a:solidFill>
              <a:latin typeface="Arial" panose="020B0604020202020204" pitchFamily="34" charset="0"/>
              <a:ea typeface="Arial" panose="020B0604020202020204" pitchFamily="34" charset="0"/>
            </a:endParaRPr>
          </a:p>
          <a:p>
            <a:pPr algn="ctr" fontAlgn="base"/>
            <a:r>
              <a:rPr lang="zh-CN" altLang="en-US" sz="4800" b="1" strike="noStrike" noProof="1">
                <a:ln w="9525" cap="flat" cmpd="sng">
                  <a:solidFill>
                    <a:srgbClr val="FFFFCC"/>
                  </a:solidFill>
                  <a:prstDash val="solid"/>
                  <a:headEnd type="none" w="med" len="med"/>
                  <a:tailEnd type="none" w="med" len="med"/>
                </a:ln>
                <a:solidFill>
                  <a:srgbClr val="FF0066"/>
                </a:solidFill>
                <a:latin typeface="Arial" panose="020B0604020202020204" pitchFamily="34" charset="0"/>
                <a:ea typeface="Arial" panose="020B0604020202020204" pitchFamily="34" charset="0"/>
                <a:cs typeface="+mn-ea"/>
              </a:rPr>
              <a:t>If you go to the party, </a:t>
            </a:r>
            <a:endParaRPr lang="zh-CN" altLang="en-US" sz="4800" b="1" strike="noStrike" noProof="1">
              <a:ln w="9525" cap="flat" cmpd="sng">
                <a:solidFill>
                  <a:srgbClr val="FFFFCC"/>
                </a:solidFill>
                <a:prstDash val="solid"/>
                <a:headEnd type="none" w="med" len="med"/>
                <a:tailEnd type="none" w="med" len="med"/>
              </a:ln>
              <a:solidFill>
                <a:srgbClr val="FF0066"/>
              </a:solidFill>
              <a:latin typeface="Arial" panose="020B0604020202020204" pitchFamily="34" charset="0"/>
              <a:ea typeface="Arial" panose="020B0604020202020204" pitchFamily="34" charset="0"/>
            </a:endParaRPr>
          </a:p>
          <a:p>
            <a:pPr algn="ctr" fontAlgn="base"/>
            <a:r>
              <a:rPr lang="zh-CN" altLang="en-US" sz="4800" b="1" strike="noStrike" noProof="1">
                <a:ln w="9525" cap="flat" cmpd="sng">
                  <a:solidFill>
                    <a:srgbClr val="FFFFCC"/>
                  </a:solidFill>
                  <a:prstDash val="solid"/>
                  <a:headEnd type="none" w="med" len="med"/>
                  <a:tailEnd type="none" w="med" len="med"/>
                </a:ln>
                <a:solidFill>
                  <a:srgbClr val="FF0066"/>
                </a:solidFill>
                <a:latin typeface="Arial" panose="020B0604020202020204" pitchFamily="34" charset="0"/>
                <a:ea typeface="Arial" panose="020B0604020202020204" pitchFamily="34" charset="0"/>
                <a:cs typeface="+mn-ea"/>
              </a:rPr>
              <a:t>you’ll have a great time!</a:t>
            </a:r>
            <a:endParaRPr lang="zh-CN" altLang="en-US" sz="4800" b="1" strike="noStrike" noProof="1">
              <a:ln w="9525" cap="flat" cmpd="sng">
                <a:solidFill>
                  <a:srgbClr val="FFFFCC"/>
                </a:solidFill>
                <a:prstDash val="solid"/>
                <a:headEnd type="none" w="med" len="med"/>
                <a:tailEnd type="none" w="med" len="med"/>
              </a:ln>
              <a:solidFill>
                <a:srgbClr val="FF0066"/>
              </a:solidFill>
              <a:latin typeface="Arial" panose="020B0604020202020204" pitchFamily="34" charset="0"/>
              <a:ea typeface="Arial" panose="020B0604020202020204" pitchFamily="34"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ox(in)">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WordArt 4"/>
          <p:cNvSpPr>
            <a:spLocks noTextEdit="1"/>
          </p:cNvSpPr>
          <p:nvPr/>
        </p:nvSpPr>
        <p:spPr>
          <a:xfrm>
            <a:off x="2808288" y="1123950"/>
            <a:ext cx="3960812" cy="981075"/>
          </a:xfrm>
          <a:prstGeom prst="rect">
            <a:avLst/>
          </a:prstGeom>
        </p:spPr>
        <p:txBody>
          <a:bodyPr wrap="none" fromWordArt="1">
            <a:prstTxWarp prst="textWave1">
              <a:avLst>
                <a:gd name="adj1" fmla="val 13005"/>
                <a:gd name="adj2" fmla="val 0"/>
              </a:avLst>
            </a:prstTxWarp>
            <a:normAutofit/>
          </a:bodyPr>
          <a:p>
            <a:pPr algn="ctr"/>
            <a:r>
              <a:rPr lang="zh-CN" altLang="en-US" sz="4000" b="1">
                <a:solidFill>
                  <a:srgbClr val="0000FF"/>
                </a:solidFill>
                <a:effectLst>
                  <a:outerShdw dist="53882" dir="2699999" algn="ctr" rotWithShape="0">
                    <a:srgbClr val="C0C0C0">
                      <a:alpha val="78000"/>
                    </a:srgbClr>
                  </a:outerShdw>
                </a:effectLst>
                <a:latin typeface="Arial" panose="020B0604020202020204" pitchFamily="34" charset="0"/>
                <a:ea typeface="Arial" panose="020B0604020202020204" pitchFamily="34" charset="0"/>
              </a:rPr>
              <a:t>Finding</a:t>
            </a:r>
            <a:endParaRPr lang="zh-CN" altLang="en-US" sz="4000" b="1">
              <a:solidFill>
                <a:srgbClr val="0000FF"/>
              </a:solidFill>
              <a:effectLst>
                <a:outerShdw dist="53882" dir="2699999" algn="ctr" rotWithShape="0">
                  <a:srgbClr val="C0C0C0">
                    <a:alpha val="78000"/>
                  </a:srgbClr>
                </a:outerShdw>
              </a:effectLst>
              <a:latin typeface="Arial" panose="020B0604020202020204" pitchFamily="34" charset="0"/>
              <a:ea typeface="Arial" panose="020B0604020202020204" pitchFamily="34" charset="0"/>
            </a:endParaRPr>
          </a:p>
        </p:txBody>
      </p:sp>
      <p:sp>
        <p:nvSpPr>
          <p:cNvPr id="12291" name="Rectangle 12"/>
          <p:cNvSpPr/>
          <p:nvPr/>
        </p:nvSpPr>
        <p:spPr>
          <a:xfrm>
            <a:off x="504825" y="2203450"/>
            <a:ext cx="8170863" cy="3025775"/>
          </a:xfrm>
          <a:prstGeom prst="rect">
            <a:avLst/>
          </a:prstGeom>
          <a:noFill/>
          <a:ln w="9525">
            <a:noFill/>
          </a:ln>
        </p:spPr>
        <p:txBody>
          <a:bodyPr anchor="ctr"/>
          <a:p>
            <a:pPr>
              <a:lnSpc>
                <a:spcPct val="130000"/>
              </a:lnSpc>
            </a:pPr>
            <a:r>
              <a:rPr lang="en-US" altLang="zh-CN" sz="3600" b="1" dirty="0">
                <a:solidFill>
                  <a:srgbClr val="CC00FF"/>
                </a:solidFill>
                <a:latin typeface="Arial" panose="020B0604020202020204" pitchFamily="34" charset="0"/>
                <a:ea typeface="宋体" panose="02010600030101010101" pitchFamily="2" charset="-122"/>
                <a:cs typeface="Times New Roman" panose="02020603050405020304" pitchFamily="2" charset="0"/>
              </a:rPr>
              <a:t>Talk to someone you know. Find out his/her three biggest worries. Try to think of some solutions to the problems and write them down.  </a:t>
            </a:r>
            <a:endParaRPr lang="zh-CN" altLang="en-US" sz="3600" b="1" dirty="0">
              <a:solidFill>
                <a:srgbClr val="CC00FF"/>
              </a:solidFill>
              <a:latin typeface="Arial" panose="020B0604020202020204" pitchFamily="34" charset="0"/>
              <a:ea typeface="Times New Roman" panose="02020603050405020304" pitchFamily="2" charset="0"/>
            </a:endParaRPr>
          </a:p>
        </p:txBody>
      </p:sp>
      <p:sp>
        <p:nvSpPr>
          <p:cNvPr id="12292" name="Oval 2"/>
          <p:cNvSpPr/>
          <p:nvPr/>
        </p:nvSpPr>
        <p:spPr>
          <a:xfrm>
            <a:off x="1185863" y="1123950"/>
            <a:ext cx="898525" cy="990600"/>
          </a:xfrm>
          <a:prstGeom prst="ellipse">
            <a:avLst/>
          </a:prstGeom>
          <a:solidFill>
            <a:srgbClr val="FFFF00"/>
          </a:solidFill>
          <a:ln w="9525" cap="flat" cmpd="sng">
            <a:solidFill>
              <a:schemeClr val="tx1"/>
            </a:solidFill>
            <a:prstDash val="solid"/>
            <a:round/>
            <a:headEnd type="none" w="med" len="med"/>
            <a:tailEnd type="none" w="med" len="med"/>
          </a:ln>
        </p:spPr>
        <p:txBody>
          <a:bodyPr wrap="none" anchor="ctr"/>
          <a:p>
            <a:pPr algn="ctr"/>
            <a:r>
              <a:rPr lang="en-US" altLang="zh-CN" sz="4000" b="1" dirty="0">
                <a:latin typeface="Times New Roman" panose="02020603050405020304" pitchFamily="2" charset="0"/>
                <a:ea typeface="宋体" panose="02010600030101010101" pitchFamily="2" charset="-122"/>
              </a:rPr>
              <a:t>3a</a:t>
            </a:r>
            <a:endParaRPr lang="en-US" altLang="zh-CN" sz="4000" b="1" dirty="0">
              <a:latin typeface="Times New Roman" panose="02020603050405020304" pitchFamily="2" charset="0"/>
              <a:ea typeface="宋体" panose="02010600030101010101" pitchFamily="2" charset="-122"/>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ox(in)">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2292"/>
                                        </p:tgtEl>
                                        <p:attrNameLst>
                                          <p:attrName>style.visibility</p:attrName>
                                        </p:attrNameLst>
                                      </p:cBhvr>
                                      <p:to>
                                        <p:strVal val="visible"/>
                                      </p:to>
                                    </p:set>
                                    <p:anim calcmode="lin" valueType="num">
                                      <p:cBhvr>
                                        <p:cTn id="12" dur="1000" fill="hold"/>
                                        <p:tgtEl>
                                          <p:spTgt spid="12292"/>
                                        </p:tgtEl>
                                        <p:attrNameLst>
                                          <p:attrName>ppt_x</p:attrName>
                                        </p:attrNameLst>
                                      </p:cBhvr>
                                      <p:tavLst>
                                        <p:tav tm="0">
                                          <p:val>
                                            <p:strVal val="#ppt_x-.2"/>
                                          </p:val>
                                        </p:tav>
                                        <p:tav tm="100000">
                                          <p:val>
                                            <p:strVal val="#ppt_x"/>
                                          </p:val>
                                        </p:tav>
                                      </p:tavLst>
                                    </p:anim>
                                    <p:anim calcmode="lin" valueType="num">
                                      <p:cBhvr>
                                        <p:cTn id="13" dur="1000" fill="hold"/>
                                        <p:tgtEl>
                                          <p:spTgt spid="1229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2292"/>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12291"/>
                                        </p:tgtEl>
                                        <p:attrNameLst>
                                          <p:attrName>style.visibility</p:attrName>
                                        </p:attrNameLst>
                                      </p:cBhvr>
                                      <p:to>
                                        <p:strVal val="visible"/>
                                      </p:to>
                                    </p:set>
                                    <p:anim calcmode="lin" valueType="num">
                                      <p:cBhvr>
                                        <p:cTn id="17" dur="1000" fill="hold"/>
                                        <p:tgtEl>
                                          <p:spTgt spid="12291"/>
                                        </p:tgtEl>
                                        <p:attrNameLst>
                                          <p:attrName>ppt_x</p:attrName>
                                        </p:attrNameLst>
                                      </p:cBhvr>
                                      <p:tavLst>
                                        <p:tav tm="0">
                                          <p:val>
                                            <p:strVal val="#ppt_x-.2"/>
                                          </p:val>
                                        </p:tav>
                                        <p:tav tm="100000">
                                          <p:val>
                                            <p:strVal val="#ppt_x"/>
                                          </p:val>
                                        </p:tav>
                                      </p:tavLst>
                                    </p:anim>
                                    <p:anim calcmode="lin" valueType="num">
                                      <p:cBhvr>
                                        <p:cTn id="18" dur="1000" fill="hold"/>
                                        <p:tgtEl>
                                          <p:spTgt spid="12291"/>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ext Box 5"/>
          <p:cNvSpPr txBox="1"/>
          <p:nvPr/>
        </p:nvSpPr>
        <p:spPr>
          <a:xfrm>
            <a:off x="3563938" y="2708275"/>
            <a:ext cx="5580062" cy="1906588"/>
          </a:xfrm>
          <a:prstGeom prst="rect">
            <a:avLst/>
          </a:prstGeom>
          <a:noFill/>
          <a:ln w="9525">
            <a:noFill/>
          </a:ln>
        </p:spPr>
        <p:txBody>
          <a:bodyPr anchor="t">
            <a:spAutoFit/>
          </a:bodyPr>
          <a:p>
            <a:pPr>
              <a:lnSpc>
                <a:spcPct val="110000"/>
              </a:lnSpc>
            </a:pPr>
            <a:r>
              <a:rPr lang="en-US" altLang="zh-CN" sz="3600" b="1" dirty="0">
                <a:solidFill>
                  <a:srgbClr val="FF9900"/>
                </a:solidFill>
                <a:latin typeface="Times New Roman" panose="02020603050405020304" pitchFamily="2" charset="0"/>
                <a:ea typeface="宋体" panose="02010600030101010101" pitchFamily="2" charset="-122"/>
              </a:rPr>
              <a:t>don’t stay up late, buy an alarm clock, ride your bike to go to school </a:t>
            </a:r>
            <a:endParaRPr lang="en-US" altLang="zh-CN" sz="3600" b="1" dirty="0">
              <a:solidFill>
                <a:srgbClr val="FF9900"/>
              </a:solidFill>
              <a:latin typeface="Times New Roman" panose="02020603050405020304" pitchFamily="2" charset="0"/>
              <a:ea typeface="宋体" panose="02010600030101010101" pitchFamily="2" charset="-122"/>
            </a:endParaRPr>
          </a:p>
        </p:txBody>
      </p:sp>
      <p:sp>
        <p:nvSpPr>
          <p:cNvPr id="13315" name="Text Box 5"/>
          <p:cNvSpPr txBox="1"/>
          <p:nvPr/>
        </p:nvSpPr>
        <p:spPr>
          <a:xfrm>
            <a:off x="323850" y="1341438"/>
            <a:ext cx="2232025" cy="650875"/>
          </a:xfrm>
          <a:prstGeom prst="rect">
            <a:avLst/>
          </a:prstGeom>
          <a:noFill/>
          <a:ln w="9525" cap="flat" cmpd="sng">
            <a:solidFill>
              <a:srgbClr val="C00000"/>
            </a:solidFill>
            <a:prstDash val="solid"/>
            <a:miter/>
            <a:headEnd type="none" w="med" len="med"/>
            <a:tailEnd type="none" w="med" len="med"/>
          </a:ln>
        </p:spPr>
        <p:txBody>
          <a:bodyPr anchor="t">
            <a:spAutoFit/>
          </a:bodyPr>
          <a:p>
            <a:pPr>
              <a:spcBef>
                <a:spcPct val="50000"/>
              </a:spcBef>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too heavy</a:t>
            </a:r>
            <a:endParaRPr lang="en-US" altLang="zh-CN" sz="3600" b="1" dirty="0">
              <a:latin typeface="Times New Roman" panose="02020603050405020304" pitchFamily="2" charset="0"/>
              <a:ea typeface="Times New Roman" panose="02020603050405020304" pitchFamily="2" charset="0"/>
            </a:endParaRPr>
          </a:p>
        </p:txBody>
      </p:sp>
      <p:sp>
        <p:nvSpPr>
          <p:cNvPr id="13316" name="Text Box 5"/>
          <p:cNvSpPr txBox="1"/>
          <p:nvPr/>
        </p:nvSpPr>
        <p:spPr>
          <a:xfrm>
            <a:off x="3563938" y="765175"/>
            <a:ext cx="5364162" cy="1906588"/>
          </a:xfrm>
          <a:prstGeom prst="rect">
            <a:avLst/>
          </a:prstGeom>
          <a:noFill/>
          <a:ln w="9525">
            <a:noFill/>
          </a:ln>
        </p:spPr>
        <p:txBody>
          <a:bodyPr anchor="t">
            <a:spAutoFit/>
          </a:bodyPr>
          <a:p>
            <a:pPr>
              <a:lnSpc>
                <a:spcPct val="110000"/>
              </a:lnSpc>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eat less junk food and more vegetables, do more exercise</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13317" name="Text Box 5"/>
          <p:cNvSpPr txBox="1"/>
          <p:nvPr/>
        </p:nvSpPr>
        <p:spPr>
          <a:xfrm>
            <a:off x="250825" y="3071813"/>
            <a:ext cx="2916238" cy="1365250"/>
          </a:xfrm>
          <a:prstGeom prst="rect">
            <a:avLst/>
          </a:prstGeom>
          <a:noFill/>
          <a:ln w="9525" cap="flat" cmpd="sng">
            <a:solidFill>
              <a:srgbClr val="C00000"/>
            </a:solidFill>
            <a:prstDash val="solid"/>
            <a:miter/>
            <a:headEnd type="none" w="med" len="med"/>
            <a:tailEnd type="none" w="med" len="med"/>
          </a:ln>
        </p:spPr>
        <p:txBody>
          <a:bodyPr anchor="t">
            <a:spAutoFit/>
          </a:bodyPr>
          <a:p>
            <a:pPr>
              <a:lnSpc>
                <a:spcPct val="115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always be late for school</a:t>
            </a:r>
            <a:endParaRPr lang="en-US" altLang="zh-CN" sz="3600" b="1" dirty="0">
              <a:latin typeface="Times New Roman" panose="02020603050405020304" pitchFamily="2" charset="0"/>
              <a:ea typeface="Times New Roman" panose="02020603050405020304" pitchFamily="2" charset="0"/>
            </a:endParaRPr>
          </a:p>
        </p:txBody>
      </p:sp>
      <p:sp>
        <p:nvSpPr>
          <p:cNvPr id="13318" name="Text Box 6"/>
          <p:cNvSpPr txBox="1"/>
          <p:nvPr/>
        </p:nvSpPr>
        <p:spPr>
          <a:xfrm>
            <a:off x="179388" y="188913"/>
            <a:ext cx="8713787" cy="657225"/>
          </a:xfrm>
          <a:prstGeom prst="rect">
            <a:avLst/>
          </a:prstGeom>
          <a:solidFill>
            <a:srgbClr val="FFFFCC"/>
          </a:solidFill>
          <a:ln w="15875" cap="flat" cmpd="sng">
            <a:solidFill>
              <a:srgbClr val="00CC00"/>
            </a:solidFill>
            <a:prstDash val="solid"/>
            <a:miter/>
            <a:headEnd type="none" w="med" len="med"/>
            <a:tailEnd type="none" w="med" len="med"/>
          </a:ln>
        </p:spPr>
        <p:txBody>
          <a:bodyPr anchor="t">
            <a:spAutoFit/>
          </a:bodyPr>
          <a:p>
            <a:pPr>
              <a:spcBef>
                <a:spcPct val="50000"/>
              </a:spcBef>
            </a:pPr>
            <a:r>
              <a:rPr lang="en-US" altLang="zh-CN" sz="3600" b="1" dirty="0">
                <a:solidFill>
                  <a:srgbClr val="FF00FF"/>
                </a:solidFill>
                <a:latin typeface="Times New Roman" panose="02020603050405020304" pitchFamily="2" charset="0"/>
                <a:ea typeface="宋体" panose="02010600030101010101" pitchFamily="2" charset="-122"/>
                <a:cs typeface="Times New Roman" panose="02020603050405020304" pitchFamily="2" charset="0"/>
              </a:rPr>
              <a:t>   Problems                Possible solutions</a:t>
            </a:r>
            <a:endParaRPr lang="en-US" altLang="zh-CN" sz="3600" b="1" dirty="0">
              <a:solidFill>
                <a:srgbClr val="FF00FF"/>
              </a:solidFill>
              <a:latin typeface="Times New Roman" panose="02020603050405020304" pitchFamily="2" charset="0"/>
              <a:ea typeface="Times New Roman" panose="02020603050405020304" pitchFamily="2" charset="0"/>
            </a:endParaRPr>
          </a:p>
        </p:txBody>
      </p:sp>
      <p:sp>
        <p:nvSpPr>
          <p:cNvPr id="13319" name="Text Box 5"/>
          <p:cNvSpPr txBox="1"/>
          <p:nvPr/>
        </p:nvSpPr>
        <p:spPr>
          <a:xfrm>
            <a:off x="3492500" y="4652963"/>
            <a:ext cx="5184775" cy="1906587"/>
          </a:xfrm>
          <a:prstGeom prst="rect">
            <a:avLst/>
          </a:prstGeom>
          <a:noFill/>
          <a:ln w="9525">
            <a:noFill/>
          </a:ln>
        </p:spPr>
        <p:txBody>
          <a:bodyPr anchor="t">
            <a:spAutoFit/>
          </a:bodyPr>
          <a:p>
            <a:pPr>
              <a:lnSpc>
                <a:spcPct val="110000"/>
              </a:lnSpc>
            </a:pPr>
            <a:r>
              <a:rPr lang="en-US" altLang="zh-CN" sz="3600" b="1" dirty="0">
                <a:solidFill>
                  <a:srgbClr val="0066FF"/>
                </a:solidFill>
                <a:latin typeface="Times New Roman" panose="02020603050405020304" pitchFamily="2" charset="0"/>
                <a:ea typeface="宋体" panose="02010600030101010101" pitchFamily="2" charset="-122"/>
              </a:rPr>
              <a:t>take notes in class, do more exercises, ask the teacher for help </a:t>
            </a:r>
            <a:endParaRPr lang="en-US" altLang="zh-CN" sz="3600" b="1" dirty="0">
              <a:solidFill>
                <a:srgbClr val="0066FF"/>
              </a:solidFill>
              <a:latin typeface="Times New Roman" panose="02020603050405020304" pitchFamily="2" charset="0"/>
              <a:ea typeface="宋体" panose="02010600030101010101" pitchFamily="2" charset="-122"/>
            </a:endParaRPr>
          </a:p>
        </p:txBody>
      </p:sp>
      <p:sp>
        <p:nvSpPr>
          <p:cNvPr id="13320" name="Text Box 4"/>
          <p:cNvSpPr txBox="1"/>
          <p:nvPr/>
        </p:nvSpPr>
        <p:spPr>
          <a:xfrm>
            <a:off x="468313" y="5013325"/>
            <a:ext cx="2232025" cy="1311275"/>
          </a:xfrm>
          <a:prstGeom prst="rect">
            <a:avLst/>
          </a:prstGeom>
          <a:noFill/>
          <a:ln w="9525" cap="flat" cmpd="sng">
            <a:solidFill>
              <a:srgbClr val="C00000"/>
            </a:solidFill>
            <a:prstDash val="solid"/>
            <a:miter/>
            <a:headEnd type="none" w="med" len="med"/>
            <a:tailEnd type="none" w="med" len="med"/>
          </a:ln>
        </p:spPr>
        <p:txBody>
          <a:bodyPr anchor="t">
            <a:spAutoFit/>
          </a:bodyPr>
          <a:p>
            <a:pPr>
              <a:lnSpc>
                <a:spcPct val="11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physics is difficult </a:t>
            </a:r>
            <a:endParaRPr lang="en-US" altLang="zh-CN" sz="3600" b="1" dirty="0">
              <a:latin typeface="Times New Roman" panose="02020603050405020304" pitchFamily="2" charset="0"/>
              <a:ea typeface="Times New Roman" panose="02020603050405020304" pitchFamily="2" charset="0"/>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additive="base">
                                        <p:cTn id="7" dur="500" fill="hold"/>
                                        <p:tgtEl>
                                          <p:spTgt spid="13318"/>
                                        </p:tgtEl>
                                        <p:attrNameLst>
                                          <p:attrName>ppt_x</p:attrName>
                                        </p:attrNameLst>
                                      </p:cBhvr>
                                      <p:tavLst>
                                        <p:tav tm="0">
                                          <p:val>
                                            <p:strVal val="1+#ppt_w/2"/>
                                          </p:val>
                                        </p:tav>
                                        <p:tav tm="100000">
                                          <p:val>
                                            <p:strVal val="#ppt_x"/>
                                          </p:val>
                                        </p:tav>
                                      </p:tavLst>
                                    </p:anim>
                                    <p:anim calcmode="lin" valueType="num">
                                      <p:cBhvr additive="base">
                                        <p:cTn id="8" dur="500" fill="hold"/>
                                        <p:tgtEl>
                                          <p:spTgt spid="133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5"/>
                                        </p:tgtEl>
                                        <p:attrNameLst>
                                          <p:attrName>style.visibility</p:attrName>
                                        </p:attrNameLst>
                                      </p:cBhvr>
                                      <p:to>
                                        <p:strVal val="visible"/>
                                      </p:to>
                                    </p:set>
                                    <p:anim calcmode="lin" valueType="num">
                                      <p:cBhvr additive="base">
                                        <p:cTn id="13" dur="500" fill="hold"/>
                                        <p:tgtEl>
                                          <p:spTgt spid="13315"/>
                                        </p:tgtEl>
                                        <p:attrNameLst>
                                          <p:attrName>ppt_x</p:attrName>
                                        </p:attrNameLst>
                                      </p:cBhvr>
                                      <p:tavLst>
                                        <p:tav tm="0">
                                          <p:val>
                                            <p:strVal val="1+#ppt_w/2"/>
                                          </p:val>
                                        </p:tav>
                                        <p:tav tm="100000">
                                          <p:val>
                                            <p:strVal val="#ppt_x"/>
                                          </p:val>
                                        </p:tav>
                                      </p:tavLst>
                                    </p:anim>
                                    <p:anim calcmode="lin" valueType="num">
                                      <p:cBhvr additive="base">
                                        <p:cTn id="14" dur="5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6"/>
                                        </p:tgtEl>
                                        <p:attrNameLst>
                                          <p:attrName>style.visibility</p:attrName>
                                        </p:attrNameLst>
                                      </p:cBhvr>
                                      <p:to>
                                        <p:strVal val="visible"/>
                                      </p:to>
                                    </p:set>
                                    <p:anim calcmode="lin" valueType="num">
                                      <p:cBhvr additive="base">
                                        <p:cTn id="19" dur="500" fill="hold"/>
                                        <p:tgtEl>
                                          <p:spTgt spid="13316"/>
                                        </p:tgtEl>
                                        <p:attrNameLst>
                                          <p:attrName>ppt_x</p:attrName>
                                        </p:attrNameLst>
                                      </p:cBhvr>
                                      <p:tavLst>
                                        <p:tav tm="0">
                                          <p:val>
                                            <p:strVal val="0-#ppt_w/2"/>
                                          </p:val>
                                        </p:tav>
                                        <p:tav tm="100000">
                                          <p:val>
                                            <p:strVal val="#ppt_x"/>
                                          </p:val>
                                        </p:tav>
                                      </p:tavLst>
                                    </p:anim>
                                    <p:anim calcmode="lin" valueType="num">
                                      <p:cBhvr additive="base">
                                        <p:cTn id="20"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13317"/>
                                        </p:tgtEl>
                                        <p:attrNameLst>
                                          <p:attrName>style.visibility</p:attrName>
                                        </p:attrNameLst>
                                      </p:cBhvr>
                                      <p:to>
                                        <p:strVal val="visible"/>
                                      </p:to>
                                    </p:set>
                                    <p:anim calcmode="lin" valueType="num">
                                      <p:cBhvr additive="base">
                                        <p:cTn id="25" dur="500" fill="hold"/>
                                        <p:tgtEl>
                                          <p:spTgt spid="13317"/>
                                        </p:tgtEl>
                                        <p:attrNameLst>
                                          <p:attrName>ppt_x</p:attrName>
                                        </p:attrNameLst>
                                      </p:cBhvr>
                                      <p:tavLst>
                                        <p:tav tm="0">
                                          <p:val>
                                            <p:strVal val="0-#ppt_w/2"/>
                                          </p:val>
                                        </p:tav>
                                        <p:tav tm="100000">
                                          <p:val>
                                            <p:strVal val="#ppt_x"/>
                                          </p:val>
                                        </p:tav>
                                      </p:tavLst>
                                    </p:anim>
                                    <p:anim calcmode="lin" valueType="num">
                                      <p:cBhvr additive="base">
                                        <p:cTn id="26" dur="500" fill="hold"/>
                                        <p:tgtEl>
                                          <p:spTgt spid="1331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3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13320"/>
                                        </p:tgtEl>
                                        <p:attrNameLst>
                                          <p:attrName>style.visibility</p:attrName>
                                        </p:attrNameLst>
                                      </p:cBhvr>
                                      <p:to>
                                        <p:strVal val="visible"/>
                                      </p:to>
                                    </p:set>
                                    <p:anim calcmode="lin" valueType="num">
                                      <p:cBhvr additive="base">
                                        <p:cTn id="35" dur="500" fill="hold"/>
                                        <p:tgtEl>
                                          <p:spTgt spid="13320"/>
                                        </p:tgtEl>
                                        <p:attrNameLst>
                                          <p:attrName>ppt_x</p:attrName>
                                        </p:attrNameLst>
                                      </p:cBhvr>
                                      <p:tavLst>
                                        <p:tav tm="0">
                                          <p:val>
                                            <p:strVal val="1+#ppt_w/2"/>
                                          </p:val>
                                        </p:tav>
                                        <p:tav tm="100000">
                                          <p:val>
                                            <p:strVal val="#ppt_x"/>
                                          </p:val>
                                        </p:tav>
                                      </p:tavLst>
                                    </p:anim>
                                    <p:anim calcmode="lin" valueType="num">
                                      <p:cBhvr additive="base">
                                        <p:cTn id="36" dur="500" fill="hold"/>
                                        <p:tgtEl>
                                          <p:spTgt spid="1332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3319"/>
                                        </p:tgtEl>
                                        <p:attrNameLst>
                                          <p:attrName>style.visibility</p:attrName>
                                        </p:attrNameLst>
                                      </p:cBhvr>
                                      <p:to>
                                        <p:strVal val="visible"/>
                                      </p:to>
                                    </p:set>
                                    <p:animEffect transition="in" filter="box(in)">
                                      <p:cBhvr>
                                        <p:cTn id="41"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animBg="1"/>
      <p:bldP spid="13316" grpId="0"/>
      <p:bldP spid="13317" grpId="0" animBg="1"/>
      <p:bldP spid="13318" grpId="0" animBg="1"/>
      <p:bldP spid="13319" grpId="0"/>
      <p:bldP spid="133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ext Box 5"/>
          <p:cNvSpPr txBox="1"/>
          <p:nvPr/>
        </p:nvSpPr>
        <p:spPr>
          <a:xfrm>
            <a:off x="360363" y="3408363"/>
            <a:ext cx="8532812" cy="3116262"/>
          </a:xfrm>
          <a:prstGeom prst="rect">
            <a:avLst/>
          </a:prstGeom>
          <a:noFill/>
          <a:ln w="9525">
            <a:noFill/>
          </a:ln>
        </p:spPr>
        <p:txBody>
          <a:bodyPr anchor="t">
            <a:spAutoFit/>
          </a:bodyPr>
          <a:p>
            <a:pPr>
              <a:lnSpc>
                <a:spcPct val="11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My friend _______ has a problem. He/She _____________________________. I think he/she should ___________________.</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a:lnSpc>
                <a:spcPct val="11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If he/she _________________________, </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a:lnSpc>
                <a:spcPct val="11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he/she will __________________________.</a:t>
            </a:r>
            <a:endParaRPr lang="en-US" altLang="zh-CN" sz="3600" b="1" dirty="0">
              <a:latin typeface="Times New Roman" panose="02020603050405020304" pitchFamily="2" charset="0"/>
              <a:ea typeface="Times New Roman" panose="02020603050405020304" pitchFamily="2" charset="0"/>
            </a:endParaRPr>
          </a:p>
        </p:txBody>
      </p:sp>
      <p:sp>
        <p:nvSpPr>
          <p:cNvPr id="14339" name="Rectangle 12"/>
          <p:cNvSpPr/>
          <p:nvPr/>
        </p:nvSpPr>
        <p:spPr>
          <a:xfrm>
            <a:off x="323850" y="1268413"/>
            <a:ext cx="8640763" cy="2087562"/>
          </a:xfrm>
          <a:prstGeom prst="rect">
            <a:avLst/>
          </a:prstGeom>
          <a:noFill/>
          <a:ln w="9525">
            <a:noFill/>
          </a:ln>
        </p:spPr>
        <p:txBody>
          <a:bodyPr anchor="ctr"/>
          <a:p>
            <a:pPr>
              <a:lnSpc>
                <a:spcPct val="120000"/>
              </a:lnSpc>
            </a:pPr>
            <a:r>
              <a:rPr lang="en-US" altLang="zh-CN" sz="3200" b="1" dirty="0">
                <a:solidFill>
                  <a:srgbClr val="0000FF"/>
                </a:solidFill>
                <a:latin typeface="Arial" panose="020B0604020202020204" pitchFamily="34" charset="0"/>
                <a:ea typeface="宋体" panose="02010600030101010101" pitchFamily="2" charset="-122"/>
                <a:cs typeface="Times New Roman" panose="02020603050405020304" pitchFamily="2" charset="0"/>
              </a:rPr>
              <a:t>Write about your friend’s first problem and the possible solutions. Use the structures below to help you plan your writing.  </a:t>
            </a:r>
            <a:endParaRPr lang="zh-CN" altLang="en-US" sz="3200" b="1" dirty="0">
              <a:solidFill>
                <a:srgbClr val="0000FF"/>
              </a:solidFill>
              <a:latin typeface="Arial" panose="020B0604020202020204" pitchFamily="34" charset="0"/>
              <a:ea typeface="Times New Roman" panose="02020603050405020304" pitchFamily="2" charset="0"/>
            </a:endParaRPr>
          </a:p>
        </p:txBody>
      </p:sp>
      <p:sp>
        <p:nvSpPr>
          <p:cNvPr id="14340" name="WordArt 4"/>
          <p:cNvSpPr>
            <a:spLocks noTextEdit="1"/>
          </p:cNvSpPr>
          <p:nvPr/>
        </p:nvSpPr>
        <p:spPr>
          <a:xfrm>
            <a:off x="2627313" y="188913"/>
            <a:ext cx="3889375" cy="1198562"/>
          </a:xfrm>
          <a:prstGeom prst="rect">
            <a:avLst/>
          </a:prstGeom>
        </p:spPr>
        <p:txBody>
          <a:bodyPr wrap="none" fromWordArt="1">
            <a:prstTxWarp prst="textDoubleWave1">
              <a:avLst>
                <a:gd name="adj1" fmla="val 6500"/>
                <a:gd name="adj2" fmla="val 0"/>
              </a:avLst>
            </a:prstTxWarp>
            <a:normAutofit/>
          </a:bodyPr>
          <a:p>
            <a:pPr algn="ctr"/>
            <a:r>
              <a:rPr lang="zh-CN" altLang="en-US" sz="4000" b="1" spc="-400">
                <a:ln w="12700" cap="flat" cmpd="sng">
                  <a:solidFill>
                    <a:srgbClr val="000099"/>
                  </a:solidFill>
                  <a:prstDash val="solid"/>
                  <a:round/>
                  <a:headEnd type="none" w="med" len="med"/>
                  <a:tailEnd type="none" w="med" len="med"/>
                </a:ln>
                <a:solidFill>
                  <a:srgbClr val="FF00FF"/>
                </a:solidFill>
                <a:effectLst>
                  <a:outerShdw dist="125724" dir="18900000" algn="ctr" rotWithShape="0">
                    <a:srgbClr val="000099"/>
                  </a:outerShdw>
                </a:effectLst>
                <a:latin typeface="Arial" panose="020B0604020202020204" pitchFamily="34" charset="0"/>
                <a:ea typeface="Arial" panose="020B0604020202020204" pitchFamily="34" charset="0"/>
              </a:rPr>
              <a:t>Writing</a:t>
            </a:r>
            <a:endParaRPr lang="zh-CN" altLang="en-US" sz="4000" b="1" spc="-400">
              <a:ln w="12700" cap="flat" cmpd="sng">
                <a:solidFill>
                  <a:srgbClr val="000099"/>
                </a:solidFill>
                <a:prstDash val="solid"/>
                <a:round/>
                <a:headEnd type="none" w="med" len="med"/>
                <a:tailEnd type="none" w="med" len="med"/>
              </a:ln>
              <a:solidFill>
                <a:srgbClr val="FF00FF"/>
              </a:solidFill>
              <a:effectLst>
                <a:outerShdw dist="125724" dir="18900000" algn="ctr" rotWithShape="0">
                  <a:srgbClr val="000099"/>
                </a:outerShdw>
              </a:effectLst>
              <a:latin typeface="Arial" panose="020B0604020202020204" pitchFamily="34" charset="0"/>
              <a:ea typeface="Arial" panose="020B0604020202020204" pitchFamily="34" charset="0"/>
            </a:endParaRPr>
          </a:p>
        </p:txBody>
      </p:sp>
      <p:sp>
        <p:nvSpPr>
          <p:cNvPr id="14341" name="Oval 2"/>
          <p:cNvSpPr/>
          <p:nvPr/>
        </p:nvSpPr>
        <p:spPr>
          <a:xfrm>
            <a:off x="503238" y="333375"/>
            <a:ext cx="898525" cy="990600"/>
          </a:xfrm>
          <a:prstGeom prst="ellipse">
            <a:avLst/>
          </a:prstGeom>
          <a:solidFill>
            <a:srgbClr val="FFFF00"/>
          </a:solidFill>
          <a:ln w="9525" cap="flat" cmpd="sng">
            <a:solidFill>
              <a:schemeClr val="tx1"/>
            </a:solidFill>
            <a:prstDash val="solid"/>
            <a:round/>
            <a:headEnd type="none" w="med" len="med"/>
            <a:tailEnd type="none" w="med" len="med"/>
          </a:ln>
        </p:spPr>
        <p:txBody>
          <a:bodyPr wrap="none" anchor="ctr"/>
          <a:p>
            <a:pPr algn="ctr"/>
            <a:r>
              <a:rPr lang="en-US" altLang="zh-CN" sz="4000" b="1" dirty="0">
                <a:latin typeface="Times New Roman" panose="02020603050405020304" pitchFamily="2" charset="0"/>
                <a:ea typeface="宋体" panose="02010600030101010101" pitchFamily="2" charset="-122"/>
              </a:rPr>
              <a:t>3b</a:t>
            </a:r>
            <a:endParaRPr lang="en-US" altLang="zh-CN" sz="4000" b="1" dirty="0">
              <a:latin typeface="Times New Roman" panose="02020603050405020304" pitchFamily="2" charset="0"/>
              <a:ea typeface="宋体" panose="02010600030101010101" pitchFamily="2" charset="-122"/>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box(in)">
                                      <p:cBhvr>
                                        <p:cTn id="7" dur="500"/>
                                        <p:tgtEl>
                                          <p:spTgt spid="143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blinds(horizontal)">
                                      <p:cBhvr>
                                        <p:cTn id="12" dur="500"/>
                                        <p:tgtEl>
                                          <p:spTgt spid="14341"/>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4339"/>
                                        </p:tgtEl>
                                        <p:attrNameLst>
                                          <p:attrName>style.visibility</p:attrName>
                                        </p:attrNameLst>
                                      </p:cBhvr>
                                      <p:to>
                                        <p:strVal val="visible"/>
                                      </p:to>
                                    </p:set>
                                    <p:animEffect transition="in" filter="blinds(horizontal)">
                                      <p:cBhvr>
                                        <p:cTn id="15" dur="500"/>
                                        <p:tgtEl>
                                          <p:spTgt spid="1433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14338"/>
                                        </p:tgtEl>
                                        <p:attrNameLst>
                                          <p:attrName>style.visibility</p:attrName>
                                        </p:attrNameLst>
                                      </p:cBhvr>
                                      <p:to>
                                        <p:strVal val="visible"/>
                                      </p:to>
                                    </p:set>
                                    <p:anim calcmode="lin" valueType="num">
                                      <p:cBhvr additive="base">
                                        <p:cTn id="20" dur="500" fill="hold"/>
                                        <p:tgtEl>
                                          <p:spTgt spid="14338"/>
                                        </p:tgtEl>
                                        <p:attrNameLst>
                                          <p:attrName>ppt_x</p:attrName>
                                        </p:attrNameLst>
                                      </p:cBhvr>
                                      <p:tavLst>
                                        <p:tav tm="0">
                                          <p:val>
                                            <p:strVal val="1+#ppt_w/2"/>
                                          </p:val>
                                        </p:tav>
                                        <p:tav tm="100000">
                                          <p:val>
                                            <p:strVal val="#ppt_x"/>
                                          </p:val>
                                        </p:tav>
                                      </p:tavLst>
                                    </p:anim>
                                    <p:anim calcmode="lin" valueType="num">
                                      <p:cBhvr additive="base">
                                        <p:cTn id="21"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P spid="143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ext Box 5"/>
          <p:cNvSpPr txBox="1"/>
          <p:nvPr/>
        </p:nvSpPr>
        <p:spPr>
          <a:xfrm>
            <a:off x="71438" y="1196975"/>
            <a:ext cx="8893175" cy="5057775"/>
          </a:xfrm>
          <a:prstGeom prst="rect">
            <a:avLst/>
          </a:prstGeom>
          <a:noFill/>
          <a:ln w="9525">
            <a:noFill/>
          </a:ln>
        </p:spPr>
        <p:txBody>
          <a:bodyPr anchor="t">
            <a:spAutoFit/>
          </a:bodyPr>
          <a:p>
            <a:pPr marL="742950" indent="-742950">
              <a:lnSpc>
                <a:spcPct val="120000"/>
              </a:lnSpc>
              <a:buAutoNum type="arabicPeriod"/>
            </a:pPr>
            <a:r>
              <a:rPr lang="zh-CN" altLang="en-US" sz="3400" b="1" dirty="0">
                <a:latin typeface="Times New Roman" panose="02020603050405020304" pitchFamily="2" charset="0"/>
                <a:ea typeface="宋体" panose="02010600030101010101" pitchFamily="2" charset="-122"/>
              </a:rPr>
              <a:t>分析</a:t>
            </a:r>
            <a:r>
              <a:rPr lang="en-US" altLang="zh-CN" sz="3400" b="1" dirty="0">
                <a:latin typeface="Times New Roman" panose="02020603050405020304" pitchFamily="2" charset="0"/>
                <a:ea typeface="宋体" panose="02010600030101010101" pitchFamily="2" charset="-122"/>
              </a:rPr>
              <a:t>3b</a:t>
            </a:r>
            <a:r>
              <a:rPr lang="zh-CN" altLang="en-US" sz="3400" b="1" dirty="0">
                <a:latin typeface="Times New Roman" panose="02020603050405020304" pitchFamily="2" charset="0"/>
                <a:ea typeface="宋体" panose="02010600030101010101" pitchFamily="2" charset="-122"/>
              </a:rPr>
              <a:t>中的作文提纲，可以看出。我们需写三个方面的内容就能轻松完成一篇小作文。</a:t>
            </a:r>
            <a:endParaRPr lang="en-US" altLang="zh-CN" sz="3400" b="1" dirty="0">
              <a:latin typeface="Times New Roman" panose="02020603050405020304" pitchFamily="2" charset="0"/>
              <a:ea typeface="宋体" panose="02010600030101010101" pitchFamily="2" charset="-122"/>
            </a:endParaRPr>
          </a:p>
          <a:p>
            <a:pPr marL="742950" indent="-742950">
              <a:lnSpc>
                <a:spcPct val="120000"/>
              </a:lnSpc>
              <a:buFont typeface="Wingdings" panose="05000000000000000000" pitchFamily="2" charset="2"/>
              <a:buChar char="Ø"/>
            </a:pPr>
            <a:r>
              <a:rPr lang="zh-CN" altLang="en-US" sz="3400" b="1" dirty="0">
                <a:solidFill>
                  <a:srgbClr val="0000FF"/>
                </a:solidFill>
                <a:latin typeface="Times New Roman" panose="02020603050405020304" pitchFamily="2" charset="0"/>
                <a:ea typeface="宋体" panose="02010600030101010101" pitchFamily="2" charset="-122"/>
              </a:rPr>
              <a:t>首先</a:t>
            </a:r>
            <a:r>
              <a:rPr lang="zh-CN" altLang="en-US" sz="3400" b="1" dirty="0">
                <a:latin typeface="Times New Roman" panose="02020603050405020304" pitchFamily="2" charset="0"/>
                <a:ea typeface="宋体" panose="02010600030101010101" pitchFamily="2" charset="-122"/>
              </a:rPr>
              <a:t>，写清楚朋友的名字及其现在存在的问题或困难。</a:t>
            </a:r>
            <a:endParaRPr lang="en-US" altLang="zh-CN" sz="3400" b="1" dirty="0">
              <a:latin typeface="Times New Roman" panose="02020603050405020304" pitchFamily="2" charset="0"/>
              <a:ea typeface="宋体" panose="02010600030101010101" pitchFamily="2" charset="-122"/>
            </a:endParaRPr>
          </a:p>
          <a:p>
            <a:pPr marL="742950" indent="-742950">
              <a:lnSpc>
                <a:spcPct val="120000"/>
              </a:lnSpc>
              <a:buFont typeface="Wingdings" panose="05000000000000000000" pitchFamily="2" charset="2"/>
              <a:buChar char="Ø"/>
            </a:pPr>
            <a:r>
              <a:rPr lang="zh-CN" altLang="en-US" sz="3400" b="1" dirty="0">
                <a:solidFill>
                  <a:srgbClr val="0000FF"/>
                </a:solidFill>
                <a:latin typeface="Times New Roman" panose="02020603050405020304" pitchFamily="2" charset="0"/>
                <a:ea typeface="宋体" panose="02010600030101010101" pitchFamily="2" charset="-122"/>
              </a:rPr>
              <a:t>然后</a:t>
            </a:r>
            <a:r>
              <a:rPr lang="zh-CN" altLang="en-US" sz="3400" b="1" dirty="0">
                <a:latin typeface="Times New Roman" panose="02020603050405020304" pitchFamily="2" charset="0"/>
                <a:ea typeface="宋体" panose="02010600030101010101" pitchFamily="2" charset="-122"/>
              </a:rPr>
              <a:t>，写出自己给他的建议。并用</a:t>
            </a:r>
            <a:r>
              <a:rPr lang="en-US" altLang="zh-CN" sz="3400" b="1" dirty="0">
                <a:latin typeface="Times New Roman" panose="02020603050405020304" pitchFamily="2" charset="0"/>
                <a:ea typeface="宋体" panose="02010600030101010101" pitchFamily="2" charset="-122"/>
              </a:rPr>
              <a:t>if</a:t>
            </a:r>
            <a:r>
              <a:rPr lang="zh-CN" altLang="en-US" sz="3400" b="1" dirty="0">
                <a:latin typeface="Times New Roman" panose="02020603050405020304" pitchFamily="2" charset="0"/>
                <a:ea typeface="宋体" panose="02010600030101010101" pitchFamily="2" charset="-122"/>
              </a:rPr>
              <a:t>从句来进一步说明自己建议将会起到的作用。</a:t>
            </a:r>
            <a:endParaRPr lang="en-US" altLang="zh-CN" sz="3400" b="1" dirty="0">
              <a:latin typeface="Times New Roman" panose="02020603050405020304" pitchFamily="2" charset="0"/>
              <a:ea typeface="宋体" panose="02010600030101010101" pitchFamily="2" charset="-122"/>
            </a:endParaRPr>
          </a:p>
          <a:p>
            <a:pPr marL="742950" indent="-742950">
              <a:lnSpc>
                <a:spcPct val="120000"/>
              </a:lnSpc>
              <a:buFont typeface="Wingdings" panose="05000000000000000000" pitchFamily="2" charset="2"/>
              <a:buChar char="Ø"/>
            </a:pPr>
            <a:r>
              <a:rPr lang="zh-CN" altLang="en-US" sz="3400" b="1" dirty="0">
                <a:solidFill>
                  <a:srgbClr val="0000FF"/>
                </a:solidFill>
                <a:latin typeface="Times New Roman" panose="02020603050405020304" pitchFamily="2" charset="0"/>
                <a:ea typeface="宋体" panose="02010600030101010101" pitchFamily="2" charset="-122"/>
              </a:rPr>
              <a:t>最后</a:t>
            </a:r>
            <a:r>
              <a:rPr lang="zh-CN" altLang="en-US" sz="3400" b="1" dirty="0">
                <a:latin typeface="Times New Roman" panose="02020603050405020304" pitchFamily="2" charset="0"/>
                <a:ea typeface="宋体" panose="02010600030101010101" pitchFamily="2" charset="-122"/>
              </a:rPr>
              <a:t>，复读一遍作文来检查有没有错误。</a:t>
            </a:r>
            <a:endParaRPr lang="en-US" altLang="zh-CN" sz="3400" b="1" dirty="0">
              <a:latin typeface="Times New Roman" panose="02020603050405020304" pitchFamily="2" charset="0"/>
              <a:ea typeface="宋体" panose="02010600030101010101" pitchFamily="2" charset="-122"/>
            </a:endParaRPr>
          </a:p>
        </p:txBody>
      </p:sp>
      <p:sp>
        <p:nvSpPr>
          <p:cNvPr id="15363" name="WordArt 4"/>
          <p:cNvSpPr>
            <a:spLocks noTextEdit="1"/>
          </p:cNvSpPr>
          <p:nvPr/>
        </p:nvSpPr>
        <p:spPr>
          <a:xfrm>
            <a:off x="2987675" y="260350"/>
            <a:ext cx="2952750" cy="936625"/>
          </a:xfrm>
          <a:prstGeom prst="rect">
            <a:avLst/>
          </a:prstGeom>
        </p:spPr>
        <p:txBody>
          <a:bodyPr wrap="none" fromWordArt="1">
            <a:prstTxWarp prst="textPlain">
              <a:avLst>
                <a:gd name="adj" fmla="val 50000"/>
              </a:avLst>
            </a:prstTxWarp>
            <a:normAutofit/>
          </a:bodyPr>
          <a:p>
            <a:pPr algn="ctr"/>
            <a:r>
              <a:rPr lang="zh-CN" altLang="en-US" sz="4000" b="1" spc="-400">
                <a:ln w="12700" cap="flat" cmpd="sng">
                  <a:solidFill>
                    <a:srgbClr val="000099"/>
                  </a:solidFill>
                  <a:prstDash val="solid"/>
                  <a:round/>
                  <a:headEnd type="none" w="med" len="med"/>
                  <a:tailEnd type="none" w="med" len="med"/>
                </a:ln>
                <a:solidFill>
                  <a:srgbClr val="FF00FF"/>
                </a:solidFill>
                <a:effectLst>
                  <a:outerShdw dist="125724" dir="18900000" algn="ctr" rotWithShape="0">
                    <a:srgbClr val="000099"/>
                  </a:outerShdw>
                </a:effectLst>
                <a:latin typeface="隶书" panose="02010509060101010101" charset="-122"/>
                <a:ea typeface="隶书" panose="02010509060101010101" charset="-122"/>
              </a:rPr>
              <a:t>指导</a:t>
            </a:r>
            <a:endParaRPr lang="zh-CN" altLang="en-US" sz="4000" b="1" spc="-400">
              <a:ln w="12700" cap="flat" cmpd="sng">
                <a:solidFill>
                  <a:srgbClr val="000099"/>
                </a:solidFill>
                <a:prstDash val="solid"/>
                <a:round/>
                <a:headEnd type="none" w="med" len="med"/>
                <a:tailEnd type="none" w="med" len="med"/>
              </a:ln>
              <a:solidFill>
                <a:srgbClr val="FF00FF"/>
              </a:solidFill>
              <a:effectLst>
                <a:outerShdw dist="125724" dir="18900000" algn="ctr" rotWithShape="0">
                  <a:srgbClr val="000099"/>
                </a:outerShdw>
              </a:effectLst>
              <a:latin typeface="隶书" panose="02010509060101010101" charset="-122"/>
              <a:ea typeface="隶书" panose="02010509060101010101" charset="-122"/>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box(in)">
                                      <p:cBhvr>
                                        <p:cTn id="7" dur="500"/>
                                        <p:tgtEl>
                                          <p:spTgt spid="1536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2"/>
                                        </p:tgtEl>
                                        <p:attrNameLst>
                                          <p:attrName>style.visibility</p:attrName>
                                        </p:attrNameLst>
                                      </p:cBhvr>
                                      <p:to>
                                        <p:strVal val="visible"/>
                                      </p:to>
                                    </p:set>
                                    <p:animEffect transition="in" filter="box(in)">
                                      <p:cBhvr>
                                        <p:cTn id="12"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ext Box 5"/>
          <p:cNvSpPr txBox="1"/>
          <p:nvPr/>
        </p:nvSpPr>
        <p:spPr>
          <a:xfrm>
            <a:off x="431800" y="1341438"/>
            <a:ext cx="8316913" cy="4892675"/>
          </a:xfrm>
          <a:prstGeom prst="rect">
            <a:avLst/>
          </a:prstGeom>
          <a:noFill/>
          <a:ln w="9525">
            <a:noFill/>
          </a:ln>
        </p:spPr>
        <p:txBody>
          <a:bodyPr anchor="t">
            <a:spAutoFit/>
          </a:bodyPr>
          <a:p>
            <a:pPr>
              <a:lnSpc>
                <a:spcPct val="125000"/>
              </a:lnSpc>
            </a:pPr>
            <a:r>
              <a:rPr lang="zh-CN" altLang="en-US" sz="3600" b="1" dirty="0">
                <a:latin typeface="Times New Roman" panose="02020603050405020304" pitchFamily="2" charset="0"/>
                <a:ea typeface="宋体" panose="02010600030101010101" pitchFamily="2" charset="-122"/>
              </a:rPr>
              <a:t>   </a:t>
            </a:r>
            <a:r>
              <a:rPr lang="en-US" altLang="zh-CN" sz="3600" b="1" dirty="0">
                <a:latin typeface="Times New Roman" panose="02020603050405020304" pitchFamily="2" charset="0"/>
                <a:ea typeface="宋体" panose="02010600030101010101" pitchFamily="2" charset="-122"/>
              </a:rPr>
              <a:t>My friend Jenny has a problem. She is too heavy. I think she should eat less junk food and eat more vegetables and fruit. I think she also should get more exercise. If she eats more vegetables and fruit,</a:t>
            </a:r>
            <a:r>
              <a:rPr lang="zh-CN" altLang="en-US" sz="3600" b="1" dirty="0">
                <a:latin typeface="Times New Roman" panose="02020603050405020304" pitchFamily="2" charset="0"/>
                <a:ea typeface="宋体" panose="02010600030101010101" pitchFamily="2" charset="-122"/>
              </a:rPr>
              <a:t> </a:t>
            </a:r>
            <a:r>
              <a:rPr lang="en-US" altLang="zh-CN" sz="3600" b="1" dirty="0">
                <a:latin typeface="Times New Roman" panose="02020603050405020304" pitchFamily="2" charset="0"/>
                <a:ea typeface="宋体" panose="02010600030101010101" pitchFamily="2" charset="-122"/>
              </a:rPr>
              <a:t>she will eat less junk food. If she gets more exercise, she’ll be much thinner soon.  </a:t>
            </a:r>
            <a:endParaRPr lang="en-US" altLang="zh-CN" sz="3600" b="1" dirty="0">
              <a:latin typeface="Times New Roman" panose="02020603050405020304" pitchFamily="2" charset="0"/>
              <a:ea typeface="宋体" panose="02010600030101010101" pitchFamily="2" charset="-122"/>
            </a:endParaRPr>
          </a:p>
        </p:txBody>
      </p:sp>
      <p:sp>
        <p:nvSpPr>
          <p:cNvPr id="16387" name="Rectangle 12"/>
          <p:cNvSpPr/>
          <p:nvPr/>
        </p:nvSpPr>
        <p:spPr>
          <a:xfrm>
            <a:off x="395288" y="476250"/>
            <a:ext cx="4319587" cy="792163"/>
          </a:xfrm>
          <a:prstGeom prst="rect">
            <a:avLst/>
          </a:prstGeom>
          <a:noFill/>
          <a:ln w="9525">
            <a:noFill/>
          </a:ln>
        </p:spPr>
        <p:txBody>
          <a:bodyPr anchor="ctr"/>
          <a:p>
            <a:r>
              <a:rPr lang="zh-CN" altLang="en-US" sz="3600" b="1" dirty="0">
                <a:solidFill>
                  <a:srgbClr val="CC00FF"/>
                </a:solidFill>
                <a:latin typeface="Arial" panose="020B0604020202020204" pitchFamily="34" charset="0"/>
                <a:ea typeface="宋体" panose="02010600030101010101" pitchFamily="2" charset="-122"/>
              </a:rPr>
              <a:t>A p</a:t>
            </a:r>
            <a:r>
              <a:rPr lang="en-US" altLang="zh-CN" sz="3600" b="1" dirty="0">
                <a:solidFill>
                  <a:srgbClr val="CC00FF"/>
                </a:solidFill>
                <a:latin typeface="Arial" panose="020B0604020202020204" pitchFamily="34" charset="0"/>
                <a:ea typeface="宋体" panose="02010600030101010101" pitchFamily="2" charset="-122"/>
                <a:cs typeface="Times New Roman" panose="02020603050405020304" pitchFamily="2" charset="0"/>
              </a:rPr>
              <a:t>ossible version</a:t>
            </a:r>
            <a:r>
              <a:rPr lang="zh-CN" altLang="en-US" sz="3600" b="1" dirty="0">
                <a:solidFill>
                  <a:srgbClr val="CC00FF"/>
                </a:solidFill>
                <a:latin typeface="Arial" panose="020B0604020202020204" pitchFamily="34" charset="0"/>
                <a:ea typeface="宋体" panose="02010600030101010101" pitchFamily="2" charset="-122"/>
              </a:rPr>
              <a:t>:</a:t>
            </a:r>
            <a:endParaRPr lang="zh-CN" altLang="en-US" sz="3600" b="1" dirty="0">
              <a:solidFill>
                <a:srgbClr val="CC00FF"/>
              </a:solidFill>
              <a:latin typeface="Arial" panose="020B0604020202020204" pitchFamily="34" charset="0"/>
              <a:ea typeface="Times New Roman" panose="02020603050405020304" pitchFamily="2" charset="0"/>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500" decel="50000" fill="hold">
                                          <p:stCondLst>
                                            <p:cond delay="0"/>
                                          </p:stCondLst>
                                        </p:cTn>
                                        <p:tgtEl>
                                          <p:spTgt spid="16387"/>
                                        </p:tgtEl>
                                        <p:attrNameLst>
                                          <p:attrName>style.rotation</p:attrName>
                                        </p:attrNameLst>
                                      </p:cBhvr>
                                      <p:tavLst>
                                        <p:tav tm="0">
                                          <p:val>
                                            <p:fltVal val="-90.000000"/>
                                          </p:val>
                                        </p:tav>
                                        <p:tav tm="100000">
                                          <p:val>
                                            <p:fltVal val="0.000000"/>
                                          </p:val>
                                        </p:tav>
                                      </p:tavLst>
                                    </p:anim>
                                    <p:anim calcmode="lin" valueType="num">
                                      <p:cBhvr>
                                        <p:cTn id="8" dur="500" decel="50000" fill="hold">
                                          <p:stCondLst>
                                            <p:cond delay="0"/>
                                          </p:stCondLst>
                                        </p:cTn>
                                        <p:tgtEl>
                                          <p:spTgt spid="1638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6387"/>
                                        </p:tgtEl>
                                        <p:attrNameLst>
                                          <p:attrName>ppt_w</p:attrName>
                                        </p:attrNameLst>
                                      </p:cBhvr>
                                      <p:tavLst>
                                        <p:tav tm="0">
                                          <p:val>
                                            <p:strVal val="#ppt_w*.05"/>
                                          </p:val>
                                        </p:tav>
                                        <p:tav tm="100000">
                                          <p:val>
                                            <p:strVal val="#ppt_w"/>
                                          </p:val>
                                        </p:tav>
                                      </p:tavLst>
                                    </p:anim>
                                    <p:anim calcmode="lin" valueType="num">
                                      <p:cBhvr>
                                        <p:cTn id="10" dur="1000" fill="hold"/>
                                        <p:tgtEl>
                                          <p:spTgt spid="1638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638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638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638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638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6386">
                                            <p:txEl>
                                              <p:charRg st="0" end="294"/>
                                            </p:txEl>
                                          </p:spTgt>
                                        </p:tgtEl>
                                        <p:attrNameLst>
                                          <p:attrName>style.visibility</p:attrName>
                                        </p:attrNameLst>
                                      </p:cBhvr>
                                      <p:to>
                                        <p:strVal val="visible"/>
                                      </p:to>
                                    </p:set>
                                    <p:anim calcmode="lin" valueType="num">
                                      <p:cBhvr>
                                        <p:cTn id="19" dur="500" fill="hold"/>
                                        <p:tgtEl>
                                          <p:spTgt spid="16386">
                                            <p:txEl>
                                              <p:charRg st="0" end="294"/>
                                            </p:txEl>
                                          </p:spTgt>
                                        </p:tgtEl>
                                        <p:attrNameLst>
                                          <p:attrName>ppt_w</p:attrName>
                                        </p:attrNameLst>
                                      </p:cBhvr>
                                      <p:tavLst>
                                        <p:tav tm="0">
                                          <p:val>
                                            <p:fltVal val="0.000000"/>
                                          </p:val>
                                        </p:tav>
                                        <p:tav tm="100000">
                                          <p:val>
                                            <p:strVal val="#ppt_w"/>
                                          </p:val>
                                        </p:tav>
                                      </p:tavLst>
                                    </p:anim>
                                    <p:anim calcmode="lin" valueType="num">
                                      <p:cBhvr>
                                        <p:cTn id="20" dur="500" fill="hold"/>
                                        <p:tgtEl>
                                          <p:spTgt spid="16386">
                                            <p:txEl>
                                              <p:charRg st="0" end="294"/>
                                            </p:txEl>
                                          </p:spTgt>
                                        </p:tgtEl>
                                        <p:attrNameLst>
                                          <p:attrName>ppt_h</p:attrName>
                                        </p:attrNameLst>
                                      </p:cBhvr>
                                      <p:tavLst>
                                        <p:tav tm="0">
                                          <p:val>
                                            <p:fltVal val="0.000000"/>
                                          </p:val>
                                        </p:tav>
                                        <p:tav tm="100000">
                                          <p:val>
                                            <p:strVal val="#ppt_h"/>
                                          </p:val>
                                        </p:tav>
                                      </p:tavLst>
                                    </p:anim>
                                    <p:animEffect transition="in" filter="fade">
                                      <p:cBhvr>
                                        <p:cTn id="21" dur="500"/>
                                        <p:tgtEl>
                                          <p:spTgt spid="16386">
                                            <p:txEl>
                                              <p:charRg st="0" end="29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12"/>
          <p:cNvSpPr/>
          <p:nvPr/>
        </p:nvSpPr>
        <p:spPr>
          <a:xfrm>
            <a:off x="1476375" y="692150"/>
            <a:ext cx="7021513" cy="2806700"/>
          </a:xfrm>
          <a:prstGeom prst="rect">
            <a:avLst/>
          </a:prstGeom>
          <a:noFill/>
          <a:ln w="9525">
            <a:noFill/>
          </a:ln>
        </p:spPr>
        <p:txBody>
          <a:bodyPr anchor="ctr"/>
          <a:p>
            <a:pPr>
              <a:lnSpc>
                <a:spcPct val="120000"/>
              </a:lnSpc>
            </a:pPr>
            <a:r>
              <a:rPr lang="en-US" altLang="zh-CN" sz="3600" b="1" dirty="0">
                <a:solidFill>
                  <a:srgbClr val="CC00FF"/>
                </a:solidFill>
                <a:latin typeface="Arial" panose="020B0604020202020204" pitchFamily="34" charset="0"/>
                <a:ea typeface="宋体" panose="02010600030101010101" pitchFamily="2" charset="-122"/>
                <a:cs typeface="Times New Roman" panose="02020603050405020304" pitchFamily="2" charset="0"/>
              </a:rPr>
              <a:t>Now write your advice for your friend’s second and third problem. Use the structures in 3b to help you.  </a:t>
            </a:r>
            <a:endParaRPr lang="zh-CN" altLang="en-US" sz="3600" b="1" dirty="0">
              <a:solidFill>
                <a:srgbClr val="CC00FF"/>
              </a:solidFill>
              <a:latin typeface="Arial" panose="020B0604020202020204" pitchFamily="34" charset="0"/>
              <a:ea typeface="Times New Roman" panose="02020603050405020304" pitchFamily="2" charset="0"/>
            </a:endParaRPr>
          </a:p>
        </p:txBody>
      </p:sp>
      <p:sp>
        <p:nvSpPr>
          <p:cNvPr id="17411" name="Text Box 5"/>
          <p:cNvSpPr txBox="1"/>
          <p:nvPr/>
        </p:nvSpPr>
        <p:spPr>
          <a:xfrm>
            <a:off x="468313" y="3644900"/>
            <a:ext cx="8315325" cy="2511425"/>
          </a:xfrm>
          <a:prstGeom prst="rect">
            <a:avLst/>
          </a:prstGeom>
          <a:noFill/>
          <a:ln w="9525">
            <a:noFill/>
          </a:ln>
        </p:spPr>
        <p:txBody>
          <a:bodyPr anchor="t">
            <a:spAutoFit/>
          </a:bodyPr>
          <a:p>
            <a:pPr>
              <a:lnSpc>
                <a:spcPct val="11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My friend also has two other problems.    ___________________________________ </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a:lnSpc>
                <a:spcPct val="11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___________________________________</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a:lnSpc>
                <a:spcPct val="11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__________________________________</a:t>
            </a:r>
            <a:endParaRPr lang="en-US" altLang="zh-CN" sz="3600" b="1" dirty="0">
              <a:latin typeface="Times New Roman" panose="02020603050405020304" pitchFamily="2" charset="0"/>
              <a:ea typeface="Times New Roman" panose="02020603050405020304" pitchFamily="2" charset="0"/>
            </a:endParaRPr>
          </a:p>
        </p:txBody>
      </p:sp>
      <p:sp>
        <p:nvSpPr>
          <p:cNvPr id="17412" name="Oval 2"/>
          <p:cNvSpPr/>
          <p:nvPr/>
        </p:nvSpPr>
        <p:spPr>
          <a:xfrm>
            <a:off x="433388" y="836613"/>
            <a:ext cx="898525" cy="990600"/>
          </a:xfrm>
          <a:prstGeom prst="ellipse">
            <a:avLst/>
          </a:prstGeom>
          <a:solidFill>
            <a:srgbClr val="FFFF00"/>
          </a:solidFill>
          <a:ln w="9525" cap="flat" cmpd="sng">
            <a:solidFill>
              <a:schemeClr val="tx1"/>
            </a:solidFill>
            <a:prstDash val="solid"/>
            <a:round/>
            <a:headEnd type="none" w="med" len="med"/>
            <a:tailEnd type="none" w="med" len="med"/>
          </a:ln>
        </p:spPr>
        <p:txBody>
          <a:bodyPr wrap="none" anchor="ctr"/>
          <a:p>
            <a:pPr algn="ctr"/>
            <a:r>
              <a:rPr lang="en-US" altLang="zh-CN" sz="4000" b="1" dirty="0">
                <a:latin typeface="Times New Roman" panose="02020603050405020304" pitchFamily="2" charset="0"/>
                <a:ea typeface="宋体" panose="02010600030101010101" pitchFamily="2" charset="-122"/>
              </a:rPr>
              <a:t>3c</a:t>
            </a:r>
            <a:endParaRPr lang="en-US" altLang="zh-CN" sz="4000" b="1" dirty="0">
              <a:latin typeface="Times New Roman" panose="02020603050405020304" pitchFamily="2" charset="0"/>
              <a:ea typeface="宋体" panose="02010600030101010101" pitchFamily="2" charset="-122"/>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ox(in)">
                                      <p:cBhvr>
                                        <p:cTn id="7" dur="500"/>
                                        <p:tgtEl>
                                          <p:spTgt spid="1741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7410"/>
                                        </p:tgtEl>
                                        <p:attrNameLst>
                                          <p:attrName>style.visibility</p:attrName>
                                        </p:attrNameLst>
                                      </p:cBhvr>
                                      <p:to>
                                        <p:strVal val="visible"/>
                                      </p:to>
                                    </p:set>
                                    <p:animEffect transition="in" filter="box(in)">
                                      <p:cBhvr>
                                        <p:cTn id="10" dur="500"/>
                                        <p:tgtEl>
                                          <p:spTgt spid="1741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17411"/>
                                        </p:tgtEl>
                                        <p:attrNameLst>
                                          <p:attrName>style.visibility</p:attrName>
                                        </p:attrNameLst>
                                      </p:cBhvr>
                                      <p:to>
                                        <p:strVal val="visible"/>
                                      </p:to>
                                    </p:set>
                                    <p:anim calcmode="lin" valueType="num">
                                      <p:cBhvr additive="base">
                                        <p:cTn id="15" dur="500" fill="hold"/>
                                        <p:tgtEl>
                                          <p:spTgt spid="17411"/>
                                        </p:tgtEl>
                                        <p:attrNameLst>
                                          <p:attrName>ppt_x</p:attrName>
                                        </p:attrNameLst>
                                      </p:cBhvr>
                                      <p:tavLst>
                                        <p:tav tm="0">
                                          <p:val>
                                            <p:strVal val="1+#ppt_w/2"/>
                                          </p:val>
                                        </p:tav>
                                        <p:tav tm="100000">
                                          <p:val>
                                            <p:strVal val="#ppt_x"/>
                                          </p:val>
                                        </p:tav>
                                      </p:tavLst>
                                    </p:anim>
                                    <p:anim calcmode="lin" valueType="num">
                                      <p:cBhvr additive="base">
                                        <p:cTn id="16"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P spid="174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ext Box 5"/>
          <p:cNvSpPr txBox="1"/>
          <p:nvPr/>
        </p:nvSpPr>
        <p:spPr>
          <a:xfrm>
            <a:off x="539750" y="1781175"/>
            <a:ext cx="8172450" cy="3657600"/>
          </a:xfrm>
          <a:prstGeom prst="rect">
            <a:avLst/>
          </a:prstGeom>
          <a:noFill/>
          <a:ln w="9525">
            <a:noFill/>
          </a:ln>
        </p:spPr>
        <p:txBody>
          <a:bodyPr anchor="t">
            <a:spAutoFit/>
          </a:bodyPr>
          <a:p>
            <a:pPr>
              <a:lnSpc>
                <a:spcPct val="130000"/>
              </a:lnSpc>
            </a:pPr>
            <a:r>
              <a:rPr lang="zh-CN" altLang="en-US" sz="3600" b="1" dirty="0">
                <a:latin typeface="Times New Roman" panose="02020603050405020304" pitchFamily="2" charset="0"/>
                <a:ea typeface="宋体" panose="02010600030101010101" pitchFamily="2" charset="-122"/>
              </a:rPr>
              <a:t>    </a:t>
            </a:r>
            <a:r>
              <a:rPr lang="en-US" altLang="zh-CN" sz="3600" b="1" dirty="0">
                <a:latin typeface="Times New Roman" panose="02020603050405020304" pitchFamily="2" charset="0"/>
                <a:ea typeface="Times New Roman" panose="02020603050405020304" pitchFamily="2" charset="0"/>
              </a:rPr>
              <a:t>…</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She is always late for school. I think she shouldn’t stay up later on weekdays. She should get an alarm clock. She should rides her bike to school. If she has an alarm clock, she will get up early. </a:t>
            </a:r>
            <a:endParaRPr lang="en-US" altLang="zh-CN" sz="3600" b="1" dirty="0">
              <a:latin typeface="Times New Roman" panose="02020603050405020304" pitchFamily="2" charset="0"/>
              <a:ea typeface="宋体" panose="02010600030101010101" pitchFamily="2" charset="-122"/>
            </a:endParaRPr>
          </a:p>
        </p:txBody>
      </p:sp>
      <p:sp>
        <p:nvSpPr>
          <p:cNvPr id="18435" name="Rectangle 12"/>
          <p:cNvSpPr/>
          <p:nvPr/>
        </p:nvSpPr>
        <p:spPr>
          <a:xfrm>
            <a:off x="2411413" y="1025525"/>
            <a:ext cx="4321175" cy="603250"/>
          </a:xfrm>
          <a:prstGeom prst="rect">
            <a:avLst/>
          </a:prstGeom>
          <a:noFill/>
          <a:ln w="9525">
            <a:noFill/>
          </a:ln>
        </p:spPr>
        <p:txBody>
          <a:bodyPr anchor="ctr"/>
          <a:p>
            <a:r>
              <a:rPr lang="zh-CN" altLang="en-US" sz="3600" b="1" dirty="0">
                <a:solidFill>
                  <a:srgbClr val="CC00FF"/>
                </a:solidFill>
                <a:latin typeface="Arial" panose="020B0604020202020204" pitchFamily="34" charset="0"/>
                <a:ea typeface="宋体" panose="02010600030101010101" pitchFamily="2" charset="-122"/>
              </a:rPr>
              <a:t>A p</a:t>
            </a:r>
            <a:r>
              <a:rPr lang="en-US" altLang="zh-CN" sz="3600" b="1" dirty="0">
                <a:solidFill>
                  <a:srgbClr val="CC00FF"/>
                </a:solidFill>
                <a:latin typeface="Arial" panose="020B0604020202020204" pitchFamily="34" charset="0"/>
                <a:ea typeface="宋体" panose="02010600030101010101" pitchFamily="2" charset="-122"/>
                <a:cs typeface="Times New Roman" panose="02020603050405020304" pitchFamily="2" charset="0"/>
              </a:rPr>
              <a:t>ossible version:</a:t>
            </a:r>
            <a:endParaRPr lang="zh-CN" altLang="en-US" sz="3600" b="1" dirty="0">
              <a:solidFill>
                <a:srgbClr val="CC00FF"/>
              </a:solidFill>
              <a:latin typeface="Arial" panose="020B0604020202020204" pitchFamily="34" charset="0"/>
              <a:ea typeface="Times New Roman" panose="02020603050405020304" pitchFamily="2" charset="0"/>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500" decel="50000" fill="hold">
                                          <p:stCondLst>
                                            <p:cond delay="0"/>
                                          </p:stCondLst>
                                        </p:cTn>
                                        <p:tgtEl>
                                          <p:spTgt spid="18435"/>
                                        </p:tgtEl>
                                        <p:attrNameLst>
                                          <p:attrName>style.rotation</p:attrName>
                                        </p:attrNameLst>
                                      </p:cBhvr>
                                      <p:tavLst>
                                        <p:tav tm="0">
                                          <p:val>
                                            <p:fltVal val="-90.000000"/>
                                          </p:val>
                                        </p:tav>
                                        <p:tav tm="100000">
                                          <p:val>
                                            <p:fltVal val="0.000000"/>
                                          </p:val>
                                        </p:tav>
                                      </p:tavLst>
                                    </p:anim>
                                    <p:anim calcmode="lin" valueType="num">
                                      <p:cBhvr>
                                        <p:cTn id="8" dur="500" decel="50000" fill="hold">
                                          <p:stCondLst>
                                            <p:cond delay="0"/>
                                          </p:stCondLst>
                                        </p:cTn>
                                        <p:tgtEl>
                                          <p:spTgt spid="1843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35"/>
                                        </p:tgtEl>
                                        <p:attrNameLst>
                                          <p:attrName>ppt_w</p:attrName>
                                        </p:attrNameLst>
                                      </p:cBhvr>
                                      <p:tavLst>
                                        <p:tav tm="0">
                                          <p:val>
                                            <p:strVal val="#ppt_w*.05"/>
                                          </p:val>
                                        </p:tav>
                                        <p:tav tm="100000">
                                          <p:val>
                                            <p:strVal val="#ppt_w"/>
                                          </p:val>
                                        </p:tav>
                                      </p:tavLst>
                                    </p:anim>
                                    <p:anim calcmode="lin" valueType="num">
                                      <p:cBhvr>
                                        <p:cTn id="10" dur="1000" fill="hold"/>
                                        <p:tgtEl>
                                          <p:spTgt spid="1843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3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3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3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3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8434">
                                            <p:txEl>
                                              <p:charRg st="0" end="204"/>
                                            </p:txEl>
                                          </p:spTgt>
                                        </p:tgtEl>
                                        <p:attrNameLst>
                                          <p:attrName>style.visibility</p:attrName>
                                        </p:attrNameLst>
                                      </p:cBhvr>
                                      <p:to>
                                        <p:strVal val="visible"/>
                                      </p:to>
                                    </p:set>
                                    <p:anim calcmode="lin" valueType="num">
                                      <p:cBhvr>
                                        <p:cTn id="19" dur="500" fill="hold"/>
                                        <p:tgtEl>
                                          <p:spTgt spid="18434">
                                            <p:txEl>
                                              <p:charRg st="0" end="204"/>
                                            </p:txEl>
                                          </p:spTgt>
                                        </p:tgtEl>
                                        <p:attrNameLst>
                                          <p:attrName>ppt_w</p:attrName>
                                        </p:attrNameLst>
                                      </p:cBhvr>
                                      <p:tavLst>
                                        <p:tav tm="0">
                                          <p:val>
                                            <p:fltVal val="0.000000"/>
                                          </p:val>
                                        </p:tav>
                                        <p:tav tm="100000">
                                          <p:val>
                                            <p:strVal val="#ppt_w"/>
                                          </p:val>
                                        </p:tav>
                                      </p:tavLst>
                                    </p:anim>
                                    <p:anim calcmode="lin" valueType="num">
                                      <p:cBhvr>
                                        <p:cTn id="20" dur="500" fill="hold"/>
                                        <p:tgtEl>
                                          <p:spTgt spid="18434">
                                            <p:txEl>
                                              <p:charRg st="0" end="204"/>
                                            </p:txEl>
                                          </p:spTgt>
                                        </p:tgtEl>
                                        <p:attrNameLst>
                                          <p:attrName>ppt_h</p:attrName>
                                        </p:attrNameLst>
                                      </p:cBhvr>
                                      <p:tavLst>
                                        <p:tav tm="0">
                                          <p:val>
                                            <p:fltVal val="0.000000"/>
                                          </p:val>
                                        </p:tav>
                                        <p:tav tm="100000">
                                          <p:val>
                                            <p:strVal val="#ppt_h"/>
                                          </p:val>
                                        </p:tav>
                                      </p:tavLst>
                                    </p:anim>
                                    <p:animEffect transition="in" filter="fade">
                                      <p:cBhvr>
                                        <p:cTn id="21" dur="500"/>
                                        <p:tgtEl>
                                          <p:spTgt spid="18434">
                                            <p:txEl>
                                              <p:charRg st="0" end="20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ext Box 5"/>
          <p:cNvSpPr txBox="1"/>
          <p:nvPr/>
        </p:nvSpPr>
        <p:spPr>
          <a:xfrm>
            <a:off x="647700" y="981075"/>
            <a:ext cx="8027988" cy="4903788"/>
          </a:xfrm>
          <a:prstGeom prst="rect">
            <a:avLst/>
          </a:prstGeom>
          <a:noFill/>
          <a:ln w="9525">
            <a:noFill/>
          </a:ln>
        </p:spPr>
        <p:txBody>
          <a:bodyPr anchor="t">
            <a:spAutoFit/>
          </a:bodyPr>
          <a:p>
            <a:pPr>
              <a:lnSpc>
                <a:spcPct val="125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If she rides her bike to school, it will costs her less time to get to school. She thinks physics is too difficult for her. I think she should take notes in class. She should also do more exercises. She should ask the teacher for help after class.   </a:t>
            </a:r>
            <a:r>
              <a:rPr lang="en-US" altLang="zh-CN" sz="3600" b="1" dirty="0">
                <a:latin typeface="Times New Roman" panose="02020603050405020304" pitchFamily="2" charset="0"/>
                <a:ea typeface="宋体" panose="02010600030101010101" pitchFamily="2" charset="-122"/>
              </a:rPr>
              <a:t> </a:t>
            </a:r>
            <a:endParaRPr lang="en-US" altLang="zh-CN" sz="3600" b="1" dirty="0">
              <a:latin typeface="Times New Roman" panose="02020603050405020304" pitchFamily="2" charset="0"/>
              <a:ea typeface="宋体" panose="02010600030101010101" pitchFamily="2" charset="-122"/>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9458">
                                            <p:txEl>
                                              <p:charRg st="0" end="252"/>
                                            </p:txEl>
                                          </p:spTgt>
                                        </p:tgtEl>
                                        <p:attrNameLst>
                                          <p:attrName>style.visibility</p:attrName>
                                        </p:attrNameLst>
                                      </p:cBhvr>
                                      <p:to>
                                        <p:strVal val="visible"/>
                                      </p:to>
                                    </p:set>
                                    <p:anim calcmode="lin" valueType="num">
                                      <p:cBhvr>
                                        <p:cTn id="7" dur="500" fill="hold"/>
                                        <p:tgtEl>
                                          <p:spTgt spid="19458">
                                            <p:txEl>
                                              <p:charRg st="0" end="252"/>
                                            </p:txEl>
                                          </p:spTgt>
                                        </p:tgtEl>
                                        <p:attrNameLst>
                                          <p:attrName>ppt_w</p:attrName>
                                        </p:attrNameLst>
                                      </p:cBhvr>
                                      <p:tavLst>
                                        <p:tav tm="0">
                                          <p:val>
                                            <p:fltVal val="0.000000"/>
                                          </p:val>
                                        </p:tav>
                                        <p:tav tm="100000">
                                          <p:val>
                                            <p:strVal val="#ppt_w"/>
                                          </p:val>
                                        </p:tav>
                                      </p:tavLst>
                                    </p:anim>
                                    <p:anim calcmode="lin" valueType="num">
                                      <p:cBhvr>
                                        <p:cTn id="8" dur="500" fill="hold"/>
                                        <p:tgtEl>
                                          <p:spTgt spid="19458">
                                            <p:txEl>
                                              <p:charRg st="0" end="252"/>
                                            </p:txEl>
                                          </p:spTgt>
                                        </p:tgtEl>
                                        <p:attrNameLst>
                                          <p:attrName>ppt_h</p:attrName>
                                        </p:attrNameLst>
                                      </p:cBhvr>
                                      <p:tavLst>
                                        <p:tav tm="0">
                                          <p:val>
                                            <p:fltVal val="0.000000"/>
                                          </p:val>
                                        </p:tav>
                                        <p:tav tm="100000">
                                          <p:val>
                                            <p:strVal val="#ppt_h"/>
                                          </p:val>
                                        </p:tav>
                                      </p:tavLst>
                                    </p:anim>
                                    <p:animEffect transition="in" filter="fade">
                                      <p:cBhvr>
                                        <p:cTn id="9" dur="500"/>
                                        <p:tgtEl>
                                          <p:spTgt spid="19458">
                                            <p:txEl>
                                              <p:charRg st="0" end="25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Oval 2"/>
          <p:cNvSpPr/>
          <p:nvPr/>
        </p:nvSpPr>
        <p:spPr>
          <a:xfrm>
            <a:off x="0" y="188913"/>
            <a:ext cx="898525" cy="990600"/>
          </a:xfrm>
          <a:prstGeom prst="ellipse">
            <a:avLst/>
          </a:prstGeom>
          <a:solidFill>
            <a:srgbClr val="FFFF00"/>
          </a:solidFill>
          <a:ln w="9525" cap="flat" cmpd="sng">
            <a:solidFill>
              <a:schemeClr val="tx1"/>
            </a:solidFill>
            <a:prstDash val="solid"/>
            <a:round/>
            <a:headEnd type="none" w="med" len="med"/>
            <a:tailEnd type="none" w="med" len="med"/>
          </a:ln>
        </p:spPr>
        <p:txBody>
          <a:bodyPr wrap="none" anchor="ctr"/>
          <a:p>
            <a:pPr algn="ctr"/>
            <a:r>
              <a:rPr lang="en-US" altLang="zh-CN" sz="4000" b="1" dirty="0">
                <a:latin typeface="Times New Roman" panose="02020603050405020304" pitchFamily="2" charset="0"/>
                <a:ea typeface="宋体" panose="02010600030101010101" pitchFamily="2" charset="-122"/>
              </a:rPr>
              <a:t>4</a:t>
            </a:r>
            <a:endParaRPr lang="en-US" altLang="zh-CN" sz="4000" b="1" dirty="0">
              <a:latin typeface="Times New Roman" panose="02020603050405020304" pitchFamily="2" charset="0"/>
              <a:ea typeface="宋体" panose="02010600030101010101" pitchFamily="2" charset="-122"/>
            </a:endParaRPr>
          </a:p>
        </p:txBody>
      </p:sp>
      <p:sp>
        <p:nvSpPr>
          <p:cNvPr id="20483" name="Rectangle 12"/>
          <p:cNvSpPr/>
          <p:nvPr/>
        </p:nvSpPr>
        <p:spPr>
          <a:xfrm>
            <a:off x="971550" y="73025"/>
            <a:ext cx="8027988" cy="2276475"/>
          </a:xfrm>
          <a:prstGeom prst="rect">
            <a:avLst/>
          </a:prstGeom>
          <a:solidFill>
            <a:schemeClr val="bg1">
              <a:alpha val="89000"/>
            </a:schemeClr>
          </a:solidFill>
          <a:ln w="9525">
            <a:noFill/>
          </a:ln>
        </p:spPr>
        <p:txBody>
          <a:bodyPr anchor="ctr"/>
          <a:p>
            <a:pPr>
              <a:lnSpc>
                <a:spcPct val="110000"/>
              </a:lnSpc>
            </a:pPr>
            <a:r>
              <a:rPr lang="en-US" altLang="zh-CN" sz="3200" b="1" dirty="0">
                <a:solidFill>
                  <a:srgbClr val="CC00FF"/>
                </a:solidFill>
                <a:latin typeface="Arial" panose="020B0604020202020204" pitchFamily="34" charset="0"/>
                <a:ea typeface="宋体" panose="02010600030101010101" pitchFamily="2" charset="-122"/>
                <a:cs typeface="Times New Roman" panose="02020603050405020304" pitchFamily="2" charset="0"/>
              </a:rPr>
              <a:t>Your school is taking part in the project “We Can Help!” Add more items to the poster. Then talk about what you will take part in the project.  </a:t>
            </a:r>
            <a:endParaRPr lang="zh-CN" altLang="en-US" sz="3200" b="1" dirty="0">
              <a:solidFill>
                <a:srgbClr val="CC00FF"/>
              </a:solidFill>
              <a:latin typeface="Arial" panose="020B0604020202020204" pitchFamily="34" charset="0"/>
              <a:ea typeface="Times New Roman" panose="02020603050405020304" pitchFamily="2" charset="0"/>
            </a:endParaRPr>
          </a:p>
        </p:txBody>
      </p:sp>
      <p:sp>
        <p:nvSpPr>
          <p:cNvPr id="20484" name="流程图: 多文档 3"/>
          <p:cNvSpPr/>
          <p:nvPr/>
        </p:nvSpPr>
        <p:spPr>
          <a:xfrm>
            <a:off x="468313" y="2563813"/>
            <a:ext cx="8243887" cy="4294187"/>
          </a:xfrm>
          <a:prstGeom prst="flowChartMultidocument">
            <a:avLst/>
          </a:prstGeom>
          <a:solidFill>
            <a:srgbClr val="9DEFFF"/>
          </a:solidFill>
          <a:ln w="25400" cap="flat" cmpd="sng">
            <a:solidFill>
              <a:srgbClr val="89A4A7"/>
            </a:solidFill>
            <a:prstDash val="solid"/>
            <a:miter/>
            <a:headEnd type="none" w="med" len="med"/>
            <a:tailEnd type="none" w="med" len="med"/>
          </a:ln>
        </p:spPr>
        <p:txBody>
          <a:bodyPr anchor="ctr"/>
          <a:p>
            <a:pPr>
              <a:lnSpc>
                <a:spcPct val="110000"/>
              </a:lnSpc>
              <a:buFont typeface="Wingdings" panose="05000000000000000000" pitchFamily="2" charset="2"/>
              <a:buChar char="Ø"/>
            </a:pPr>
            <a:r>
              <a:rPr lang="en-US" altLang="zh-CN" sz="3600" b="1" dirty="0">
                <a:solidFill>
                  <a:srgbClr val="C00000"/>
                </a:solidFill>
                <a:latin typeface="Times New Roman" panose="02020603050405020304" pitchFamily="2" charset="0"/>
                <a:ea typeface="宋体" panose="02010600030101010101" pitchFamily="2" charset="-122"/>
              </a:rPr>
              <a:t>old people’s home visit</a:t>
            </a:r>
            <a:endParaRPr lang="en-US" altLang="zh-CN" sz="3600" b="1" dirty="0">
              <a:solidFill>
                <a:srgbClr val="C00000"/>
              </a:solidFill>
              <a:latin typeface="Times New Roman" panose="02020603050405020304" pitchFamily="2" charset="0"/>
              <a:ea typeface="宋体" panose="02010600030101010101" pitchFamily="2" charset="-122"/>
            </a:endParaRPr>
          </a:p>
          <a:p>
            <a:pPr>
              <a:lnSpc>
                <a:spcPct val="110000"/>
              </a:lnSpc>
              <a:buFont typeface="Wingdings" panose="05000000000000000000" pitchFamily="2" charset="2"/>
              <a:buChar char="Ø"/>
            </a:pPr>
            <a:r>
              <a:rPr lang="en-US" altLang="zh-CN" sz="3600" b="1" dirty="0">
                <a:solidFill>
                  <a:srgbClr val="C00000"/>
                </a:solidFill>
                <a:latin typeface="Times New Roman" panose="02020603050405020304" pitchFamily="2" charset="0"/>
                <a:ea typeface="宋体" panose="02010600030101010101" pitchFamily="2" charset="-122"/>
              </a:rPr>
              <a:t>school clean-up</a:t>
            </a:r>
            <a:endParaRPr lang="en-US" altLang="zh-CN" sz="3600" b="1" dirty="0">
              <a:solidFill>
                <a:srgbClr val="C00000"/>
              </a:solidFill>
              <a:latin typeface="Times New Roman" panose="02020603050405020304" pitchFamily="2" charset="0"/>
              <a:ea typeface="宋体" panose="02010600030101010101" pitchFamily="2" charset="-122"/>
            </a:endParaRPr>
          </a:p>
          <a:p>
            <a:pPr>
              <a:lnSpc>
                <a:spcPct val="110000"/>
              </a:lnSpc>
              <a:buFont typeface="Wingdings" panose="05000000000000000000" pitchFamily="2" charset="2"/>
              <a:buChar char="Ø"/>
            </a:pPr>
            <a:r>
              <a:rPr lang="en-US" altLang="zh-CN" sz="3600" b="1" dirty="0">
                <a:solidFill>
                  <a:srgbClr val="C00000"/>
                </a:solidFill>
                <a:latin typeface="Times New Roman" panose="02020603050405020304" pitchFamily="2" charset="0"/>
                <a:ea typeface="宋体" panose="02010600030101010101" pitchFamily="2" charset="-122"/>
              </a:rPr>
              <a:t>children’s hospital visit</a:t>
            </a:r>
            <a:endParaRPr lang="en-US" altLang="zh-CN" sz="3600" b="1" dirty="0">
              <a:solidFill>
                <a:srgbClr val="C00000"/>
              </a:solidFill>
              <a:latin typeface="Times New Roman" panose="02020603050405020304" pitchFamily="2" charset="0"/>
              <a:ea typeface="宋体" panose="02010600030101010101" pitchFamily="2" charset="-122"/>
            </a:endParaRPr>
          </a:p>
          <a:p>
            <a:pPr>
              <a:lnSpc>
                <a:spcPct val="110000"/>
              </a:lnSpc>
              <a:buFont typeface="Wingdings" panose="05000000000000000000" pitchFamily="2" charset="2"/>
              <a:buChar char="Ø"/>
            </a:pPr>
            <a:r>
              <a:rPr lang="en-US" altLang="zh-CN" sz="3600" b="1" dirty="0">
                <a:solidFill>
                  <a:srgbClr val="C00000"/>
                </a:solidFill>
                <a:latin typeface="Times New Roman" panose="02020603050405020304" pitchFamily="2" charset="0"/>
                <a:ea typeface="宋体" panose="02010600030101010101" pitchFamily="2" charset="-122"/>
              </a:rPr>
              <a:t>_________________</a:t>
            </a:r>
            <a:endParaRPr lang="en-US" altLang="zh-CN" sz="3600" b="1" dirty="0">
              <a:solidFill>
                <a:srgbClr val="C00000"/>
              </a:solidFill>
              <a:latin typeface="Times New Roman" panose="02020603050405020304" pitchFamily="2" charset="0"/>
              <a:ea typeface="宋体" panose="02010600030101010101" pitchFamily="2" charset="-122"/>
            </a:endParaRPr>
          </a:p>
          <a:p>
            <a:pPr>
              <a:lnSpc>
                <a:spcPct val="110000"/>
              </a:lnSpc>
              <a:buFont typeface="Wingdings" panose="05000000000000000000" pitchFamily="2" charset="2"/>
              <a:buChar char="Ø"/>
            </a:pPr>
            <a:r>
              <a:rPr lang="en-US" altLang="zh-CN" sz="3600" b="1" dirty="0">
                <a:solidFill>
                  <a:srgbClr val="C00000"/>
                </a:solidFill>
                <a:latin typeface="Times New Roman" panose="02020603050405020304" pitchFamily="2" charset="0"/>
                <a:ea typeface="宋体" panose="02010600030101010101" pitchFamily="2" charset="-122"/>
              </a:rPr>
              <a:t>____________</a:t>
            </a:r>
            <a:endParaRPr lang="zh-CN" altLang="en-US" sz="3600" b="1" dirty="0">
              <a:solidFill>
                <a:srgbClr val="C00000"/>
              </a:solidFill>
              <a:latin typeface="Times New Roman" panose="02020603050405020304" pitchFamily="2" charset="0"/>
              <a:ea typeface="宋体" panose="02010600030101010101" pitchFamily="2" charset="-122"/>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linds(horizontal)">
                                      <p:cBhvr>
                                        <p:cTn id="7" dur="500"/>
                                        <p:tgtEl>
                                          <p:spTgt spid="2048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483"/>
                                        </p:tgtEl>
                                        <p:attrNameLst>
                                          <p:attrName>style.visibility</p:attrName>
                                        </p:attrNameLst>
                                      </p:cBhvr>
                                      <p:to>
                                        <p:strVal val="visible"/>
                                      </p:to>
                                    </p:set>
                                    <p:animEffect transition="in" filter="blinds(horizontal)">
                                      <p:cBhvr>
                                        <p:cTn id="10" dur="500"/>
                                        <p:tgtEl>
                                          <p:spTgt spid="2048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0484"/>
                                        </p:tgtEl>
                                        <p:attrNameLst>
                                          <p:attrName>style.visibility</p:attrName>
                                        </p:attrNameLst>
                                      </p:cBhvr>
                                      <p:to>
                                        <p:strVal val="visible"/>
                                      </p:to>
                                    </p:set>
                                    <p:anim calcmode="lin" valueType="num">
                                      <p:cBhvr additive="base">
                                        <p:cTn id="15" dur="500" fill="hold"/>
                                        <p:tgtEl>
                                          <p:spTgt spid="20484"/>
                                        </p:tgtEl>
                                        <p:attrNameLst>
                                          <p:attrName>ppt_x</p:attrName>
                                        </p:attrNameLst>
                                      </p:cBhvr>
                                      <p:tavLst>
                                        <p:tav tm="0">
                                          <p:val>
                                            <p:strVal val="#ppt_x"/>
                                          </p:val>
                                        </p:tav>
                                        <p:tav tm="100000">
                                          <p:val>
                                            <p:strVal val="#ppt_x"/>
                                          </p:val>
                                        </p:tav>
                                      </p:tavLst>
                                    </p:anim>
                                    <p:anim calcmode="lin" valueType="num">
                                      <p:cBhvr additive="base">
                                        <p:cTn id="16"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P spid="20483" grpId="0" animBg="1"/>
      <p:bldP spid="2048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圆角矩形标注 1"/>
          <p:cNvSpPr/>
          <p:nvPr/>
        </p:nvSpPr>
        <p:spPr>
          <a:xfrm>
            <a:off x="144463" y="476250"/>
            <a:ext cx="4067175" cy="1944688"/>
          </a:xfrm>
          <a:prstGeom prst="wedgeRoundRectCallout">
            <a:avLst>
              <a:gd name="adj1" fmla="val -1407"/>
              <a:gd name="adj2" fmla="val 77347"/>
              <a:gd name="adj3" fmla="val 16667"/>
            </a:avLst>
          </a:prstGeom>
          <a:noFill/>
          <a:ln w="25400" cap="flat" cmpd="sng">
            <a:solidFill>
              <a:srgbClr val="89A4A7"/>
            </a:solidFill>
            <a:prstDash val="solid"/>
            <a:miter/>
            <a:headEnd type="none" w="med" len="med"/>
            <a:tailEnd type="none" w="med" len="med"/>
          </a:ln>
        </p:spPr>
        <p:txBody>
          <a:bodyPr anchor="ctr"/>
          <a:p>
            <a:pPr>
              <a:lnSpc>
                <a:spcPct val="11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What will you do if you visit an old people’s home?</a:t>
            </a:r>
            <a:endParaRPr lang="zh-CN" altLang="en-US" sz="3600" b="1" dirty="0">
              <a:latin typeface="Times New Roman" panose="02020603050405020304" pitchFamily="2" charset="0"/>
              <a:ea typeface="Times New Roman" panose="02020603050405020304" pitchFamily="2" charset="0"/>
            </a:endParaRPr>
          </a:p>
        </p:txBody>
      </p:sp>
      <p:sp>
        <p:nvSpPr>
          <p:cNvPr id="21507" name="圆角矩形标注 2"/>
          <p:cNvSpPr/>
          <p:nvPr/>
        </p:nvSpPr>
        <p:spPr>
          <a:xfrm>
            <a:off x="4284663" y="404813"/>
            <a:ext cx="4608512" cy="2160587"/>
          </a:xfrm>
          <a:prstGeom prst="wedgeRoundRectCallout">
            <a:avLst>
              <a:gd name="adj1" fmla="val 5116"/>
              <a:gd name="adj2" fmla="val 80639"/>
              <a:gd name="adj3" fmla="val 16667"/>
            </a:avLst>
          </a:prstGeom>
          <a:noFill/>
          <a:ln w="25400" cap="flat" cmpd="sng">
            <a:solidFill>
              <a:srgbClr val="89A4A7"/>
            </a:solidFill>
            <a:prstDash val="solid"/>
            <a:miter/>
            <a:headEnd type="none" w="med" len="med"/>
            <a:tailEnd type="none" w="med" len="med"/>
          </a:ln>
        </p:spPr>
        <p:txBody>
          <a:bodyPr anchor="ctr"/>
          <a:p>
            <a:pPr>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If I do that, I’ll bring the old people some flowers.</a:t>
            </a:r>
            <a:endParaRPr lang="zh-CN" altLang="en-US" sz="3600" b="1" dirty="0">
              <a:latin typeface="Times New Roman" panose="02020603050405020304" pitchFamily="2" charset="0"/>
              <a:ea typeface="Times New Roman" panose="02020603050405020304" pitchFamily="2" charset="0"/>
            </a:endParaRPr>
          </a:p>
        </p:txBody>
      </p:sp>
      <p:pic>
        <p:nvPicPr>
          <p:cNvPr id="21508" name="图片 21507" descr="对话2"/>
          <p:cNvPicPr>
            <a:picLocks noChangeAspect="1"/>
          </p:cNvPicPr>
          <p:nvPr/>
        </p:nvPicPr>
        <p:blipFill>
          <a:blip r:embed="rId1"/>
          <a:stretch>
            <a:fillRect/>
          </a:stretch>
        </p:blipFill>
        <p:spPr>
          <a:xfrm>
            <a:off x="1042988" y="3141663"/>
            <a:ext cx="1746250" cy="3033712"/>
          </a:xfrm>
          <a:prstGeom prst="rect">
            <a:avLst/>
          </a:prstGeom>
          <a:noFill/>
          <a:ln w="9525">
            <a:noFill/>
          </a:ln>
        </p:spPr>
      </p:pic>
      <p:pic>
        <p:nvPicPr>
          <p:cNvPr id="21509" name="图片 21508" descr="对话1"/>
          <p:cNvPicPr>
            <a:picLocks noChangeAspect="1"/>
          </p:cNvPicPr>
          <p:nvPr/>
        </p:nvPicPr>
        <p:blipFill>
          <a:blip r:embed="rId2"/>
          <a:stretch>
            <a:fillRect/>
          </a:stretch>
        </p:blipFill>
        <p:spPr>
          <a:xfrm>
            <a:off x="5076825" y="3213100"/>
            <a:ext cx="1966913" cy="2976563"/>
          </a:xfrm>
          <a:prstGeom prst="rect">
            <a:avLst/>
          </a:prstGeom>
          <a:noFill/>
          <a:ln w="9525">
            <a:noFill/>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ppt_y"/>
                                          </p:val>
                                        </p:tav>
                                        <p:tav tm="100000">
                                          <p:val>
                                            <p:strVal val="#ppt_y"/>
                                          </p:val>
                                        </p:tav>
                                      </p:tavLst>
                                    </p:anim>
                                  </p:childTnLst>
                                </p:cTn>
                              </p:par>
                              <p:par>
                                <p:cTn id="9" presetID="4" presetClass="entr" presetSubtype="16" fill="hold" nodeType="withEffect">
                                  <p:stCondLst>
                                    <p:cond delay="0"/>
                                  </p:stCondLst>
                                  <p:childTnLst>
                                    <p:set>
                                      <p:cBhvr>
                                        <p:cTn id="10" dur="1" fill="hold">
                                          <p:stCondLst>
                                            <p:cond delay="0"/>
                                          </p:stCondLst>
                                        </p:cTn>
                                        <p:tgtEl>
                                          <p:spTgt spid="21508"/>
                                        </p:tgtEl>
                                        <p:attrNameLst>
                                          <p:attrName>style.visibility</p:attrName>
                                        </p:attrNameLst>
                                      </p:cBhvr>
                                      <p:to>
                                        <p:strVal val="visible"/>
                                      </p:to>
                                    </p:set>
                                    <p:animEffect transition="in" filter="box(in)">
                                      <p:cBhvr>
                                        <p:cTn id="11" dur="500"/>
                                        <p:tgtEl>
                                          <p:spTgt spid="2150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21507"/>
                                        </p:tgtEl>
                                        <p:attrNameLst>
                                          <p:attrName>style.visibility</p:attrName>
                                        </p:attrNameLst>
                                      </p:cBhvr>
                                      <p:to>
                                        <p:strVal val="visible"/>
                                      </p:to>
                                    </p:set>
                                    <p:anim calcmode="lin" valueType="num">
                                      <p:cBhvr additive="base">
                                        <p:cTn id="16" dur="500" fill="hold"/>
                                        <p:tgtEl>
                                          <p:spTgt spid="21507"/>
                                        </p:tgtEl>
                                        <p:attrNameLst>
                                          <p:attrName>ppt_x</p:attrName>
                                        </p:attrNameLst>
                                      </p:cBhvr>
                                      <p:tavLst>
                                        <p:tav tm="0">
                                          <p:val>
                                            <p:strVal val="1+#ppt_w/2"/>
                                          </p:val>
                                        </p:tav>
                                        <p:tav tm="100000">
                                          <p:val>
                                            <p:strVal val="#ppt_x"/>
                                          </p:val>
                                        </p:tav>
                                      </p:tavLst>
                                    </p:anim>
                                    <p:anim calcmode="lin" valueType="num">
                                      <p:cBhvr additive="base">
                                        <p:cTn id="17" dur="500" fill="hold"/>
                                        <p:tgtEl>
                                          <p:spTgt spid="21507"/>
                                        </p:tgtEl>
                                        <p:attrNameLst>
                                          <p:attrName>ppt_y</p:attrName>
                                        </p:attrNameLst>
                                      </p:cBhvr>
                                      <p:tavLst>
                                        <p:tav tm="0">
                                          <p:val>
                                            <p:strVal val="#ppt_y"/>
                                          </p:val>
                                        </p:tav>
                                        <p:tav tm="100000">
                                          <p:val>
                                            <p:strVal val="#ppt_y"/>
                                          </p:val>
                                        </p:tav>
                                      </p:tavLst>
                                    </p:anim>
                                  </p:childTnLst>
                                </p:cTn>
                              </p:par>
                              <p:par>
                                <p:cTn id="18" presetID="3" presetClass="entr" presetSubtype="10" fill="hold" nodeType="withEffect">
                                  <p:stCondLst>
                                    <p:cond delay="0"/>
                                  </p:stCondLst>
                                  <p:childTnLst>
                                    <p:set>
                                      <p:cBhvr>
                                        <p:cTn id="19" dur="1" fill="hold">
                                          <p:stCondLst>
                                            <p:cond delay="0"/>
                                          </p:stCondLst>
                                        </p:cTn>
                                        <p:tgtEl>
                                          <p:spTgt spid="21509"/>
                                        </p:tgtEl>
                                        <p:attrNameLst>
                                          <p:attrName>style.visibility</p:attrName>
                                        </p:attrNameLst>
                                      </p:cBhvr>
                                      <p:to>
                                        <p:strVal val="visible"/>
                                      </p:to>
                                    </p:set>
                                    <p:animEffect transition="in" filter="blinds(horizontal)">
                                      <p:cBhvr>
                                        <p:cTn id="20"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WordArt 4"/>
          <p:cNvSpPr>
            <a:spLocks noTextEdit="1"/>
          </p:cNvSpPr>
          <p:nvPr/>
        </p:nvSpPr>
        <p:spPr>
          <a:xfrm>
            <a:off x="1116013" y="1414463"/>
            <a:ext cx="6769100" cy="3167062"/>
          </a:xfrm>
          <a:prstGeom prst="rect">
            <a:avLst/>
          </a:prstGeom>
        </p:spPr>
        <p:txBody>
          <a:bodyPr wrap="none" fromWordArt="1">
            <a:prstTxWarp prst="textFadeUp">
              <a:avLst>
                <a:gd name="adj" fmla="val 5227"/>
              </a:avLst>
            </a:prstTxWarp>
            <a:normAutofit/>
          </a:bodyPr>
          <a:p>
            <a:pPr algn="ctr" fontAlgn="base"/>
            <a:r>
              <a:rPr lang="zh-CN" altLang="en-US" sz="4800" b="1" strike="noStrike" noProof="1">
                <a:ln w="12700" cap="flat" cmpd="sng">
                  <a:solidFill>
                    <a:srgbClr val="B2B2B2"/>
                  </a:solidFill>
                  <a:prstDash val="solid"/>
                  <a:headEnd type="none" w="med" len="med"/>
                  <a:tailEnd type="none" w="med" len="med"/>
                </a:ln>
                <a:solidFill>
                  <a:srgbClr val="0033CC"/>
                </a:solidFill>
                <a:latin typeface="Arial" panose="020B0604020202020204" pitchFamily="34" charset="0"/>
                <a:ea typeface="Arial" panose="020B0604020202020204" pitchFamily="34" charset="0"/>
                <a:cs typeface="+mn-ea"/>
              </a:rPr>
              <a:t>Section B  </a:t>
            </a:r>
            <a:endParaRPr lang="zh-CN" altLang="en-US" sz="4800" b="1" strike="noStrike" noProof="1">
              <a:ln w="12700" cap="flat" cmpd="sng">
                <a:solidFill>
                  <a:srgbClr val="B2B2B2"/>
                </a:solidFill>
                <a:prstDash val="solid"/>
                <a:headEnd type="none" w="med" len="med"/>
                <a:tailEnd type="none" w="med" len="med"/>
              </a:ln>
              <a:solidFill>
                <a:srgbClr val="0033CC"/>
              </a:solidFill>
              <a:latin typeface="Arial" panose="020B0604020202020204" pitchFamily="34" charset="0"/>
              <a:ea typeface="Arial" panose="020B0604020202020204" pitchFamily="34" charset="0"/>
            </a:endParaRPr>
          </a:p>
          <a:p>
            <a:pPr algn="ctr" fontAlgn="base"/>
            <a:r>
              <a:rPr lang="zh-CN" altLang="en-US" sz="4800" b="1" strike="noStrike" noProof="1">
                <a:ln w="12700" cap="flat" cmpd="sng">
                  <a:solidFill>
                    <a:srgbClr val="B2B2B2"/>
                  </a:solidFill>
                  <a:prstDash val="solid"/>
                  <a:headEnd type="none" w="med" len="med"/>
                  <a:tailEnd type="none" w="med" len="med"/>
                </a:ln>
                <a:solidFill>
                  <a:srgbClr val="0033CC"/>
                </a:solidFill>
                <a:latin typeface="Arial" panose="020B0604020202020204" pitchFamily="34" charset="0"/>
                <a:ea typeface="Arial" panose="020B0604020202020204" pitchFamily="34" charset="0"/>
                <a:cs typeface="+mn-ea"/>
              </a:rPr>
              <a:t>(3a-Self Check)</a:t>
            </a:r>
            <a:endParaRPr lang="zh-CN" altLang="en-US" sz="4800" b="1" strike="noStrike" noProof="1">
              <a:ln w="12700" cap="flat" cmpd="sng">
                <a:solidFill>
                  <a:srgbClr val="B2B2B2"/>
                </a:solidFill>
                <a:prstDash val="solid"/>
                <a:headEnd type="none" w="med" len="med"/>
                <a:tailEnd type="none" w="med" len="med"/>
              </a:ln>
              <a:solidFill>
                <a:srgbClr val="0033CC"/>
              </a:solidFill>
              <a:latin typeface="Arial" panose="020B0604020202020204" pitchFamily="34" charset="0"/>
              <a:ea typeface="Arial" panose="020B060402020202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圆角矩形标注 3"/>
          <p:cNvSpPr/>
          <p:nvPr/>
        </p:nvSpPr>
        <p:spPr>
          <a:xfrm>
            <a:off x="2987675" y="4005263"/>
            <a:ext cx="5400675" cy="2016125"/>
          </a:xfrm>
          <a:prstGeom prst="wedgeRoundRectCallout">
            <a:avLst>
              <a:gd name="adj1" fmla="val -39153"/>
              <a:gd name="adj2" fmla="val -90551"/>
              <a:gd name="adj3" fmla="val 16667"/>
            </a:avLst>
          </a:prstGeom>
          <a:noFill/>
          <a:ln w="25400" cap="flat" cmpd="sng">
            <a:solidFill>
              <a:srgbClr val="89A4A7"/>
            </a:solidFill>
            <a:prstDash val="solid"/>
            <a:miter/>
            <a:headEnd type="none" w="med" len="med"/>
            <a:tailEnd type="none" w="med" len="med"/>
          </a:ln>
        </p:spPr>
        <p:txBody>
          <a:bodyPr anchor="ctr"/>
          <a:p>
            <a:pPr>
              <a:lnSpc>
                <a:spcPct val="115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If I do that, I’ll sing and dance for them to make them happy.</a:t>
            </a:r>
            <a:endParaRPr lang="zh-CN" altLang="en-US" sz="3600" b="1" dirty="0">
              <a:latin typeface="Times New Roman" panose="02020603050405020304" pitchFamily="2" charset="0"/>
              <a:ea typeface="Times New Roman" panose="02020603050405020304" pitchFamily="2" charset="0"/>
            </a:endParaRPr>
          </a:p>
        </p:txBody>
      </p:sp>
      <p:pic>
        <p:nvPicPr>
          <p:cNvPr id="22531" name="图片 22530" descr="卡通2"/>
          <p:cNvPicPr>
            <a:picLocks noChangeAspect="1"/>
          </p:cNvPicPr>
          <p:nvPr/>
        </p:nvPicPr>
        <p:blipFill>
          <a:blip r:embed="rId1">
            <a:clrChange>
              <a:clrFrom>
                <a:srgbClr val="FFFFFF"/>
              </a:clrFrom>
              <a:clrTo>
                <a:srgbClr val="FFFFFF">
                  <a:alpha val="0"/>
                </a:srgbClr>
              </a:clrTo>
            </a:clrChange>
          </a:blip>
          <a:stretch>
            <a:fillRect/>
          </a:stretch>
        </p:blipFill>
        <p:spPr>
          <a:xfrm>
            <a:off x="1187450" y="620713"/>
            <a:ext cx="2566988" cy="3384550"/>
          </a:xfrm>
          <a:prstGeom prst="rect">
            <a:avLst/>
          </a:prstGeom>
          <a:noFill/>
          <a:ln w="9525">
            <a:noFill/>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p:cTn id="7" dur="500" decel="50000" fill="hold">
                                          <p:stCondLst>
                                            <p:cond delay="0"/>
                                          </p:stCondLst>
                                        </p:cTn>
                                        <p:tgtEl>
                                          <p:spTgt spid="22531"/>
                                        </p:tgtEl>
                                        <p:attrNameLst>
                                          <p:attrName>style.rotation</p:attrName>
                                        </p:attrNameLst>
                                      </p:cBhvr>
                                      <p:tavLst>
                                        <p:tav tm="0">
                                          <p:val>
                                            <p:fltVal val="-90.000000"/>
                                          </p:val>
                                        </p:tav>
                                        <p:tav tm="100000">
                                          <p:val>
                                            <p:fltVal val="0.000000"/>
                                          </p:val>
                                        </p:tav>
                                      </p:tavLst>
                                    </p:anim>
                                    <p:anim calcmode="lin" valueType="num">
                                      <p:cBhvr>
                                        <p:cTn id="8" dur="500" decel="50000" fill="hold">
                                          <p:stCondLst>
                                            <p:cond delay="0"/>
                                          </p:stCondLst>
                                        </p:cTn>
                                        <p:tgtEl>
                                          <p:spTgt spid="2253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531"/>
                                        </p:tgtEl>
                                        <p:attrNameLst>
                                          <p:attrName>ppt_w</p:attrName>
                                        </p:attrNameLst>
                                      </p:cBhvr>
                                      <p:tavLst>
                                        <p:tav tm="0">
                                          <p:val>
                                            <p:strVal val="#ppt_w*.05"/>
                                          </p:val>
                                        </p:tav>
                                        <p:tav tm="100000">
                                          <p:val>
                                            <p:strVal val="#ppt_w"/>
                                          </p:val>
                                        </p:tav>
                                      </p:tavLst>
                                    </p:anim>
                                    <p:anim calcmode="lin" valueType="num">
                                      <p:cBhvr>
                                        <p:cTn id="10" dur="1000" fill="hold"/>
                                        <p:tgtEl>
                                          <p:spTgt spid="2253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53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53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53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531"/>
                                        </p:tgtEl>
                                      </p:cBhvr>
                                    </p:animEffect>
                                  </p:childTnLst>
                                </p:cTn>
                              </p:par>
                              <p:par>
                                <p:cTn id="15" presetID="2" presetClass="entr" presetSubtype="8" fill="hold" grpId="0" nodeType="withEffect">
                                  <p:stCondLst>
                                    <p:cond delay="0"/>
                                  </p:stCondLst>
                                  <p:childTnLst>
                                    <p:set>
                                      <p:cBhvr>
                                        <p:cTn id="16" dur="1" fill="hold">
                                          <p:stCondLst>
                                            <p:cond delay="0"/>
                                          </p:stCondLst>
                                        </p:cTn>
                                        <p:tgtEl>
                                          <p:spTgt spid="22530"/>
                                        </p:tgtEl>
                                        <p:attrNameLst>
                                          <p:attrName>style.visibility</p:attrName>
                                        </p:attrNameLst>
                                      </p:cBhvr>
                                      <p:to>
                                        <p:strVal val="visible"/>
                                      </p:to>
                                    </p:set>
                                    <p:anim calcmode="lin" valueType="num">
                                      <p:cBhvr additive="base">
                                        <p:cTn id="17" dur="500" fill="hold"/>
                                        <p:tgtEl>
                                          <p:spTgt spid="22530"/>
                                        </p:tgtEl>
                                        <p:attrNameLst>
                                          <p:attrName>ppt_x</p:attrName>
                                        </p:attrNameLst>
                                      </p:cBhvr>
                                      <p:tavLst>
                                        <p:tav tm="0">
                                          <p:val>
                                            <p:strVal val="0-#ppt_w/2"/>
                                          </p:val>
                                        </p:tav>
                                        <p:tav tm="100000">
                                          <p:val>
                                            <p:strVal val="#ppt_x"/>
                                          </p:val>
                                        </p:tav>
                                      </p:tavLst>
                                    </p:anim>
                                    <p:anim calcmode="lin" valueType="num">
                                      <p:cBhvr additive="base">
                                        <p:cTn id="18"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WordArt 4"/>
          <p:cNvSpPr>
            <a:spLocks noTextEdit="1"/>
          </p:cNvSpPr>
          <p:nvPr/>
        </p:nvSpPr>
        <p:spPr>
          <a:xfrm>
            <a:off x="2555875" y="333375"/>
            <a:ext cx="3887788" cy="865188"/>
          </a:xfrm>
          <a:prstGeom prst="rect">
            <a:avLst/>
          </a:prstGeom>
        </p:spPr>
        <p:txBody>
          <a:bodyPr wrap="none" fromWordArt="1">
            <a:prstTxWarp prst="textDoubleWave1">
              <a:avLst>
                <a:gd name="adj1" fmla="val 6500"/>
                <a:gd name="adj2" fmla="val 0"/>
              </a:avLst>
            </a:prstTxWarp>
            <a:normAutofit/>
          </a:bodyPr>
          <a:p>
            <a:pPr algn="ctr"/>
            <a:r>
              <a:rPr lang="zh-CN" altLang="en-US" sz="4000" b="1" spc="-400">
                <a:ln w="12700" cap="flat" cmpd="sng">
                  <a:solidFill>
                    <a:srgbClr val="000099"/>
                  </a:solidFill>
                  <a:prstDash val="solid"/>
                  <a:round/>
                  <a:headEnd type="none" w="med" len="med"/>
                  <a:tailEnd type="none" w="med" len="med"/>
                </a:ln>
                <a:solidFill>
                  <a:srgbClr val="FF6600"/>
                </a:solidFill>
                <a:effectLst>
                  <a:outerShdw dist="125724" dir="18900000" algn="ctr" rotWithShape="0">
                    <a:srgbClr val="000099"/>
                  </a:outerShdw>
                </a:effectLst>
                <a:latin typeface="Arial" panose="020B0604020202020204" pitchFamily="34" charset="0"/>
                <a:ea typeface="Arial" panose="020B0604020202020204" pitchFamily="34" charset="0"/>
              </a:rPr>
              <a:t>Self Check</a:t>
            </a:r>
            <a:endParaRPr lang="zh-CN" altLang="en-US" sz="4000" b="1" spc="-400">
              <a:ln w="12700" cap="flat" cmpd="sng">
                <a:solidFill>
                  <a:srgbClr val="000099"/>
                </a:solidFill>
                <a:prstDash val="solid"/>
                <a:round/>
                <a:headEnd type="none" w="med" len="med"/>
                <a:tailEnd type="none" w="med" len="med"/>
              </a:ln>
              <a:solidFill>
                <a:srgbClr val="FF6600"/>
              </a:solidFill>
              <a:effectLst>
                <a:outerShdw dist="125724" dir="18900000" algn="ctr" rotWithShape="0">
                  <a:srgbClr val="000099"/>
                </a:outerShdw>
              </a:effectLst>
              <a:latin typeface="Arial" panose="020B0604020202020204" pitchFamily="34" charset="0"/>
              <a:ea typeface="Arial" panose="020B0604020202020204" pitchFamily="34" charset="0"/>
            </a:endParaRPr>
          </a:p>
        </p:txBody>
      </p:sp>
      <p:sp>
        <p:nvSpPr>
          <p:cNvPr id="23555" name="Rectangle 12"/>
          <p:cNvSpPr/>
          <p:nvPr/>
        </p:nvSpPr>
        <p:spPr>
          <a:xfrm>
            <a:off x="71438" y="1412875"/>
            <a:ext cx="8964612" cy="720725"/>
          </a:xfrm>
          <a:prstGeom prst="rect">
            <a:avLst/>
          </a:prstGeom>
          <a:noFill/>
          <a:ln w="9525">
            <a:noFill/>
          </a:ln>
        </p:spPr>
        <p:txBody>
          <a:bodyPr anchor="ctr"/>
          <a:p>
            <a:r>
              <a:rPr lang="en-US" altLang="zh-CN" sz="3200" b="1" dirty="0">
                <a:solidFill>
                  <a:srgbClr val="0066FF"/>
                </a:solidFill>
                <a:latin typeface="Arial" panose="020B0604020202020204" pitchFamily="34" charset="0"/>
                <a:ea typeface="宋体" panose="02010600030101010101" pitchFamily="2" charset="-122"/>
                <a:cs typeface="Times New Roman" panose="02020603050405020304" pitchFamily="2" charset="0"/>
              </a:rPr>
              <a:t>1. Fill in the blanks with the words in the box. </a:t>
            </a:r>
            <a:endParaRPr lang="zh-CN" altLang="en-US" sz="3200" b="1" dirty="0">
              <a:solidFill>
                <a:srgbClr val="0066FF"/>
              </a:solidFill>
              <a:latin typeface="Arial" panose="020B0604020202020204" pitchFamily="34" charset="0"/>
              <a:ea typeface="Times New Roman" panose="02020603050405020304" pitchFamily="2" charset="0"/>
            </a:endParaRPr>
          </a:p>
        </p:txBody>
      </p:sp>
      <p:sp>
        <p:nvSpPr>
          <p:cNvPr id="23556" name="Rectangle 11"/>
          <p:cNvSpPr/>
          <p:nvPr/>
        </p:nvSpPr>
        <p:spPr>
          <a:xfrm>
            <a:off x="900113" y="2278063"/>
            <a:ext cx="7559675" cy="719137"/>
          </a:xfrm>
          <a:prstGeom prst="rect">
            <a:avLst/>
          </a:prstGeom>
          <a:solidFill>
            <a:srgbClr val="FFCC99">
              <a:alpha val="84999"/>
            </a:srgbClr>
          </a:solidFill>
          <a:ln w="22225" cap="flat" cmpd="sng">
            <a:solidFill>
              <a:srgbClr val="C00000"/>
            </a:solidFill>
            <a:prstDash val="solid"/>
            <a:miter/>
            <a:headEnd type="none" w="med" len="med"/>
            <a:tailEnd type="none" w="med" len="med"/>
          </a:ln>
        </p:spPr>
        <p:txBody>
          <a:bodyPr anchor="t"/>
          <a:p>
            <a:pPr>
              <a:lnSpc>
                <a:spcPct val="110000"/>
              </a:lnSpc>
            </a:pPr>
            <a:r>
              <a:rPr lang="en-US" altLang="zh-CN" sz="3600" b="1" dirty="0">
                <a:solidFill>
                  <a:srgbClr val="0000FF"/>
                </a:solidFill>
                <a:latin typeface="Times New Roman" panose="02020603050405020304" pitchFamily="2" charset="0"/>
                <a:ea typeface="宋体" panose="02010600030101010101" pitchFamily="2" charset="-122"/>
                <a:cs typeface="Times New Roman" panose="02020603050405020304" pitchFamily="2" charset="0"/>
              </a:rPr>
              <a:t>meeting, teenagers, video, experience</a:t>
            </a:r>
            <a:endParaRPr lang="en-US" altLang="zh-CN" sz="3600" b="1" dirty="0">
              <a:solidFill>
                <a:srgbClr val="0000FF"/>
              </a:solidFill>
              <a:latin typeface="Times New Roman" panose="02020603050405020304" pitchFamily="2" charset="0"/>
              <a:ea typeface="Times New Roman" panose="02020603050405020304" pitchFamily="2" charset="0"/>
            </a:endParaRPr>
          </a:p>
        </p:txBody>
      </p:sp>
      <p:sp>
        <p:nvSpPr>
          <p:cNvPr id="23557" name="Text Box 7"/>
          <p:cNvSpPr txBox="1"/>
          <p:nvPr/>
        </p:nvSpPr>
        <p:spPr>
          <a:xfrm>
            <a:off x="323850" y="3141663"/>
            <a:ext cx="8604250" cy="3386137"/>
          </a:xfrm>
          <a:prstGeom prst="rect">
            <a:avLst/>
          </a:prstGeom>
          <a:noFill/>
          <a:ln w="9525">
            <a:noFill/>
          </a:ln>
        </p:spPr>
        <p:txBody>
          <a:bodyPr anchor="t">
            <a:spAutoFit/>
          </a:bodyPr>
          <a:p>
            <a:pPr marL="609600" indent="-609600">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1. If my family travels to a new country </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marL="609600" indent="-609600">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    this summer, I’ll send you a letter about </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marL="609600" indent="-609600">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    my __________. </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marL="609600" indent="-609600">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2. Will you watch the ______ with me if </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marL="609600" indent="-609600">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     you’re free this weekend?</a:t>
            </a:r>
            <a:endParaRPr lang="en-US" altLang="zh-CN" sz="3600" b="1" dirty="0">
              <a:latin typeface="Times New Roman" panose="02020603050405020304" pitchFamily="2" charset="0"/>
              <a:ea typeface="Times New Roman" panose="02020603050405020304" pitchFamily="2" charset="0"/>
            </a:endParaRPr>
          </a:p>
        </p:txBody>
      </p:sp>
      <p:sp>
        <p:nvSpPr>
          <p:cNvPr id="23558" name="文本框 23557"/>
          <p:cNvSpPr txBox="1"/>
          <p:nvPr/>
        </p:nvSpPr>
        <p:spPr>
          <a:xfrm>
            <a:off x="1547813" y="4581525"/>
            <a:ext cx="2879725"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experience</a:t>
            </a:r>
            <a:endParaRPr lang="en-US" altLang="zh-CN" sz="3600" b="1" dirty="0">
              <a:solidFill>
                <a:srgbClr val="FF9900"/>
              </a:solidFill>
              <a:latin typeface="Times New Roman" panose="02020603050405020304" pitchFamily="2" charset="0"/>
              <a:ea typeface="宋体" panose="02010600030101010101" pitchFamily="2" charset="-122"/>
            </a:endParaRPr>
          </a:p>
        </p:txBody>
      </p:sp>
      <p:sp>
        <p:nvSpPr>
          <p:cNvPr id="23559" name="文本框 23558"/>
          <p:cNvSpPr txBox="1"/>
          <p:nvPr/>
        </p:nvSpPr>
        <p:spPr>
          <a:xfrm>
            <a:off x="4643438" y="5229225"/>
            <a:ext cx="1296987"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video</a:t>
            </a:r>
            <a:endParaRPr lang="en-US" altLang="zh-CN" sz="3600" b="1" dirty="0">
              <a:solidFill>
                <a:srgbClr val="FF9900"/>
              </a:solidFill>
              <a:latin typeface="Times New Roman" panose="02020603050405020304" pitchFamily="2" charset="0"/>
              <a:ea typeface="宋体" panose="02010600030101010101" pitchFamily="2" charset="-122"/>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ox(in)">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3555"/>
                                        </p:tgtEl>
                                        <p:attrNameLst>
                                          <p:attrName>style.visibility</p:attrName>
                                        </p:attrNameLst>
                                      </p:cBhvr>
                                      <p:to>
                                        <p:strVal val="visible"/>
                                      </p:to>
                                    </p:set>
                                    <p:anim calcmode="lin" valueType="num">
                                      <p:cBhvr>
                                        <p:cTn id="12" dur="1000" fill="hold"/>
                                        <p:tgtEl>
                                          <p:spTgt spid="23555"/>
                                        </p:tgtEl>
                                        <p:attrNameLst>
                                          <p:attrName>ppt_x</p:attrName>
                                        </p:attrNameLst>
                                      </p:cBhvr>
                                      <p:tavLst>
                                        <p:tav tm="0">
                                          <p:val>
                                            <p:strVal val="#ppt_x-.2"/>
                                          </p:val>
                                        </p:tav>
                                        <p:tav tm="100000">
                                          <p:val>
                                            <p:strVal val="#ppt_x"/>
                                          </p:val>
                                        </p:tav>
                                      </p:tavLst>
                                    </p:anim>
                                    <p:anim calcmode="lin" valueType="num">
                                      <p:cBhvr>
                                        <p:cTn id="13" dur="1000" fill="hold"/>
                                        <p:tgtEl>
                                          <p:spTgt spid="2355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355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3556"/>
                                        </p:tgtEl>
                                        <p:attrNameLst>
                                          <p:attrName>style.visibility</p:attrName>
                                        </p:attrNameLst>
                                      </p:cBhvr>
                                      <p:to>
                                        <p:strVal val="visible"/>
                                      </p:to>
                                    </p:set>
                                    <p:anim calcmode="lin" valueType="num">
                                      <p:cBhvr>
                                        <p:cTn id="19" dur="500" fill="hold"/>
                                        <p:tgtEl>
                                          <p:spTgt spid="23556"/>
                                        </p:tgtEl>
                                        <p:attrNameLst>
                                          <p:attrName>ppt_w</p:attrName>
                                        </p:attrNameLst>
                                      </p:cBhvr>
                                      <p:tavLst>
                                        <p:tav tm="0">
                                          <p:val>
                                            <p:fltVal val="0.000000"/>
                                          </p:val>
                                        </p:tav>
                                        <p:tav tm="100000">
                                          <p:val>
                                            <p:strVal val="#ppt_w"/>
                                          </p:val>
                                        </p:tav>
                                      </p:tavLst>
                                    </p:anim>
                                    <p:anim calcmode="lin" valueType="num">
                                      <p:cBhvr>
                                        <p:cTn id="20" dur="500" fill="hold"/>
                                        <p:tgtEl>
                                          <p:spTgt spid="23556"/>
                                        </p:tgtEl>
                                        <p:attrNameLst>
                                          <p:attrName>ppt_h</p:attrName>
                                        </p:attrNameLst>
                                      </p:cBhvr>
                                      <p:tavLst>
                                        <p:tav tm="0">
                                          <p:val>
                                            <p:fltVal val="0.000000"/>
                                          </p:val>
                                        </p:tav>
                                        <p:tav tm="100000">
                                          <p:val>
                                            <p:strVal val="#ppt_h"/>
                                          </p:val>
                                        </p:tav>
                                      </p:tavLst>
                                    </p:anim>
                                    <p:animEffect transition="in" filter="fade">
                                      <p:cBhvr>
                                        <p:cTn id="21" dur="500"/>
                                        <p:tgtEl>
                                          <p:spTgt spid="23556"/>
                                        </p:tgtEl>
                                      </p:cBhvr>
                                    </p:animEffect>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23557"/>
                                        </p:tgtEl>
                                        <p:attrNameLst>
                                          <p:attrName>style.visibility</p:attrName>
                                        </p:attrNameLst>
                                      </p:cBhvr>
                                      <p:to>
                                        <p:strVal val="visible"/>
                                      </p:to>
                                    </p:set>
                                    <p:animEffect transition="in" filter="fade">
                                      <p:cBhvr>
                                        <p:cTn id="26" dur="800" decel="100000"/>
                                        <p:tgtEl>
                                          <p:spTgt spid="23557"/>
                                        </p:tgtEl>
                                      </p:cBhvr>
                                    </p:animEffect>
                                    <p:anim calcmode="lin" valueType="num">
                                      <p:cBhvr>
                                        <p:cTn id="27" dur="800" decel="100000" fill="hold"/>
                                        <p:tgtEl>
                                          <p:spTgt spid="23557"/>
                                        </p:tgtEl>
                                        <p:attrNameLst>
                                          <p:attrName>style.rotation</p:attrName>
                                        </p:attrNameLst>
                                      </p:cBhvr>
                                      <p:tavLst>
                                        <p:tav tm="0">
                                          <p:val>
                                            <p:fltVal val="-90.000000"/>
                                          </p:val>
                                        </p:tav>
                                        <p:tav tm="100000">
                                          <p:val>
                                            <p:fltVal val="0.000000"/>
                                          </p:val>
                                        </p:tav>
                                      </p:tavLst>
                                    </p:anim>
                                    <p:anim calcmode="lin" valueType="num">
                                      <p:cBhvr>
                                        <p:cTn id="28" dur="800" decel="100000" fill="hold"/>
                                        <p:tgtEl>
                                          <p:spTgt spid="23557"/>
                                        </p:tgtEl>
                                        <p:attrNameLst>
                                          <p:attrName>ppt_x</p:attrName>
                                        </p:attrNameLst>
                                      </p:cBhvr>
                                      <p:tavLst>
                                        <p:tav tm="0">
                                          <p:val>
                                            <p:strVal val="#ppt_x+0.4"/>
                                          </p:val>
                                        </p:tav>
                                        <p:tav tm="100000">
                                          <p:val>
                                            <p:strVal val="#ppt_x-0.05"/>
                                          </p:val>
                                        </p:tav>
                                      </p:tavLst>
                                    </p:anim>
                                    <p:anim calcmode="lin" valueType="num">
                                      <p:cBhvr>
                                        <p:cTn id="29" dur="800" decel="100000" fill="hold"/>
                                        <p:tgtEl>
                                          <p:spTgt spid="23557"/>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23557"/>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23557"/>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3558"/>
                                        </p:tgtEl>
                                        <p:attrNameLst>
                                          <p:attrName>style.visibility</p:attrName>
                                        </p:attrNameLst>
                                      </p:cBhvr>
                                      <p:to>
                                        <p:strVal val="visible"/>
                                      </p:to>
                                    </p:set>
                                    <p:anim calcmode="lin" valueType="num">
                                      <p:cBhvr additive="base">
                                        <p:cTn id="36" dur="500" fill="hold"/>
                                        <p:tgtEl>
                                          <p:spTgt spid="23558"/>
                                        </p:tgtEl>
                                        <p:attrNameLst>
                                          <p:attrName>ppt_x</p:attrName>
                                        </p:attrNameLst>
                                      </p:cBhvr>
                                      <p:tavLst>
                                        <p:tav tm="0">
                                          <p:val>
                                            <p:strVal val="#ppt_x"/>
                                          </p:val>
                                        </p:tav>
                                        <p:tav tm="100000">
                                          <p:val>
                                            <p:strVal val="#ppt_x"/>
                                          </p:val>
                                        </p:tav>
                                      </p:tavLst>
                                    </p:anim>
                                    <p:anim calcmode="lin" valueType="num">
                                      <p:cBhvr additive="base">
                                        <p:cTn id="37" dur="500" fill="hold"/>
                                        <p:tgtEl>
                                          <p:spTgt spid="2355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3559"/>
                                        </p:tgtEl>
                                        <p:attrNameLst>
                                          <p:attrName>style.visibility</p:attrName>
                                        </p:attrNameLst>
                                      </p:cBhvr>
                                      <p:to>
                                        <p:strVal val="visible"/>
                                      </p:to>
                                    </p:set>
                                    <p:anim calcmode="lin" valueType="num">
                                      <p:cBhvr additive="base">
                                        <p:cTn id="42" dur="500" fill="hold"/>
                                        <p:tgtEl>
                                          <p:spTgt spid="23559"/>
                                        </p:tgtEl>
                                        <p:attrNameLst>
                                          <p:attrName>ppt_x</p:attrName>
                                        </p:attrNameLst>
                                      </p:cBhvr>
                                      <p:tavLst>
                                        <p:tav tm="0">
                                          <p:val>
                                            <p:strVal val="#ppt_x"/>
                                          </p:val>
                                        </p:tav>
                                        <p:tav tm="100000">
                                          <p:val>
                                            <p:strVal val="#ppt_x"/>
                                          </p:val>
                                        </p:tav>
                                      </p:tavLst>
                                    </p:anim>
                                    <p:anim calcmode="lin" valueType="num">
                                      <p:cBhvr additive="base">
                                        <p:cTn id="43" dur="500" fill="hold"/>
                                        <p:tgtEl>
                                          <p:spTgt spid="235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57" grpId="0"/>
      <p:bldP spid="23558" grpId="0"/>
      <p:bldP spid="2355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内容占位符 24577"/>
          <p:cNvSpPr>
            <a:spLocks noGrp="1"/>
          </p:cNvSpPr>
          <p:nvPr>
            <p:ph idx="1"/>
          </p:nvPr>
        </p:nvSpPr>
        <p:spPr>
          <a:xfrm>
            <a:off x="519113" y="2205038"/>
            <a:ext cx="8229600" cy="3197225"/>
          </a:xfrm>
          <a:ln/>
        </p:spPr>
        <p:txBody>
          <a:bodyPr anchor="t"/>
          <a:p>
            <a:pPr marL="441325" indent="-441325">
              <a:lnSpc>
                <a:spcPct val="130000"/>
              </a:lnSpc>
              <a:spcBef>
                <a:spcPct val="0"/>
              </a:spcBef>
              <a:buNone/>
            </a:pPr>
            <a:r>
              <a:rPr lang="en-US" altLang="zh-CN" sz="3600" b="1" dirty="0">
                <a:latin typeface="Times New Roman" panose="02020603050405020304" pitchFamily="2" charset="0"/>
              </a:rPr>
              <a:t>3. If the _________ stay out too late, their parents will worry about them.</a:t>
            </a:r>
            <a:endParaRPr lang="en-US" altLang="zh-CN" sz="3600" b="1" dirty="0">
              <a:latin typeface="Times New Roman" panose="02020603050405020304" pitchFamily="2" charset="0"/>
            </a:endParaRPr>
          </a:p>
          <a:p>
            <a:pPr marL="441325" indent="-441325">
              <a:lnSpc>
                <a:spcPct val="130000"/>
              </a:lnSpc>
              <a:spcBef>
                <a:spcPct val="0"/>
              </a:spcBef>
              <a:buNone/>
            </a:pPr>
            <a:r>
              <a:rPr lang="en-US" altLang="zh-CN" sz="3600" b="1" dirty="0">
                <a:latin typeface="Times New Roman" panose="02020603050405020304" pitchFamily="2" charset="0"/>
              </a:rPr>
              <a:t>4. I’ll go to the __________ if it ends by 5:00 p.m.</a:t>
            </a:r>
            <a:endParaRPr lang="en-US" altLang="zh-CN" sz="3600" b="1" dirty="0">
              <a:latin typeface="Times New Roman" panose="02020603050405020304" pitchFamily="2" charset="0"/>
            </a:endParaRPr>
          </a:p>
        </p:txBody>
      </p:sp>
      <p:sp>
        <p:nvSpPr>
          <p:cNvPr id="24579" name="Rectangle 11"/>
          <p:cNvSpPr/>
          <p:nvPr/>
        </p:nvSpPr>
        <p:spPr>
          <a:xfrm>
            <a:off x="827088" y="1268413"/>
            <a:ext cx="7559675" cy="719137"/>
          </a:xfrm>
          <a:prstGeom prst="rect">
            <a:avLst/>
          </a:prstGeom>
          <a:solidFill>
            <a:srgbClr val="FFCC99">
              <a:alpha val="89999"/>
            </a:srgbClr>
          </a:solidFill>
          <a:ln w="22225" cap="flat" cmpd="sng">
            <a:solidFill>
              <a:srgbClr val="C00000"/>
            </a:solidFill>
            <a:prstDash val="solid"/>
            <a:miter/>
            <a:headEnd type="none" w="med" len="med"/>
            <a:tailEnd type="none" w="med" len="med"/>
          </a:ln>
        </p:spPr>
        <p:txBody>
          <a:bodyPr anchor="t"/>
          <a:p>
            <a:pPr>
              <a:lnSpc>
                <a:spcPct val="110000"/>
              </a:lnSpc>
            </a:pPr>
            <a:r>
              <a:rPr lang="en-US" altLang="zh-CN" sz="3600" b="1" dirty="0">
                <a:solidFill>
                  <a:srgbClr val="0000FF"/>
                </a:solidFill>
                <a:latin typeface="Times New Roman" panose="02020603050405020304" pitchFamily="2" charset="0"/>
                <a:ea typeface="宋体" panose="02010600030101010101" pitchFamily="2" charset="-122"/>
                <a:cs typeface="Times New Roman" panose="02020603050405020304" pitchFamily="2" charset="0"/>
              </a:rPr>
              <a:t>meeting, teenagers, video, experience</a:t>
            </a:r>
            <a:endParaRPr lang="en-US" altLang="zh-CN" sz="3600" b="1" dirty="0">
              <a:solidFill>
                <a:srgbClr val="0000FF"/>
              </a:solidFill>
              <a:latin typeface="Times New Roman" panose="02020603050405020304" pitchFamily="2" charset="0"/>
              <a:ea typeface="Times New Roman" panose="02020603050405020304" pitchFamily="2" charset="0"/>
            </a:endParaRPr>
          </a:p>
        </p:txBody>
      </p:sp>
      <p:sp>
        <p:nvSpPr>
          <p:cNvPr id="24580" name="文本框 24579"/>
          <p:cNvSpPr txBox="1"/>
          <p:nvPr/>
        </p:nvSpPr>
        <p:spPr>
          <a:xfrm>
            <a:off x="3779838" y="3789363"/>
            <a:ext cx="2016125"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meeting</a:t>
            </a:r>
            <a:endParaRPr lang="en-US" altLang="zh-CN" sz="3600" b="1" dirty="0">
              <a:solidFill>
                <a:srgbClr val="FF9900"/>
              </a:solidFill>
              <a:latin typeface="Times New Roman" panose="02020603050405020304" pitchFamily="2" charset="0"/>
              <a:ea typeface="宋体" panose="02010600030101010101" pitchFamily="2" charset="-122"/>
            </a:endParaRPr>
          </a:p>
        </p:txBody>
      </p:sp>
      <p:sp>
        <p:nvSpPr>
          <p:cNvPr id="24581" name="文本框 24580"/>
          <p:cNvSpPr txBox="1"/>
          <p:nvPr/>
        </p:nvSpPr>
        <p:spPr>
          <a:xfrm>
            <a:off x="2195513" y="2349500"/>
            <a:ext cx="2087562"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teenagers</a:t>
            </a:r>
            <a:endParaRPr lang="en-US" altLang="zh-CN" sz="3600" b="1" dirty="0">
              <a:solidFill>
                <a:srgbClr val="FF9900"/>
              </a:solidFill>
              <a:latin typeface="Times New Roman" panose="02020603050405020304" pitchFamily="2" charset="0"/>
              <a:ea typeface="宋体" panose="02010600030101010101" pitchFamily="2" charset="-122"/>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p:cTn id="7" dur="500" fill="hold"/>
                                        <p:tgtEl>
                                          <p:spTgt spid="24579"/>
                                        </p:tgtEl>
                                        <p:attrNameLst>
                                          <p:attrName>ppt_w</p:attrName>
                                        </p:attrNameLst>
                                      </p:cBhvr>
                                      <p:tavLst>
                                        <p:tav tm="0">
                                          <p:val>
                                            <p:fltVal val="0.000000"/>
                                          </p:val>
                                        </p:tav>
                                        <p:tav tm="100000">
                                          <p:val>
                                            <p:strVal val="#ppt_w"/>
                                          </p:val>
                                        </p:tav>
                                      </p:tavLst>
                                    </p:anim>
                                    <p:anim calcmode="lin" valueType="num">
                                      <p:cBhvr>
                                        <p:cTn id="8" dur="500" fill="hold"/>
                                        <p:tgtEl>
                                          <p:spTgt spid="24579"/>
                                        </p:tgtEl>
                                        <p:attrNameLst>
                                          <p:attrName>ppt_h</p:attrName>
                                        </p:attrNameLst>
                                      </p:cBhvr>
                                      <p:tavLst>
                                        <p:tav tm="0">
                                          <p:val>
                                            <p:fltVal val="0.000000"/>
                                          </p:val>
                                        </p:tav>
                                        <p:tav tm="100000">
                                          <p:val>
                                            <p:strVal val="#ppt_h"/>
                                          </p:val>
                                        </p:tav>
                                      </p:tavLst>
                                    </p:anim>
                                    <p:animEffect transition="in" filter="fade">
                                      <p:cBhvr>
                                        <p:cTn id="9" dur="500"/>
                                        <p:tgtEl>
                                          <p:spTgt spid="24579"/>
                                        </p:tgtEl>
                                      </p:cBhvr>
                                    </p:animEffect>
                                  </p:childTnLst>
                                </p:cTn>
                              </p:par>
                              <p:par>
                                <p:cTn id="10" presetID="4" presetClass="entr" presetSubtype="16" fill="hold" grpId="0" nodeType="withEffect">
                                  <p:stCondLst>
                                    <p:cond delay="0"/>
                                  </p:stCondLst>
                                  <p:childTnLst>
                                    <p:set>
                                      <p:cBhvr>
                                        <p:cTn id="11" dur="1" fill="hold">
                                          <p:stCondLst>
                                            <p:cond delay="0"/>
                                          </p:stCondLst>
                                        </p:cTn>
                                        <p:tgtEl>
                                          <p:spTgt spid="24578">
                                            <p:txEl>
                                              <p:charRg st="0" end="76"/>
                                            </p:txEl>
                                          </p:spTgt>
                                        </p:tgtEl>
                                        <p:attrNameLst>
                                          <p:attrName>style.visibility</p:attrName>
                                        </p:attrNameLst>
                                      </p:cBhvr>
                                      <p:to>
                                        <p:strVal val="visible"/>
                                      </p:to>
                                    </p:set>
                                    <p:animEffect transition="in" filter="box(in)">
                                      <p:cBhvr>
                                        <p:cTn id="12" dur="500"/>
                                        <p:tgtEl>
                                          <p:spTgt spid="24578">
                                            <p:txEl>
                                              <p:charRg st="0" end="76"/>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4578">
                                            <p:txEl>
                                              <p:charRg st="76" end="129"/>
                                            </p:txEl>
                                          </p:spTgt>
                                        </p:tgtEl>
                                        <p:attrNameLst>
                                          <p:attrName>style.visibility</p:attrName>
                                        </p:attrNameLst>
                                      </p:cBhvr>
                                      <p:to>
                                        <p:strVal val="visible"/>
                                      </p:to>
                                    </p:set>
                                    <p:animEffect transition="in" filter="box(in)">
                                      <p:cBhvr>
                                        <p:cTn id="15" dur="500"/>
                                        <p:tgtEl>
                                          <p:spTgt spid="24578">
                                            <p:txEl>
                                              <p:charRg st="76" end="129"/>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581"/>
                                        </p:tgtEl>
                                        <p:attrNameLst>
                                          <p:attrName>style.visibility</p:attrName>
                                        </p:attrNameLst>
                                      </p:cBhvr>
                                      <p:to>
                                        <p:strVal val="visible"/>
                                      </p:to>
                                    </p:set>
                                    <p:anim calcmode="lin" valueType="num">
                                      <p:cBhvr additive="base">
                                        <p:cTn id="20" dur="500" fill="hold"/>
                                        <p:tgtEl>
                                          <p:spTgt spid="24581"/>
                                        </p:tgtEl>
                                        <p:attrNameLst>
                                          <p:attrName>ppt_x</p:attrName>
                                        </p:attrNameLst>
                                      </p:cBhvr>
                                      <p:tavLst>
                                        <p:tav tm="0">
                                          <p:val>
                                            <p:strVal val="#ppt_x"/>
                                          </p:val>
                                        </p:tav>
                                        <p:tav tm="100000">
                                          <p:val>
                                            <p:strVal val="#ppt_x"/>
                                          </p:val>
                                        </p:tav>
                                      </p:tavLst>
                                    </p:anim>
                                    <p:anim calcmode="lin" valueType="num">
                                      <p:cBhvr additive="base">
                                        <p:cTn id="21" dur="500" fill="hold"/>
                                        <p:tgtEl>
                                          <p:spTgt spid="2458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4580"/>
                                        </p:tgtEl>
                                        <p:attrNameLst>
                                          <p:attrName>style.visibility</p:attrName>
                                        </p:attrNameLst>
                                      </p:cBhvr>
                                      <p:to>
                                        <p:strVal val="visible"/>
                                      </p:to>
                                    </p:set>
                                    <p:anim calcmode="lin" valueType="num">
                                      <p:cBhvr additive="base">
                                        <p:cTn id="26" dur="500" fill="hold"/>
                                        <p:tgtEl>
                                          <p:spTgt spid="24580"/>
                                        </p:tgtEl>
                                        <p:attrNameLst>
                                          <p:attrName>ppt_x</p:attrName>
                                        </p:attrNameLst>
                                      </p:cBhvr>
                                      <p:tavLst>
                                        <p:tav tm="0">
                                          <p:val>
                                            <p:strVal val="#ppt_x"/>
                                          </p:val>
                                        </p:tav>
                                        <p:tav tm="100000">
                                          <p:val>
                                            <p:strVal val="#ppt_x"/>
                                          </p:val>
                                        </p:tav>
                                      </p:tavLst>
                                    </p:anim>
                                    <p:anim calcmode="lin" valueType="num">
                                      <p:cBhvr additive="base">
                                        <p:cTn id="27"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P spid="24579" grpId="0" animBg="1"/>
      <p:bldP spid="24580" grpId="0"/>
      <p:bldP spid="2458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Text Box 5"/>
          <p:cNvSpPr txBox="1"/>
          <p:nvPr/>
        </p:nvSpPr>
        <p:spPr>
          <a:xfrm>
            <a:off x="250825" y="3922713"/>
            <a:ext cx="8316913" cy="2068512"/>
          </a:xfrm>
          <a:prstGeom prst="rect">
            <a:avLst/>
          </a:prstGeom>
          <a:noFill/>
          <a:ln w="9525">
            <a:noFill/>
          </a:ln>
        </p:spPr>
        <p:txBody>
          <a:bodyPr anchor="t">
            <a:spAutoFit/>
          </a:bodyPr>
          <a:p>
            <a:pPr marL="533400" indent="-533400">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A: Hi, Sally, _____ you ______ to the party tomorrow?</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marL="533400" indent="-533400">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B: I ______ to, but I can’t.</a:t>
            </a:r>
            <a:endParaRPr lang="en-US" altLang="zh-CN" sz="3600" b="1" dirty="0">
              <a:latin typeface="Times New Roman" panose="02020603050405020304" pitchFamily="2" charset="0"/>
              <a:ea typeface="Times New Roman" panose="02020603050405020304" pitchFamily="2" charset="0"/>
            </a:endParaRPr>
          </a:p>
        </p:txBody>
      </p:sp>
      <p:sp>
        <p:nvSpPr>
          <p:cNvPr id="25603" name="Rectangle 12"/>
          <p:cNvSpPr/>
          <p:nvPr/>
        </p:nvSpPr>
        <p:spPr>
          <a:xfrm>
            <a:off x="250825" y="547688"/>
            <a:ext cx="8281988" cy="2016125"/>
          </a:xfrm>
          <a:prstGeom prst="rect">
            <a:avLst/>
          </a:prstGeom>
          <a:noFill/>
          <a:ln w="9525">
            <a:noFill/>
          </a:ln>
        </p:spPr>
        <p:txBody>
          <a:bodyPr anchor="ctr"/>
          <a:p>
            <a:pPr>
              <a:lnSpc>
                <a:spcPct val="120000"/>
              </a:lnSpc>
            </a:pPr>
            <a:r>
              <a:rPr lang="en-US" altLang="zh-CN" sz="3600" b="1" dirty="0">
                <a:solidFill>
                  <a:srgbClr val="0000FF"/>
                </a:solidFill>
                <a:latin typeface="Arial" panose="020B0604020202020204" pitchFamily="34" charset="0"/>
                <a:ea typeface="宋体" panose="02010600030101010101" pitchFamily="2" charset="-122"/>
                <a:cs typeface="Times New Roman" panose="02020603050405020304" pitchFamily="2" charset="0"/>
              </a:rPr>
              <a:t>2. Complete the conversation with </a:t>
            </a:r>
            <a:endParaRPr lang="en-US" altLang="zh-CN" sz="3600" b="1" dirty="0">
              <a:solidFill>
                <a:srgbClr val="0000FF"/>
              </a:solidFill>
              <a:latin typeface="Arial" panose="020B0604020202020204" pitchFamily="34" charset="0"/>
              <a:ea typeface="宋体" panose="02010600030101010101" pitchFamily="2" charset="-122"/>
              <a:cs typeface="Times New Roman" panose="02020603050405020304" pitchFamily="2" charset="0"/>
            </a:endParaRPr>
          </a:p>
          <a:p>
            <a:pPr>
              <a:lnSpc>
                <a:spcPct val="120000"/>
              </a:lnSpc>
            </a:pPr>
            <a:r>
              <a:rPr lang="en-US" altLang="zh-CN" sz="3600" b="1" dirty="0">
                <a:solidFill>
                  <a:srgbClr val="0000FF"/>
                </a:solidFill>
                <a:latin typeface="Arial" panose="020B0604020202020204" pitchFamily="34" charset="0"/>
                <a:ea typeface="宋体" panose="02010600030101010101" pitchFamily="2" charset="-122"/>
                <a:cs typeface="Times New Roman" panose="02020603050405020304" pitchFamily="2" charset="0"/>
              </a:rPr>
              <a:t>    words in the box. Some words are </a:t>
            </a:r>
            <a:endParaRPr lang="en-US" altLang="zh-CN" sz="3600" b="1" dirty="0">
              <a:solidFill>
                <a:srgbClr val="0000FF"/>
              </a:solidFill>
              <a:latin typeface="Arial" panose="020B0604020202020204" pitchFamily="34" charset="0"/>
              <a:ea typeface="宋体" panose="02010600030101010101" pitchFamily="2" charset="-122"/>
              <a:cs typeface="Times New Roman" panose="02020603050405020304" pitchFamily="2" charset="0"/>
            </a:endParaRPr>
          </a:p>
          <a:p>
            <a:pPr>
              <a:lnSpc>
                <a:spcPct val="120000"/>
              </a:lnSpc>
            </a:pPr>
            <a:r>
              <a:rPr lang="en-US" altLang="zh-CN" sz="3600" b="1" dirty="0">
                <a:solidFill>
                  <a:srgbClr val="0000FF"/>
                </a:solidFill>
                <a:latin typeface="Arial" panose="020B0604020202020204" pitchFamily="34" charset="0"/>
                <a:ea typeface="宋体" panose="02010600030101010101" pitchFamily="2" charset="-122"/>
                <a:cs typeface="Times New Roman" panose="02020603050405020304" pitchFamily="2" charset="0"/>
              </a:rPr>
              <a:t>    used more than once. </a:t>
            </a:r>
            <a:endParaRPr lang="zh-CN" altLang="en-US" sz="3600" b="1" dirty="0">
              <a:solidFill>
                <a:srgbClr val="0000FF"/>
              </a:solidFill>
              <a:latin typeface="Arial" panose="020B0604020202020204" pitchFamily="34" charset="0"/>
              <a:ea typeface="Times New Roman" panose="02020603050405020304" pitchFamily="2" charset="0"/>
            </a:endParaRPr>
          </a:p>
        </p:txBody>
      </p:sp>
      <p:sp>
        <p:nvSpPr>
          <p:cNvPr id="25604" name="Rectangle 11"/>
          <p:cNvSpPr/>
          <p:nvPr/>
        </p:nvSpPr>
        <p:spPr>
          <a:xfrm>
            <a:off x="576263" y="2779713"/>
            <a:ext cx="7920037" cy="792162"/>
          </a:xfrm>
          <a:prstGeom prst="rect">
            <a:avLst/>
          </a:prstGeom>
          <a:solidFill>
            <a:srgbClr val="FFCC99">
              <a:alpha val="78000"/>
            </a:srgbClr>
          </a:solidFill>
          <a:ln w="22225" cap="flat" cmpd="sng">
            <a:solidFill>
              <a:srgbClr val="C00000"/>
            </a:solidFill>
            <a:prstDash val="solid"/>
            <a:miter/>
            <a:headEnd type="none" w="med" len="med"/>
            <a:tailEnd type="none" w="med" len="med"/>
          </a:ln>
        </p:spPr>
        <p:txBody>
          <a:bodyPr anchor="t"/>
          <a:p>
            <a:pPr>
              <a:lnSpc>
                <a:spcPct val="110000"/>
              </a:lnSpc>
            </a:pPr>
            <a:r>
              <a:rPr lang="en-US" altLang="zh-CN" sz="3600" b="1" dirty="0">
                <a:solidFill>
                  <a:srgbClr val="0070C0"/>
                </a:solidFill>
                <a:latin typeface="Times New Roman" panose="02020603050405020304" pitchFamily="2" charset="0"/>
                <a:ea typeface="宋体" panose="02010600030101010101" pitchFamily="2" charset="-122"/>
                <a:cs typeface="Times New Roman" panose="02020603050405020304" pitchFamily="2" charset="0"/>
              </a:rPr>
              <a:t>if,  are,  will,  fight, want,  sorry,  going</a:t>
            </a:r>
            <a:endParaRPr lang="en-US" altLang="zh-CN" sz="3600" b="1" dirty="0">
              <a:solidFill>
                <a:srgbClr val="0070C0"/>
              </a:solidFill>
              <a:latin typeface="Times New Roman" panose="02020603050405020304" pitchFamily="2" charset="0"/>
              <a:ea typeface="Times New Roman" panose="02020603050405020304" pitchFamily="2" charset="0"/>
            </a:endParaRPr>
          </a:p>
        </p:txBody>
      </p:sp>
      <p:sp>
        <p:nvSpPr>
          <p:cNvPr id="25605" name="文本框 25604"/>
          <p:cNvSpPr txBox="1"/>
          <p:nvPr/>
        </p:nvSpPr>
        <p:spPr>
          <a:xfrm>
            <a:off x="2916238" y="3933825"/>
            <a:ext cx="1008062"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are</a:t>
            </a:r>
            <a:endParaRPr lang="en-US" altLang="zh-CN" sz="3600" b="1" dirty="0">
              <a:solidFill>
                <a:srgbClr val="FF9900"/>
              </a:solidFill>
              <a:latin typeface="Times New Roman" panose="02020603050405020304" pitchFamily="2" charset="0"/>
              <a:ea typeface="宋体" panose="02010600030101010101" pitchFamily="2" charset="-122"/>
            </a:endParaRPr>
          </a:p>
        </p:txBody>
      </p:sp>
      <p:sp>
        <p:nvSpPr>
          <p:cNvPr id="25606" name="文本框 25605"/>
          <p:cNvSpPr txBox="1"/>
          <p:nvPr/>
        </p:nvSpPr>
        <p:spPr>
          <a:xfrm>
            <a:off x="4932363" y="3938588"/>
            <a:ext cx="1295400"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going</a:t>
            </a:r>
            <a:endParaRPr lang="en-US" altLang="zh-CN" sz="3600" b="1" dirty="0">
              <a:solidFill>
                <a:srgbClr val="FF9900"/>
              </a:solidFill>
              <a:latin typeface="Times New Roman" panose="02020603050405020304" pitchFamily="2" charset="0"/>
              <a:ea typeface="宋体" panose="02010600030101010101" pitchFamily="2" charset="-122"/>
            </a:endParaRPr>
          </a:p>
        </p:txBody>
      </p:sp>
      <p:sp>
        <p:nvSpPr>
          <p:cNvPr id="25607" name="文本框 25606"/>
          <p:cNvSpPr txBox="1"/>
          <p:nvPr/>
        </p:nvSpPr>
        <p:spPr>
          <a:xfrm>
            <a:off x="1223963" y="5300663"/>
            <a:ext cx="1152525"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want</a:t>
            </a:r>
            <a:endParaRPr lang="en-US" altLang="zh-CN" sz="3600" b="1" dirty="0">
              <a:solidFill>
                <a:srgbClr val="FF9900"/>
              </a:solidFill>
              <a:latin typeface="Times New Roman" panose="02020603050405020304" pitchFamily="2" charset="0"/>
              <a:ea typeface="宋体" panose="02010600030101010101" pitchFamily="2" charset="-122"/>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ox(in)">
                                      <p:cBhvr>
                                        <p:cTn id="7" dur="500"/>
                                        <p:tgtEl>
                                          <p:spTgt spid="2560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602"/>
                                        </p:tgtEl>
                                        <p:attrNameLst>
                                          <p:attrName>style.visibility</p:attrName>
                                        </p:attrNameLst>
                                      </p:cBhvr>
                                      <p:to>
                                        <p:strVal val="visible"/>
                                      </p:to>
                                    </p:set>
                                    <p:anim calcmode="lin" valueType="num">
                                      <p:cBhvr additive="base">
                                        <p:cTn id="12" dur="500" fill="hold"/>
                                        <p:tgtEl>
                                          <p:spTgt spid="25602"/>
                                        </p:tgtEl>
                                        <p:attrNameLst>
                                          <p:attrName>ppt_x</p:attrName>
                                        </p:attrNameLst>
                                      </p:cBhvr>
                                      <p:tavLst>
                                        <p:tav tm="0">
                                          <p:val>
                                            <p:strVal val="#ppt_x"/>
                                          </p:val>
                                        </p:tav>
                                        <p:tav tm="100000">
                                          <p:val>
                                            <p:strVal val="#ppt_x"/>
                                          </p:val>
                                        </p:tav>
                                      </p:tavLst>
                                    </p:anim>
                                    <p:anim calcmode="lin" valueType="num">
                                      <p:cBhvr additive="base">
                                        <p:cTn id="13" dur="500" fill="hold"/>
                                        <p:tgtEl>
                                          <p:spTgt spid="25602"/>
                                        </p:tgtEl>
                                        <p:attrNameLst>
                                          <p:attrName>ppt_y</p:attrName>
                                        </p:attrNameLst>
                                      </p:cBhvr>
                                      <p:tavLst>
                                        <p:tav tm="0">
                                          <p:val>
                                            <p:strVal val="1+#ppt_h/2"/>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5604"/>
                                        </p:tgtEl>
                                        <p:attrNameLst>
                                          <p:attrName>style.visibility</p:attrName>
                                        </p:attrNameLst>
                                      </p:cBhvr>
                                      <p:to>
                                        <p:strVal val="visible"/>
                                      </p:to>
                                    </p:set>
                                    <p:anim calcmode="lin" valueType="num">
                                      <p:cBhvr>
                                        <p:cTn id="16" dur="500" fill="hold"/>
                                        <p:tgtEl>
                                          <p:spTgt spid="25604"/>
                                        </p:tgtEl>
                                        <p:attrNameLst>
                                          <p:attrName>ppt_w</p:attrName>
                                        </p:attrNameLst>
                                      </p:cBhvr>
                                      <p:tavLst>
                                        <p:tav tm="0">
                                          <p:val>
                                            <p:fltVal val="0.000000"/>
                                          </p:val>
                                        </p:tav>
                                        <p:tav tm="100000">
                                          <p:val>
                                            <p:strVal val="#ppt_w"/>
                                          </p:val>
                                        </p:tav>
                                      </p:tavLst>
                                    </p:anim>
                                    <p:anim calcmode="lin" valueType="num">
                                      <p:cBhvr>
                                        <p:cTn id="17" dur="500" fill="hold"/>
                                        <p:tgtEl>
                                          <p:spTgt spid="25604"/>
                                        </p:tgtEl>
                                        <p:attrNameLst>
                                          <p:attrName>ppt_h</p:attrName>
                                        </p:attrNameLst>
                                      </p:cBhvr>
                                      <p:tavLst>
                                        <p:tav tm="0">
                                          <p:val>
                                            <p:fltVal val="0.000000"/>
                                          </p:val>
                                        </p:tav>
                                        <p:tav tm="100000">
                                          <p:val>
                                            <p:strVal val="#ppt_h"/>
                                          </p:val>
                                        </p:tav>
                                      </p:tavLst>
                                    </p:anim>
                                    <p:animEffect transition="in" filter="fade">
                                      <p:cBhvr>
                                        <p:cTn id="18" dur="500"/>
                                        <p:tgtEl>
                                          <p:spTgt spid="2560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605"/>
                                        </p:tgtEl>
                                        <p:attrNameLst>
                                          <p:attrName>style.visibility</p:attrName>
                                        </p:attrNameLst>
                                      </p:cBhvr>
                                      <p:to>
                                        <p:strVal val="visible"/>
                                      </p:to>
                                    </p:set>
                                    <p:anim calcmode="lin" valueType="num">
                                      <p:cBhvr additive="base">
                                        <p:cTn id="23" dur="500" fill="hold"/>
                                        <p:tgtEl>
                                          <p:spTgt spid="25605"/>
                                        </p:tgtEl>
                                        <p:attrNameLst>
                                          <p:attrName>ppt_x</p:attrName>
                                        </p:attrNameLst>
                                      </p:cBhvr>
                                      <p:tavLst>
                                        <p:tav tm="0">
                                          <p:val>
                                            <p:strVal val="#ppt_x"/>
                                          </p:val>
                                        </p:tav>
                                        <p:tav tm="100000">
                                          <p:val>
                                            <p:strVal val="#ppt_x"/>
                                          </p:val>
                                        </p:tav>
                                      </p:tavLst>
                                    </p:anim>
                                    <p:anim calcmode="lin" valueType="num">
                                      <p:cBhvr additive="base">
                                        <p:cTn id="24"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606"/>
                                        </p:tgtEl>
                                        <p:attrNameLst>
                                          <p:attrName>style.visibility</p:attrName>
                                        </p:attrNameLst>
                                      </p:cBhvr>
                                      <p:to>
                                        <p:strVal val="visible"/>
                                      </p:to>
                                    </p:set>
                                    <p:anim calcmode="lin" valueType="num">
                                      <p:cBhvr additive="base">
                                        <p:cTn id="29" dur="500" fill="hold"/>
                                        <p:tgtEl>
                                          <p:spTgt spid="25606"/>
                                        </p:tgtEl>
                                        <p:attrNameLst>
                                          <p:attrName>ppt_x</p:attrName>
                                        </p:attrNameLst>
                                      </p:cBhvr>
                                      <p:tavLst>
                                        <p:tav tm="0">
                                          <p:val>
                                            <p:strVal val="#ppt_x"/>
                                          </p:val>
                                        </p:tav>
                                        <p:tav tm="100000">
                                          <p:val>
                                            <p:strVal val="#ppt_x"/>
                                          </p:val>
                                        </p:tav>
                                      </p:tavLst>
                                    </p:anim>
                                    <p:anim calcmode="lin" valueType="num">
                                      <p:cBhvr additive="base">
                                        <p:cTn id="30" dur="500" fill="hold"/>
                                        <p:tgtEl>
                                          <p:spTgt spid="2560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5607"/>
                                        </p:tgtEl>
                                        <p:attrNameLst>
                                          <p:attrName>style.visibility</p:attrName>
                                        </p:attrNameLst>
                                      </p:cBhvr>
                                      <p:to>
                                        <p:strVal val="visible"/>
                                      </p:to>
                                    </p:set>
                                    <p:anim calcmode="lin" valueType="num">
                                      <p:cBhvr additive="base">
                                        <p:cTn id="35" dur="500" fill="hold"/>
                                        <p:tgtEl>
                                          <p:spTgt spid="25607"/>
                                        </p:tgtEl>
                                        <p:attrNameLst>
                                          <p:attrName>ppt_x</p:attrName>
                                        </p:attrNameLst>
                                      </p:cBhvr>
                                      <p:tavLst>
                                        <p:tav tm="0">
                                          <p:val>
                                            <p:strVal val="#ppt_x"/>
                                          </p:val>
                                        </p:tav>
                                        <p:tav tm="100000">
                                          <p:val>
                                            <p:strVal val="#ppt_x"/>
                                          </p:val>
                                        </p:tav>
                                      </p:tavLst>
                                    </p:anim>
                                    <p:anim calcmode="lin" valueType="num">
                                      <p:cBhvr additive="base">
                                        <p:cTn id="36"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p:bldP spid="25604" grpId="0" animBg="1"/>
      <p:bldP spid="25605" grpId="0"/>
      <p:bldP spid="25606" grpId="0"/>
      <p:bldP spid="2560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Text Box 5"/>
          <p:cNvSpPr txBox="1"/>
          <p:nvPr/>
        </p:nvSpPr>
        <p:spPr>
          <a:xfrm>
            <a:off x="396875" y="836613"/>
            <a:ext cx="8351838" cy="2574925"/>
          </a:xfrm>
          <a:prstGeom prst="rect">
            <a:avLst/>
          </a:prstGeom>
          <a:noFill/>
          <a:ln w="9525">
            <a:noFill/>
          </a:ln>
        </p:spPr>
        <p:txBody>
          <a:bodyPr anchor="t">
            <a:spAutoFit/>
          </a:bodyPr>
          <a:p>
            <a:pPr marL="533400" indent="-533400">
              <a:lnSpc>
                <a:spcPct val="120000"/>
              </a:lnSpc>
            </a:pPr>
            <a:r>
              <a:rPr lang="en-US" altLang="zh-CN" sz="3400" b="1" dirty="0">
                <a:latin typeface="Times New Roman" panose="02020603050405020304" pitchFamily="2" charset="0"/>
                <a:ea typeface="宋体" panose="02010600030101010101" pitchFamily="2" charset="-122"/>
                <a:cs typeface="Times New Roman" panose="02020603050405020304" pitchFamily="2" charset="0"/>
              </a:rPr>
              <a:t>A: Oh! But _____ you don’t go to the party, you ______ miss all the fun!</a:t>
            </a:r>
            <a:endParaRPr lang="en-US" altLang="zh-CN" sz="3400" b="1" dirty="0">
              <a:latin typeface="Times New Roman" panose="02020603050405020304" pitchFamily="2" charset="0"/>
              <a:ea typeface="宋体" panose="02010600030101010101" pitchFamily="2" charset="-122"/>
              <a:cs typeface="Times New Roman" panose="02020603050405020304" pitchFamily="2" charset="0"/>
            </a:endParaRPr>
          </a:p>
          <a:p>
            <a:pPr marL="533400" indent="-533400">
              <a:lnSpc>
                <a:spcPct val="120000"/>
              </a:lnSpc>
            </a:pPr>
            <a:r>
              <a:rPr lang="en-US" altLang="zh-CN" sz="3400" b="1" dirty="0">
                <a:latin typeface="Times New Roman" panose="02020603050405020304" pitchFamily="2" charset="0"/>
                <a:ea typeface="宋体" panose="02010600030101010101" pitchFamily="2" charset="-122"/>
                <a:cs typeface="Times New Roman" panose="02020603050405020304" pitchFamily="2" charset="0"/>
              </a:rPr>
              <a:t>B: I know, but I got into a _____ with my parents.</a:t>
            </a:r>
            <a:endParaRPr lang="en-US" altLang="zh-CN" sz="3400" b="1" dirty="0">
              <a:latin typeface="Times New Roman" panose="02020603050405020304" pitchFamily="2" charset="0"/>
              <a:ea typeface="Times New Roman" panose="02020603050405020304" pitchFamily="2" charset="0"/>
            </a:endParaRPr>
          </a:p>
        </p:txBody>
      </p:sp>
      <p:sp>
        <p:nvSpPr>
          <p:cNvPr id="26627" name="文本框 26626"/>
          <p:cNvSpPr txBox="1"/>
          <p:nvPr/>
        </p:nvSpPr>
        <p:spPr>
          <a:xfrm>
            <a:off x="2916238" y="908050"/>
            <a:ext cx="576262"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if</a:t>
            </a:r>
            <a:endParaRPr lang="en-US" altLang="zh-CN" sz="3600" b="1" dirty="0">
              <a:solidFill>
                <a:srgbClr val="FF9900"/>
              </a:solidFill>
              <a:latin typeface="Times New Roman" panose="02020603050405020304" pitchFamily="2" charset="0"/>
              <a:ea typeface="宋体" panose="02010600030101010101" pitchFamily="2" charset="-122"/>
            </a:endParaRPr>
          </a:p>
        </p:txBody>
      </p:sp>
      <p:sp>
        <p:nvSpPr>
          <p:cNvPr id="26628" name="文本框 26627"/>
          <p:cNvSpPr txBox="1"/>
          <p:nvPr/>
        </p:nvSpPr>
        <p:spPr>
          <a:xfrm>
            <a:off x="1979613" y="1555750"/>
            <a:ext cx="1008062"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will</a:t>
            </a:r>
            <a:endParaRPr lang="en-US" altLang="zh-CN" sz="3600" b="1" dirty="0">
              <a:solidFill>
                <a:srgbClr val="FF9900"/>
              </a:solidFill>
              <a:latin typeface="Times New Roman" panose="02020603050405020304" pitchFamily="2" charset="0"/>
              <a:ea typeface="宋体" panose="02010600030101010101" pitchFamily="2" charset="-122"/>
            </a:endParaRPr>
          </a:p>
        </p:txBody>
      </p:sp>
      <p:sp>
        <p:nvSpPr>
          <p:cNvPr id="26629" name="文本框 26628"/>
          <p:cNvSpPr txBox="1"/>
          <p:nvPr/>
        </p:nvSpPr>
        <p:spPr>
          <a:xfrm>
            <a:off x="5364163" y="2132013"/>
            <a:ext cx="1223962"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fight</a:t>
            </a:r>
            <a:endParaRPr lang="en-US" altLang="zh-CN" sz="3600" b="1" dirty="0">
              <a:solidFill>
                <a:srgbClr val="FF9900"/>
              </a:solidFill>
              <a:latin typeface="Times New Roman" panose="02020603050405020304" pitchFamily="2" charset="0"/>
              <a:ea typeface="宋体" panose="02010600030101010101" pitchFamily="2" charset="-122"/>
            </a:endParaRPr>
          </a:p>
        </p:txBody>
      </p:sp>
      <p:sp>
        <p:nvSpPr>
          <p:cNvPr id="26630" name="矩形 1"/>
          <p:cNvSpPr/>
          <p:nvPr/>
        </p:nvSpPr>
        <p:spPr>
          <a:xfrm>
            <a:off x="323850" y="3357563"/>
            <a:ext cx="8567738" cy="2727325"/>
          </a:xfrm>
          <a:prstGeom prst="rect">
            <a:avLst/>
          </a:prstGeom>
          <a:noFill/>
          <a:ln w="9525">
            <a:noFill/>
          </a:ln>
        </p:spPr>
        <p:txBody>
          <a:bodyPr anchor="t">
            <a:spAutoFit/>
          </a:bodyPr>
          <a:p>
            <a:pPr marL="625475" indent="-625475">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A: Hmm</a:t>
            </a:r>
            <a:r>
              <a:rPr lang="en-US" altLang="zh-CN" sz="3600" b="1" dirty="0">
                <a:latin typeface="Times New Roman" panose="02020603050405020304" pitchFamily="2" charset="0"/>
                <a:ea typeface="Times New Roman" panose="02020603050405020304" pitchFamily="2" charset="0"/>
              </a:rPr>
              <a:t>…</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 then you should just say _____ to your parents.  </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marL="625475" indent="-625475">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B: I guess you’re right. I ______ talk to them tonight. </a:t>
            </a:r>
            <a:endParaRPr lang="en-US" altLang="zh-CN" sz="3600" b="1" dirty="0">
              <a:latin typeface="Times New Roman" panose="02020603050405020304" pitchFamily="2" charset="0"/>
              <a:ea typeface="Times New Roman" panose="02020603050405020304" pitchFamily="2" charset="0"/>
            </a:endParaRPr>
          </a:p>
        </p:txBody>
      </p:sp>
      <p:sp>
        <p:nvSpPr>
          <p:cNvPr id="26631" name="文本框 26630"/>
          <p:cNvSpPr txBox="1"/>
          <p:nvPr/>
        </p:nvSpPr>
        <p:spPr>
          <a:xfrm>
            <a:off x="7451725" y="3429000"/>
            <a:ext cx="1368425"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sorry</a:t>
            </a:r>
            <a:endParaRPr lang="en-US" altLang="zh-CN" sz="3600" b="1" dirty="0">
              <a:solidFill>
                <a:srgbClr val="FF9900"/>
              </a:solidFill>
              <a:latin typeface="Times New Roman" panose="02020603050405020304" pitchFamily="2" charset="0"/>
              <a:ea typeface="宋体" panose="02010600030101010101" pitchFamily="2" charset="-122"/>
            </a:endParaRPr>
          </a:p>
        </p:txBody>
      </p:sp>
      <p:sp>
        <p:nvSpPr>
          <p:cNvPr id="26632" name="文本框 26631"/>
          <p:cNvSpPr txBox="1"/>
          <p:nvPr/>
        </p:nvSpPr>
        <p:spPr>
          <a:xfrm>
            <a:off x="5453063" y="4797425"/>
            <a:ext cx="1206500" cy="641350"/>
          </a:xfrm>
          <a:prstGeom prst="rect">
            <a:avLst/>
          </a:prstGeom>
          <a:noFill/>
          <a:ln w="9525">
            <a:noFill/>
          </a:ln>
        </p:spPr>
        <p:txBody>
          <a:bodyPr anchor="t">
            <a:spAutoFit/>
          </a:bodyPr>
          <a:p>
            <a:pPr>
              <a:spcBef>
                <a:spcPct val="50000"/>
              </a:spcBef>
            </a:pPr>
            <a:r>
              <a:rPr lang="en-US" altLang="zh-CN" sz="3600" b="1" dirty="0">
                <a:solidFill>
                  <a:srgbClr val="FF9900"/>
                </a:solidFill>
                <a:latin typeface="Times New Roman" panose="02020603050405020304" pitchFamily="2" charset="0"/>
                <a:ea typeface="宋体" panose="02010600030101010101" pitchFamily="2" charset="-122"/>
              </a:rPr>
              <a:t>will</a:t>
            </a:r>
            <a:endParaRPr lang="en-US" altLang="zh-CN" sz="3600" b="1" dirty="0">
              <a:solidFill>
                <a:srgbClr val="FF9900"/>
              </a:solidFill>
              <a:latin typeface="Times New Roman" panose="02020603050405020304" pitchFamily="2" charset="0"/>
              <a:ea typeface="宋体" panose="02010600030101010101" pitchFamily="2" charset="-122"/>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ox(in)">
                                      <p:cBhvr>
                                        <p:cTn id="7" dur="500"/>
                                        <p:tgtEl>
                                          <p:spTgt spid="2662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6630"/>
                                        </p:tgtEl>
                                        <p:attrNameLst>
                                          <p:attrName>style.visibility</p:attrName>
                                        </p:attrNameLst>
                                      </p:cBhvr>
                                      <p:to>
                                        <p:strVal val="visible"/>
                                      </p:to>
                                    </p:set>
                                    <p:animEffect transition="in" filter="box(in)">
                                      <p:cBhvr>
                                        <p:cTn id="10" dur="500"/>
                                        <p:tgtEl>
                                          <p:spTgt spid="2663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6627"/>
                                        </p:tgtEl>
                                        <p:attrNameLst>
                                          <p:attrName>style.visibility</p:attrName>
                                        </p:attrNameLst>
                                      </p:cBhvr>
                                      <p:to>
                                        <p:strVal val="visible"/>
                                      </p:to>
                                    </p:set>
                                    <p:anim calcmode="lin" valueType="num">
                                      <p:cBhvr additive="base">
                                        <p:cTn id="15" dur="500" fill="hold"/>
                                        <p:tgtEl>
                                          <p:spTgt spid="26627"/>
                                        </p:tgtEl>
                                        <p:attrNameLst>
                                          <p:attrName>ppt_x</p:attrName>
                                        </p:attrNameLst>
                                      </p:cBhvr>
                                      <p:tavLst>
                                        <p:tav tm="0">
                                          <p:val>
                                            <p:strVal val="#ppt_x"/>
                                          </p:val>
                                        </p:tav>
                                        <p:tav tm="100000">
                                          <p:val>
                                            <p:strVal val="#ppt_x"/>
                                          </p:val>
                                        </p:tav>
                                      </p:tavLst>
                                    </p:anim>
                                    <p:anim calcmode="lin" valueType="num">
                                      <p:cBhvr additive="base">
                                        <p:cTn id="16" dur="500" fill="hold"/>
                                        <p:tgtEl>
                                          <p:spTgt spid="2662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6628"/>
                                        </p:tgtEl>
                                        <p:attrNameLst>
                                          <p:attrName>style.visibility</p:attrName>
                                        </p:attrNameLst>
                                      </p:cBhvr>
                                      <p:to>
                                        <p:strVal val="visible"/>
                                      </p:to>
                                    </p:set>
                                    <p:anim calcmode="lin" valueType="num">
                                      <p:cBhvr additive="base">
                                        <p:cTn id="21" dur="500" fill="hold"/>
                                        <p:tgtEl>
                                          <p:spTgt spid="26628"/>
                                        </p:tgtEl>
                                        <p:attrNameLst>
                                          <p:attrName>ppt_x</p:attrName>
                                        </p:attrNameLst>
                                      </p:cBhvr>
                                      <p:tavLst>
                                        <p:tav tm="0">
                                          <p:val>
                                            <p:strVal val="#ppt_x"/>
                                          </p:val>
                                        </p:tav>
                                        <p:tav tm="100000">
                                          <p:val>
                                            <p:strVal val="#ppt_x"/>
                                          </p:val>
                                        </p:tav>
                                      </p:tavLst>
                                    </p:anim>
                                    <p:anim calcmode="lin" valueType="num">
                                      <p:cBhvr additive="base">
                                        <p:cTn id="22" dur="500" fill="hold"/>
                                        <p:tgtEl>
                                          <p:spTgt spid="2662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6629"/>
                                        </p:tgtEl>
                                        <p:attrNameLst>
                                          <p:attrName>style.visibility</p:attrName>
                                        </p:attrNameLst>
                                      </p:cBhvr>
                                      <p:to>
                                        <p:strVal val="visible"/>
                                      </p:to>
                                    </p:set>
                                    <p:anim calcmode="lin" valueType="num">
                                      <p:cBhvr additive="base">
                                        <p:cTn id="27" dur="500" fill="hold"/>
                                        <p:tgtEl>
                                          <p:spTgt spid="26629"/>
                                        </p:tgtEl>
                                        <p:attrNameLst>
                                          <p:attrName>ppt_x</p:attrName>
                                        </p:attrNameLst>
                                      </p:cBhvr>
                                      <p:tavLst>
                                        <p:tav tm="0">
                                          <p:val>
                                            <p:strVal val="#ppt_x"/>
                                          </p:val>
                                        </p:tav>
                                        <p:tav tm="100000">
                                          <p:val>
                                            <p:strVal val="#ppt_x"/>
                                          </p:val>
                                        </p:tav>
                                      </p:tavLst>
                                    </p:anim>
                                    <p:anim calcmode="lin" valueType="num">
                                      <p:cBhvr additive="base">
                                        <p:cTn id="28" dur="500" fill="hold"/>
                                        <p:tgtEl>
                                          <p:spTgt spid="2662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6631"/>
                                        </p:tgtEl>
                                        <p:attrNameLst>
                                          <p:attrName>style.visibility</p:attrName>
                                        </p:attrNameLst>
                                      </p:cBhvr>
                                      <p:to>
                                        <p:strVal val="visible"/>
                                      </p:to>
                                    </p:set>
                                    <p:anim calcmode="lin" valueType="num">
                                      <p:cBhvr additive="base">
                                        <p:cTn id="33" dur="500" fill="hold"/>
                                        <p:tgtEl>
                                          <p:spTgt spid="26631"/>
                                        </p:tgtEl>
                                        <p:attrNameLst>
                                          <p:attrName>ppt_x</p:attrName>
                                        </p:attrNameLst>
                                      </p:cBhvr>
                                      <p:tavLst>
                                        <p:tav tm="0">
                                          <p:val>
                                            <p:strVal val="#ppt_x"/>
                                          </p:val>
                                        </p:tav>
                                        <p:tav tm="100000">
                                          <p:val>
                                            <p:strVal val="#ppt_x"/>
                                          </p:val>
                                        </p:tav>
                                      </p:tavLst>
                                    </p:anim>
                                    <p:anim calcmode="lin" valueType="num">
                                      <p:cBhvr additive="base">
                                        <p:cTn id="34" dur="500" fill="hold"/>
                                        <p:tgtEl>
                                          <p:spTgt spid="2663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6632"/>
                                        </p:tgtEl>
                                        <p:attrNameLst>
                                          <p:attrName>style.visibility</p:attrName>
                                        </p:attrNameLst>
                                      </p:cBhvr>
                                      <p:to>
                                        <p:strVal val="visible"/>
                                      </p:to>
                                    </p:set>
                                    <p:anim calcmode="lin" valueType="num">
                                      <p:cBhvr additive="base">
                                        <p:cTn id="39" dur="500" fill="hold"/>
                                        <p:tgtEl>
                                          <p:spTgt spid="26632"/>
                                        </p:tgtEl>
                                        <p:attrNameLst>
                                          <p:attrName>ppt_x</p:attrName>
                                        </p:attrNameLst>
                                      </p:cBhvr>
                                      <p:tavLst>
                                        <p:tav tm="0">
                                          <p:val>
                                            <p:strVal val="#ppt_x"/>
                                          </p:val>
                                        </p:tav>
                                        <p:tav tm="100000">
                                          <p:val>
                                            <p:strVal val="#ppt_x"/>
                                          </p:val>
                                        </p:tav>
                                      </p:tavLst>
                                    </p:anim>
                                    <p:anim calcmode="lin" valueType="num">
                                      <p:cBhvr additive="base">
                                        <p:cTn id="40" dur="500" fill="hold"/>
                                        <p:tgtEl>
                                          <p:spTgt spid="266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p:bldP spid="26628" grpId="0"/>
      <p:bldP spid="26629" grpId="0"/>
      <p:bldP spid="26630" grpId="0"/>
      <p:bldP spid="26631" grpId="0"/>
      <p:bldP spid="266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Text Box 5"/>
          <p:cNvSpPr txBox="1"/>
          <p:nvPr/>
        </p:nvSpPr>
        <p:spPr>
          <a:xfrm>
            <a:off x="468313" y="2420938"/>
            <a:ext cx="8388350" cy="2949575"/>
          </a:xfrm>
          <a:prstGeom prst="rect">
            <a:avLst/>
          </a:prstGeom>
          <a:noFill/>
          <a:ln w="9525">
            <a:noFill/>
          </a:ln>
        </p:spPr>
        <p:txBody>
          <a:bodyPr anchor="t">
            <a:spAutoFit/>
          </a:bodyPr>
          <a:p>
            <a:pPr>
              <a:lnSpc>
                <a:spcPct val="130000"/>
              </a:lnSpc>
            </a:pP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首先，应通读对话，了解对话的大意。</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a:lnSpc>
                <a:spcPct val="130000"/>
              </a:lnSpc>
            </a:pP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其次，明确对话中</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A</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同学邀请的事由，以及</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B</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同学不能参加的原因及解决的办法。</a:t>
            </a:r>
            <a:endParaRPr lang="en-US" altLang="zh-CN" sz="3600" b="1" dirty="0">
              <a:latin typeface="Times New Roman" panose="02020603050405020304" pitchFamily="2" charset="0"/>
              <a:ea typeface="宋体" panose="02010600030101010101" pitchFamily="2" charset="-122"/>
              <a:cs typeface="Times New Roman" panose="02020603050405020304" pitchFamily="2" charset="0"/>
            </a:endParaRPr>
          </a:p>
          <a:p>
            <a:pPr>
              <a:lnSpc>
                <a:spcPct val="130000"/>
              </a:lnSpc>
            </a:pP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然后，结合所给选项，逐句推敲选择。</a:t>
            </a:r>
            <a:endParaRPr lang="en-US" altLang="zh-CN" sz="3600" b="1" dirty="0">
              <a:latin typeface="Times New Roman" panose="02020603050405020304" pitchFamily="2" charset="0"/>
              <a:ea typeface="Times New Roman" panose="02020603050405020304" pitchFamily="2" charset="0"/>
            </a:endParaRPr>
          </a:p>
        </p:txBody>
      </p:sp>
      <p:sp>
        <p:nvSpPr>
          <p:cNvPr id="27651" name="WordArt 4"/>
          <p:cNvSpPr>
            <a:spLocks noTextEdit="1"/>
          </p:cNvSpPr>
          <p:nvPr/>
        </p:nvSpPr>
        <p:spPr>
          <a:xfrm>
            <a:off x="3203575" y="1196975"/>
            <a:ext cx="2592388" cy="936625"/>
          </a:xfrm>
          <a:prstGeom prst="rect">
            <a:avLst/>
          </a:prstGeom>
        </p:spPr>
        <p:txBody>
          <a:bodyPr wrap="none" fromWordArt="1">
            <a:prstTxWarp prst="textPlain">
              <a:avLst>
                <a:gd name="adj" fmla="val 50000"/>
              </a:avLst>
            </a:prstTxWarp>
            <a:normAutofit/>
          </a:bodyPr>
          <a:p>
            <a:pPr algn="ctr"/>
            <a:r>
              <a:rPr lang="zh-CN" altLang="en-US" sz="4000" b="1" spc="-400">
                <a:ln w="12700" cap="flat" cmpd="sng">
                  <a:solidFill>
                    <a:srgbClr val="000099"/>
                  </a:solidFill>
                  <a:prstDash val="solid"/>
                  <a:round/>
                  <a:headEnd type="none" w="med" len="med"/>
                  <a:tailEnd type="none" w="med" len="med"/>
                </a:ln>
                <a:solidFill>
                  <a:srgbClr val="FF00FF"/>
                </a:solidFill>
                <a:effectLst>
                  <a:outerShdw dist="125724" dir="18900000" algn="ctr" rotWithShape="0">
                    <a:srgbClr val="000099"/>
                  </a:outerShdw>
                </a:effectLst>
                <a:latin typeface="隶书" panose="02010509060101010101" charset="-122"/>
                <a:ea typeface="隶书" panose="02010509060101010101" charset="-122"/>
              </a:rPr>
              <a:t>指导</a:t>
            </a:r>
            <a:endParaRPr lang="zh-CN" altLang="en-US" sz="4000" b="1" spc="-400">
              <a:ln w="12700" cap="flat" cmpd="sng">
                <a:solidFill>
                  <a:srgbClr val="000099"/>
                </a:solidFill>
                <a:prstDash val="solid"/>
                <a:round/>
                <a:headEnd type="none" w="med" len="med"/>
                <a:tailEnd type="none" w="med" len="med"/>
              </a:ln>
              <a:solidFill>
                <a:srgbClr val="FF00FF"/>
              </a:solidFill>
              <a:effectLst>
                <a:outerShdw dist="125724" dir="18900000" algn="ctr" rotWithShape="0">
                  <a:srgbClr val="000099"/>
                </a:outerShdw>
              </a:effectLst>
              <a:latin typeface="隶书" panose="02010509060101010101" charset="-122"/>
              <a:ea typeface="隶书" panose="02010509060101010101" charset="-122"/>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box(in)">
                                      <p:cBhvr>
                                        <p:cTn id="7" dur="500"/>
                                        <p:tgtEl>
                                          <p:spTgt spid="2765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7650"/>
                                        </p:tgtEl>
                                        <p:attrNameLst>
                                          <p:attrName>style.visibility</p:attrName>
                                        </p:attrNameLst>
                                      </p:cBhvr>
                                      <p:to>
                                        <p:strVal val="visible"/>
                                      </p:to>
                                    </p:set>
                                    <p:anim calcmode="lin" valueType="num">
                                      <p:cBhvr additive="base">
                                        <p:cTn id="10" dur="500" fill="hold"/>
                                        <p:tgtEl>
                                          <p:spTgt spid="27650"/>
                                        </p:tgtEl>
                                        <p:attrNameLst>
                                          <p:attrName>ppt_x</p:attrName>
                                        </p:attrNameLst>
                                      </p:cBhvr>
                                      <p:tavLst>
                                        <p:tav tm="0">
                                          <p:val>
                                            <p:strVal val="#ppt_x"/>
                                          </p:val>
                                        </p:tav>
                                        <p:tav tm="100000">
                                          <p:val>
                                            <p:strVal val="#ppt_x"/>
                                          </p:val>
                                        </p:tav>
                                      </p:tavLst>
                                    </p:anim>
                                    <p:anim calcmode="lin" valueType="num">
                                      <p:cBhvr additive="base">
                                        <p:cTn id="11"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Text Box 5"/>
          <p:cNvSpPr txBox="1"/>
          <p:nvPr/>
        </p:nvSpPr>
        <p:spPr>
          <a:xfrm>
            <a:off x="144463" y="2492375"/>
            <a:ext cx="8820150" cy="1409700"/>
          </a:xfrm>
          <a:prstGeom prst="rect">
            <a:avLst/>
          </a:prstGeom>
          <a:noFill/>
          <a:ln w="9525">
            <a:noFill/>
          </a:ln>
        </p:spPr>
        <p:txBody>
          <a:bodyPr anchor="t">
            <a:spAutoFit/>
          </a:bodyPr>
          <a:p>
            <a:pPr marL="441325" indent="-441325">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2. </a:t>
            </a:r>
            <a:r>
              <a:rPr lang="en-US" altLang="zh-CN" sz="3600" b="1" dirty="0">
                <a:solidFill>
                  <a:srgbClr val="C00000"/>
                </a:solidFill>
                <a:latin typeface="Times New Roman" panose="02020603050405020304" pitchFamily="2" charset="0"/>
                <a:ea typeface="宋体" panose="02010600030101010101" pitchFamily="2" charset="-122"/>
                <a:cs typeface="Times New Roman" panose="02020603050405020304" pitchFamily="2" charset="0"/>
              </a:rPr>
              <a:t>want</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 </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由下半句“但我不能”，可推断前半句意为“我想去”，故填</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want</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一词。</a:t>
            </a:r>
            <a:endParaRPr lang="en-US" altLang="zh-CN" sz="3600" b="1" dirty="0">
              <a:solidFill>
                <a:srgbClr val="0066FF"/>
              </a:solidFill>
              <a:latin typeface="Times New Roman" panose="02020603050405020304" pitchFamily="2" charset="0"/>
              <a:ea typeface="Times New Roman" panose="02020603050405020304" pitchFamily="2" charset="0"/>
            </a:endParaRPr>
          </a:p>
        </p:txBody>
      </p:sp>
      <p:sp>
        <p:nvSpPr>
          <p:cNvPr id="28675" name="Text Box 5"/>
          <p:cNvSpPr txBox="1"/>
          <p:nvPr/>
        </p:nvSpPr>
        <p:spPr>
          <a:xfrm>
            <a:off x="34925" y="496888"/>
            <a:ext cx="9109075" cy="2068512"/>
          </a:xfrm>
          <a:prstGeom prst="rect">
            <a:avLst/>
          </a:prstGeom>
          <a:noFill/>
          <a:ln w="9525">
            <a:noFill/>
          </a:ln>
        </p:spPr>
        <p:txBody>
          <a:bodyPr anchor="t">
            <a:spAutoFit/>
          </a:bodyPr>
          <a:p>
            <a:pPr marL="441325" indent="-441325">
              <a:lnSpc>
                <a:spcPct val="120000"/>
              </a:lnSpc>
            </a:pPr>
            <a:r>
              <a:rPr lang="en-US" altLang="zh-CN" sz="3600" b="1" dirty="0">
                <a:solidFill>
                  <a:srgbClr val="C00000"/>
                </a:solidFill>
                <a:latin typeface="Times New Roman" panose="02020603050405020304" pitchFamily="2" charset="0"/>
                <a:ea typeface="宋体" panose="02010600030101010101" pitchFamily="2" charset="-122"/>
              </a:rPr>
              <a:t>1. are, going</a:t>
            </a:r>
            <a:r>
              <a:rPr lang="en-US" altLang="zh-CN" sz="3600" b="1" dirty="0">
                <a:latin typeface="Times New Roman" panose="02020603050405020304" pitchFamily="2" charset="0"/>
                <a:ea typeface="宋体" panose="02010600030101010101" pitchFamily="2" charset="-122"/>
              </a:rPr>
              <a:t>  </a:t>
            </a:r>
            <a:r>
              <a:rPr lang="zh-CN" altLang="en-US" sz="3600" b="1" dirty="0">
                <a:latin typeface="Times New Roman" panose="02020603050405020304" pitchFamily="2" charset="0"/>
                <a:ea typeface="宋体" panose="02010600030101010101" pitchFamily="2" charset="-122"/>
              </a:rPr>
              <a:t>由空格后“</a:t>
            </a:r>
            <a:r>
              <a:rPr lang="en-US" altLang="zh-CN" sz="3600" b="1" dirty="0">
                <a:latin typeface="Times New Roman" panose="02020603050405020304" pitchFamily="2" charset="0"/>
                <a:ea typeface="宋体" panose="02010600030101010101" pitchFamily="2" charset="-122"/>
              </a:rPr>
              <a:t>to the party</a:t>
            </a:r>
            <a:r>
              <a:rPr lang="zh-CN" altLang="en-US" sz="3600" b="1" dirty="0">
                <a:latin typeface="Times New Roman" panose="02020603050405020304" pitchFamily="2" charset="0"/>
                <a:ea typeface="宋体" panose="02010600030101010101" pitchFamily="2" charset="-122"/>
              </a:rPr>
              <a:t>”，可</a:t>
            </a:r>
            <a:endParaRPr lang="zh-CN" altLang="en-US" sz="3600" b="1" dirty="0">
              <a:latin typeface="Times New Roman" panose="02020603050405020304" pitchFamily="2" charset="0"/>
              <a:ea typeface="宋体" panose="02010600030101010101" pitchFamily="2" charset="-122"/>
            </a:endParaRPr>
          </a:p>
          <a:p>
            <a:pPr marL="441325" indent="-441325">
              <a:lnSpc>
                <a:spcPct val="120000"/>
              </a:lnSpc>
            </a:pPr>
            <a:r>
              <a:rPr lang="zh-CN" altLang="en-US" sz="3600" b="1" dirty="0">
                <a:latin typeface="Times New Roman" panose="02020603050405020304" pitchFamily="2" charset="0"/>
                <a:ea typeface="宋体" panose="02010600030101010101" pitchFamily="2" charset="-122"/>
              </a:rPr>
              <a:t>    知空格处应填</a:t>
            </a:r>
            <a:r>
              <a:rPr lang="en-US" altLang="zh-CN" sz="3600" b="1" dirty="0">
                <a:latin typeface="Times New Roman" panose="02020603050405020304" pitchFamily="2" charset="0"/>
                <a:ea typeface="宋体" panose="02010600030101010101" pitchFamily="2" charset="-122"/>
              </a:rPr>
              <a:t>go</a:t>
            </a:r>
            <a:r>
              <a:rPr lang="zh-CN" altLang="en-US" sz="3600" b="1" dirty="0">
                <a:latin typeface="Times New Roman" panose="02020603050405020304" pitchFamily="2" charset="0"/>
                <a:ea typeface="宋体" panose="02010600030101010101" pitchFamily="2" charset="-122"/>
              </a:rPr>
              <a:t>，再由时间状语</a:t>
            </a:r>
            <a:r>
              <a:rPr lang="en-US" altLang="zh-CN" sz="3600" b="1" dirty="0">
                <a:latin typeface="Times New Roman" panose="02020603050405020304" pitchFamily="2" charset="0"/>
                <a:ea typeface="宋体" panose="02010600030101010101" pitchFamily="2" charset="-122"/>
              </a:rPr>
              <a:t>tomorrow</a:t>
            </a:r>
            <a:r>
              <a:rPr lang="zh-CN" altLang="en-US" sz="3600" b="1" dirty="0">
                <a:latin typeface="Times New Roman" panose="02020603050405020304" pitchFamily="2" charset="0"/>
                <a:ea typeface="宋体" panose="02010600030101010101" pitchFamily="2" charset="-122"/>
              </a:rPr>
              <a:t>可知应用</a:t>
            </a:r>
            <a:r>
              <a:rPr lang="en-US" altLang="zh-CN" sz="3600" b="1" dirty="0">
                <a:latin typeface="Times New Roman" panose="02020603050405020304" pitchFamily="2" charset="0"/>
                <a:ea typeface="宋体" panose="02010600030101010101" pitchFamily="2" charset="-122"/>
              </a:rPr>
              <a:t>are going</a:t>
            </a:r>
            <a:r>
              <a:rPr lang="zh-CN" altLang="en-US" sz="3600" b="1" dirty="0">
                <a:latin typeface="Times New Roman" panose="02020603050405020304" pitchFamily="2" charset="0"/>
                <a:ea typeface="宋体" panose="02010600030101010101" pitchFamily="2" charset="-122"/>
              </a:rPr>
              <a:t>来表达将来时态。</a:t>
            </a:r>
            <a:endParaRPr lang="en-US" altLang="zh-CN" sz="3600" b="1" dirty="0">
              <a:solidFill>
                <a:srgbClr val="0066FF"/>
              </a:solidFill>
              <a:latin typeface="Times New Roman" panose="02020603050405020304" pitchFamily="2" charset="0"/>
              <a:ea typeface="宋体" panose="02010600030101010101" pitchFamily="2" charset="-122"/>
            </a:endParaRPr>
          </a:p>
        </p:txBody>
      </p:sp>
      <p:sp>
        <p:nvSpPr>
          <p:cNvPr id="28676" name="Text Box 4"/>
          <p:cNvSpPr txBox="1"/>
          <p:nvPr/>
        </p:nvSpPr>
        <p:spPr>
          <a:xfrm>
            <a:off x="179388" y="3933825"/>
            <a:ext cx="8532812" cy="2727325"/>
          </a:xfrm>
          <a:prstGeom prst="rect">
            <a:avLst/>
          </a:prstGeom>
          <a:noFill/>
          <a:ln w="9525">
            <a:noFill/>
          </a:ln>
        </p:spPr>
        <p:txBody>
          <a:bodyPr anchor="t">
            <a:spAutoFit/>
          </a:bodyPr>
          <a:p>
            <a:pPr marL="441325" indent="-441325">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3. </a:t>
            </a:r>
            <a:r>
              <a:rPr lang="en-US" altLang="zh-CN" sz="3600" b="1" dirty="0">
                <a:solidFill>
                  <a:srgbClr val="C00000"/>
                </a:solidFill>
                <a:latin typeface="Times New Roman" panose="02020603050405020304" pitchFamily="2" charset="0"/>
                <a:ea typeface="宋体" panose="02010600030101010101" pitchFamily="2" charset="-122"/>
                <a:cs typeface="Times New Roman" panose="02020603050405020304" pitchFamily="2" charset="0"/>
              </a:rPr>
              <a:t>if, will </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本句为一含 </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if </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条件状语从句的主从复合句，分析句意为“如果你不去，你将会错过所有的欢乐。”，故空格处填</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 if </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与 </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will</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a:t>
            </a:r>
            <a:endParaRPr lang="en-US" altLang="zh-CN" sz="3600" b="1" dirty="0">
              <a:latin typeface="Times New Roman" panose="02020603050405020304" pitchFamily="2" charset="0"/>
              <a:ea typeface="Times New Roman" panose="02020603050405020304" pitchFamily="2"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box(in)">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8674"/>
                                        </p:tgtEl>
                                        <p:attrNameLst>
                                          <p:attrName>style.visibility</p:attrName>
                                        </p:attrNameLst>
                                      </p:cBhvr>
                                      <p:to>
                                        <p:strVal val="visible"/>
                                      </p:to>
                                    </p:set>
                                    <p:anim calcmode="lin" valueType="num">
                                      <p:cBhvr additive="base">
                                        <p:cTn id="12" dur="500" fill="hold"/>
                                        <p:tgtEl>
                                          <p:spTgt spid="28674"/>
                                        </p:tgtEl>
                                        <p:attrNameLst>
                                          <p:attrName>ppt_x</p:attrName>
                                        </p:attrNameLst>
                                      </p:cBhvr>
                                      <p:tavLst>
                                        <p:tav tm="0">
                                          <p:val>
                                            <p:strVal val="#ppt_x"/>
                                          </p:val>
                                        </p:tav>
                                        <p:tav tm="100000">
                                          <p:val>
                                            <p:strVal val="#ppt_x"/>
                                          </p:val>
                                        </p:tav>
                                      </p:tavLst>
                                    </p:anim>
                                    <p:anim calcmode="lin" valueType="num">
                                      <p:cBhvr additive="base">
                                        <p:cTn id="13"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28676"/>
                                        </p:tgtEl>
                                        <p:attrNameLst>
                                          <p:attrName>style.visibility</p:attrName>
                                        </p:attrNameLst>
                                      </p:cBhvr>
                                      <p:to>
                                        <p:strVal val="visible"/>
                                      </p:to>
                                    </p:set>
                                    <p:anim calcmode="lin" valueType="num">
                                      <p:cBhvr additive="base">
                                        <p:cTn id="18" dur="500" fill="hold"/>
                                        <p:tgtEl>
                                          <p:spTgt spid="28676"/>
                                        </p:tgtEl>
                                        <p:attrNameLst>
                                          <p:attrName>ppt_x</p:attrName>
                                        </p:attrNameLst>
                                      </p:cBhvr>
                                      <p:tavLst>
                                        <p:tav tm="0">
                                          <p:val>
                                            <p:strVal val="1+#ppt_w/2"/>
                                          </p:val>
                                        </p:tav>
                                        <p:tav tm="100000">
                                          <p:val>
                                            <p:strVal val="#ppt_x"/>
                                          </p:val>
                                        </p:tav>
                                      </p:tavLst>
                                    </p:anim>
                                    <p:anim calcmode="lin" valueType="num">
                                      <p:cBhvr additive="base">
                                        <p:cTn id="19"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p:bldP spid="2867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Text Box 5"/>
          <p:cNvSpPr txBox="1"/>
          <p:nvPr/>
        </p:nvSpPr>
        <p:spPr>
          <a:xfrm>
            <a:off x="107950" y="4097338"/>
            <a:ext cx="8386763" cy="2068512"/>
          </a:xfrm>
          <a:prstGeom prst="rect">
            <a:avLst/>
          </a:prstGeom>
          <a:noFill/>
          <a:ln w="9525">
            <a:noFill/>
          </a:ln>
        </p:spPr>
        <p:txBody>
          <a:bodyPr anchor="t">
            <a:spAutoFit/>
          </a:bodyPr>
          <a:p>
            <a:pPr>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6. </a:t>
            </a:r>
            <a:r>
              <a:rPr lang="en-US" altLang="zh-CN" sz="3600" b="1" dirty="0">
                <a:solidFill>
                  <a:srgbClr val="C00000"/>
                </a:solidFill>
                <a:latin typeface="Times New Roman" panose="02020603050405020304" pitchFamily="2" charset="0"/>
                <a:ea typeface="宋体" panose="02010600030101010101" pitchFamily="2" charset="-122"/>
                <a:cs typeface="Times New Roman" panose="02020603050405020304" pitchFamily="2" charset="0"/>
              </a:rPr>
              <a:t>will</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 </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由时间状语</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tonight</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，可知本句为</a:t>
            </a:r>
            <a:endParaRPr lang="zh-CN" altLang="en-US" sz="3600" b="1" dirty="0">
              <a:latin typeface="Times New Roman" panose="02020603050405020304" pitchFamily="2" charset="0"/>
              <a:ea typeface="宋体" panose="02010600030101010101" pitchFamily="2" charset="-122"/>
              <a:cs typeface="Times New Roman" panose="02020603050405020304" pitchFamily="2" charset="0"/>
            </a:endParaRPr>
          </a:p>
          <a:p>
            <a:pPr>
              <a:lnSpc>
                <a:spcPct val="120000"/>
              </a:lnSpc>
            </a:pP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    一般将来时态，故在谓语动词</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talk</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前，</a:t>
            </a:r>
            <a:endParaRPr lang="zh-CN" altLang="en-US" sz="3600" b="1" dirty="0">
              <a:latin typeface="Times New Roman" panose="02020603050405020304" pitchFamily="2" charset="0"/>
              <a:ea typeface="宋体" panose="02010600030101010101" pitchFamily="2" charset="-122"/>
              <a:cs typeface="Times New Roman" panose="02020603050405020304" pitchFamily="2" charset="0"/>
            </a:endParaRPr>
          </a:p>
          <a:p>
            <a:pPr>
              <a:lnSpc>
                <a:spcPct val="120000"/>
              </a:lnSpc>
            </a:pP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    应用</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will</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一词来构成一般将来时态。</a:t>
            </a:r>
            <a:endParaRPr lang="en-US" altLang="zh-CN" sz="3600" b="1" dirty="0">
              <a:solidFill>
                <a:srgbClr val="0066FF"/>
              </a:solidFill>
              <a:latin typeface="Times New Roman" panose="02020603050405020304" pitchFamily="2" charset="0"/>
              <a:ea typeface="Times New Roman" panose="02020603050405020304" pitchFamily="2" charset="0"/>
            </a:endParaRPr>
          </a:p>
        </p:txBody>
      </p:sp>
      <p:sp>
        <p:nvSpPr>
          <p:cNvPr id="29699" name="Text Box 5"/>
          <p:cNvSpPr txBox="1"/>
          <p:nvPr/>
        </p:nvSpPr>
        <p:spPr>
          <a:xfrm>
            <a:off x="144463" y="2008188"/>
            <a:ext cx="8532812" cy="2068512"/>
          </a:xfrm>
          <a:prstGeom prst="rect">
            <a:avLst/>
          </a:prstGeom>
          <a:noFill/>
          <a:ln w="9525">
            <a:noFill/>
          </a:ln>
        </p:spPr>
        <p:txBody>
          <a:bodyPr anchor="t">
            <a:spAutoFit/>
          </a:bodyPr>
          <a:p>
            <a:pPr>
              <a:lnSpc>
                <a:spcPct val="120000"/>
              </a:lnSpc>
            </a:pPr>
            <a:r>
              <a:rPr lang="en-US" altLang="zh-CN" sz="3600" b="1" dirty="0">
                <a:latin typeface="Times New Roman" panose="02020603050405020304" pitchFamily="2" charset="0"/>
                <a:ea typeface="宋体" panose="02010600030101010101" pitchFamily="2" charset="-122"/>
              </a:rPr>
              <a:t>5. </a:t>
            </a:r>
            <a:r>
              <a:rPr lang="en-US" altLang="zh-CN" sz="3600" b="1" dirty="0">
                <a:solidFill>
                  <a:srgbClr val="C00000"/>
                </a:solidFill>
                <a:latin typeface="Times New Roman" panose="02020603050405020304" pitchFamily="2" charset="0"/>
                <a:ea typeface="宋体" panose="02010600030101010101" pitchFamily="2" charset="-122"/>
              </a:rPr>
              <a:t>sorry</a:t>
            </a:r>
            <a:r>
              <a:rPr lang="en-US" altLang="zh-CN" sz="3600" b="1" dirty="0">
                <a:latin typeface="Times New Roman" panose="02020603050405020304" pitchFamily="2" charset="0"/>
                <a:ea typeface="宋体" panose="02010600030101010101" pitchFamily="2" charset="-122"/>
              </a:rPr>
              <a:t>  </a:t>
            </a:r>
            <a:r>
              <a:rPr lang="zh-CN" altLang="en-US" sz="3600" b="1" dirty="0">
                <a:latin typeface="Times New Roman" panose="02020603050405020304" pitchFamily="2" charset="0"/>
                <a:ea typeface="宋体" panose="02010600030101010101" pitchFamily="2" charset="-122"/>
              </a:rPr>
              <a:t>“</a:t>
            </a:r>
            <a:r>
              <a:rPr lang="en-US" altLang="zh-CN" sz="3600" b="1" dirty="0">
                <a:latin typeface="Times New Roman" panose="02020603050405020304" pitchFamily="2" charset="0"/>
                <a:ea typeface="宋体" panose="02010600030101010101" pitchFamily="2" charset="-122"/>
              </a:rPr>
              <a:t>say sorry to sb.</a:t>
            </a:r>
            <a:r>
              <a:rPr lang="zh-CN" altLang="en-US" sz="3600" b="1" dirty="0">
                <a:latin typeface="Times New Roman" panose="02020603050405020304" pitchFamily="2" charset="0"/>
                <a:ea typeface="宋体" panose="02010600030101010101" pitchFamily="2" charset="-122"/>
              </a:rPr>
              <a:t>”意为“向某人道</a:t>
            </a:r>
            <a:endParaRPr lang="zh-CN" altLang="en-US" sz="3600" b="1" dirty="0">
              <a:latin typeface="Times New Roman" panose="02020603050405020304" pitchFamily="2" charset="0"/>
              <a:ea typeface="宋体" panose="02010600030101010101" pitchFamily="2" charset="-122"/>
            </a:endParaRPr>
          </a:p>
          <a:p>
            <a:pPr>
              <a:lnSpc>
                <a:spcPct val="120000"/>
              </a:lnSpc>
            </a:pPr>
            <a:r>
              <a:rPr lang="zh-CN" altLang="en-US" sz="3600" b="1" dirty="0">
                <a:latin typeface="Times New Roman" panose="02020603050405020304" pitchFamily="2" charset="0"/>
                <a:ea typeface="宋体" panose="02010600030101010101" pitchFamily="2" charset="-122"/>
              </a:rPr>
              <a:t>    谦”，是固定搭配用法，可知空格处应</a:t>
            </a:r>
            <a:endParaRPr lang="zh-CN" altLang="en-US" sz="3600" b="1" dirty="0">
              <a:latin typeface="Times New Roman" panose="02020603050405020304" pitchFamily="2" charset="0"/>
              <a:ea typeface="宋体" panose="02010600030101010101" pitchFamily="2" charset="-122"/>
            </a:endParaRPr>
          </a:p>
          <a:p>
            <a:pPr>
              <a:lnSpc>
                <a:spcPct val="120000"/>
              </a:lnSpc>
            </a:pPr>
            <a:r>
              <a:rPr lang="zh-CN" altLang="en-US" sz="3600" b="1" dirty="0">
                <a:latin typeface="Times New Roman" panose="02020603050405020304" pitchFamily="2" charset="0"/>
                <a:ea typeface="宋体" panose="02010600030101010101" pitchFamily="2" charset="-122"/>
              </a:rPr>
              <a:t>    填</a:t>
            </a:r>
            <a:r>
              <a:rPr lang="en-US" altLang="zh-CN" sz="3600" b="1" dirty="0">
                <a:latin typeface="Times New Roman" panose="02020603050405020304" pitchFamily="2" charset="0"/>
                <a:ea typeface="宋体" panose="02010600030101010101" pitchFamily="2" charset="-122"/>
              </a:rPr>
              <a:t>sorry</a:t>
            </a:r>
            <a:r>
              <a:rPr lang="zh-CN" altLang="en-US" sz="3600" b="1" dirty="0">
                <a:latin typeface="Times New Roman" panose="02020603050405020304" pitchFamily="2" charset="0"/>
                <a:ea typeface="宋体" panose="02010600030101010101" pitchFamily="2" charset="-122"/>
              </a:rPr>
              <a:t>一词。</a:t>
            </a:r>
            <a:endParaRPr lang="en-US" altLang="zh-CN" sz="3600" b="1" dirty="0">
              <a:solidFill>
                <a:srgbClr val="0066FF"/>
              </a:solidFill>
              <a:latin typeface="Times New Roman" panose="02020603050405020304" pitchFamily="2" charset="0"/>
              <a:ea typeface="宋体" panose="02010600030101010101" pitchFamily="2" charset="-122"/>
            </a:endParaRPr>
          </a:p>
        </p:txBody>
      </p:sp>
      <p:sp>
        <p:nvSpPr>
          <p:cNvPr id="29700" name="Text Box 5"/>
          <p:cNvSpPr txBox="1"/>
          <p:nvPr/>
        </p:nvSpPr>
        <p:spPr>
          <a:xfrm>
            <a:off x="144463" y="639763"/>
            <a:ext cx="7812087" cy="1409700"/>
          </a:xfrm>
          <a:prstGeom prst="rect">
            <a:avLst/>
          </a:prstGeom>
          <a:noFill/>
          <a:ln w="9525">
            <a:noFill/>
          </a:ln>
        </p:spPr>
        <p:txBody>
          <a:bodyPr anchor="t">
            <a:spAutoFit/>
          </a:bodyPr>
          <a:p>
            <a:pPr marL="533400" indent="-533400">
              <a:lnSpc>
                <a:spcPct val="120000"/>
              </a:lnSpc>
            </a:pP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4. </a:t>
            </a:r>
            <a:r>
              <a:rPr lang="en-US" altLang="zh-CN" sz="3600" b="1" dirty="0">
                <a:solidFill>
                  <a:srgbClr val="C00000"/>
                </a:solidFill>
                <a:latin typeface="Times New Roman" panose="02020603050405020304" pitchFamily="2" charset="0"/>
                <a:ea typeface="宋体" panose="02010600030101010101" pitchFamily="2" charset="-122"/>
                <a:cs typeface="Times New Roman" panose="02020603050405020304" pitchFamily="2" charset="0"/>
              </a:rPr>
              <a:t>fight</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 </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句意“我知道，但是我与父母</a:t>
            </a:r>
            <a:endParaRPr lang="zh-CN" altLang="en-US" sz="3600" b="1" dirty="0">
              <a:latin typeface="Times New Roman" panose="02020603050405020304" pitchFamily="2" charset="0"/>
              <a:ea typeface="宋体" panose="02010600030101010101" pitchFamily="2" charset="-122"/>
              <a:cs typeface="Times New Roman" panose="02020603050405020304" pitchFamily="2" charset="0"/>
            </a:endParaRPr>
          </a:p>
          <a:p>
            <a:pPr marL="533400" indent="-533400">
              <a:lnSpc>
                <a:spcPct val="120000"/>
              </a:lnSpc>
            </a:pP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    亲发生了争吵”，故填</a:t>
            </a:r>
            <a:r>
              <a:rPr lang="en-US" altLang="zh-CN" sz="3600" b="1" dirty="0">
                <a:latin typeface="Times New Roman" panose="02020603050405020304" pitchFamily="2" charset="0"/>
                <a:ea typeface="宋体" panose="02010600030101010101" pitchFamily="2" charset="-122"/>
                <a:cs typeface="Times New Roman" panose="02020603050405020304" pitchFamily="2" charset="0"/>
              </a:rPr>
              <a:t>fight</a:t>
            </a:r>
            <a:r>
              <a:rPr lang="zh-CN" altLang="en-US" sz="3600" b="1" dirty="0">
                <a:latin typeface="Times New Roman" panose="02020603050405020304" pitchFamily="2" charset="0"/>
                <a:ea typeface="宋体" panose="02010600030101010101" pitchFamily="2" charset="-122"/>
                <a:cs typeface="Times New Roman" panose="02020603050405020304" pitchFamily="2" charset="0"/>
              </a:rPr>
              <a:t>一词。</a:t>
            </a:r>
            <a:endParaRPr lang="en-US" altLang="zh-CN" sz="3600" b="1" dirty="0">
              <a:solidFill>
                <a:srgbClr val="0066FF"/>
              </a:solidFill>
              <a:latin typeface="Times New Roman" panose="02020603050405020304" pitchFamily="2" charset="0"/>
              <a:ea typeface="Times New Roman" panose="02020603050405020304" pitchFamily="2"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additive="base">
                                        <p:cTn id="7" dur="500" fill="hold"/>
                                        <p:tgtEl>
                                          <p:spTgt spid="29700"/>
                                        </p:tgtEl>
                                        <p:attrNameLst>
                                          <p:attrName>ppt_x</p:attrName>
                                        </p:attrNameLst>
                                      </p:cBhvr>
                                      <p:tavLst>
                                        <p:tav tm="0">
                                          <p:val>
                                            <p:strVal val="#ppt_x"/>
                                          </p:val>
                                        </p:tav>
                                        <p:tav tm="100000">
                                          <p:val>
                                            <p:strVal val="#ppt_x"/>
                                          </p:val>
                                        </p:tav>
                                      </p:tavLst>
                                    </p:anim>
                                    <p:anim calcmode="lin" valueType="num">
                                      <p:cBhvr additive="base">
                                        <p:cTn id="8" dur="500" fill="hold"/>
                                        <p:tgtEl>
                                          <p:spTgt spid="297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9699"/>
                                        </p:tgtEl>
                                        <p:attrNameLst>
                                          <p:attrName>style.visibility</p:attrName>
                                        </p:attrNameLst>
                                      </p:cBhvr>
                                      <p:to>
                                        <p:strVal val="visible"/>
                                      </p:to>
                                    </p:set>
                                    <p:animEffect transition="in" filter="box(in)">
                                      <p:cBhvr>
                                        <p:cTn id="13" dur="500"/>
                                        <p:tgtEl>
                                          <p:spTgt spid="2969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698"/>
                                        </p:tgtEl>
                                        <p:attrNameLst>
                                          <p:attrName>style.visibility</p:attrName>
                                        </p:attrNameLst>
                                      </p:cBhvr>
                                      <p:to>
                                        <p:strVal val="visible"/>
                                      </p:to>
                                    </p:set>
                                    <p:anim calcmode="lin" valueType="num">
                                      <p:cBhvr additive="base">
                                        <p:cTn id="18" dur="500" fill="hold"/>
                                        <p:tgtEl>
                                          <p:spTgt spid="29698"/>
                                        </p:tgtEl>
                                        <p:attrNameLst>
                                          <p:attrName>ppt_x</p:attrName>
                                        </p:attrNameLst>
                                      </p:cBhvr>
                                      <p:tavLst>
                                        <p:tav tm="0">
                                          <p:val>
                                            <p:strVal val="#ppt_x"/>
                                          </p:val>
                                        </p:tav>
                                        <p:tav tm="100000">
                                          <p:val>
                                            <p:strVal val="#ppt_x"/>
                                          </p:val>
                                        </p:tav>
                                      </p:tavLst>
                                    </p:anim>
                                    <p:anim calcmode="lin" valueType="num">
                                      <p:cBhvr additive="base">
                                        <p:cTn id="19" dur="500" fill="hold"/>
                                        <p:tgtEl>
                                          <p:spTgt spid="296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P spid="2970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2"/>
          <p:cNvSpPr txBox="1"/>
          <p:nvPr/>
        </p:nvSpPr>
        <p:spPr>
          <a:xfrm>
            <a:off x="431800" y="2781300"/>
            <a:ext cx="8604250" cy="2520950"/>
          </a:xfrm>
          <a:prstGeom prst="rect">
            <a:avLst/>
          </a:prstGeom>
          <a:noFill/>
          <a:ln w="9525">
            <a:noFill/>
          </a:ln>
        </p:spPr>
        <p:txBody>
          <a:bodyPr anchor="t"/>
          <a:p>
            <a:pPr marL="342900" indent="-342900" eaLnBrk="0" hangingPunct="0">
              <a:lnSpc>
                <a:spcPct val="130000"/>
              </a:lnSpc>
            </a:pPr>
            <a:r>
              <a:rPr lang="en-US" altLang="zh-CN" sz="3600" b="1" dirty="0">
                <a:latin typeface="Times New Roman" panose="02020603050405020304" pitchFamily="2" charset="0"/>
                <a:ea typeface="宋体" panose="02010600030101010101" pitchFamily="2" charset="-122"/>
              </a:rPr>
              <a:t>1. it rains all weekend?</a:t>
            </a:r>
            <a:endParaRPr lang="en-US" altLang="zh-CN" sz="3600" b="1" dirty="0">
              <a:latin typeface="Times New Roman" panose="02020603050405020304" pitchFamily="2" charset="0"/>
              <a:ea typeface="宋体" panose="02010600030101010101" pitchFamily="2" charset="-122"/>
            </a:endParaRPr>
          </a:p>
          <a:p>
            <a:pPr marL="342900" indent="-342900" eaLnBrk="0" hangingPunct="0">
              <a:lnSpc>
                <a:spcPct val="130000"/>
              </a:lnSpc>
            </a:pPr>
            <a:r>
              <a:rPr lang="en-US" altLang="zh-CN" sz="3600" b="1" dirty="0">
                <a:latin typeface="Times New Roman" panose="02020603050405020304" pitchFamily="2" charset="0"/>
                <a:ea typeface="宋体" panose="02010600030101010101" pitchFamily="2" charset="-122"/>
              </a:rPr>
              <a:t> ___________________________________</a:t>
            </a:r>
            <a:endParaRPr lang="en-US" altLang="zh-CN" sz="3600" b="1" dirty="0">
              <a:latin typeface="Times New Roman" panose="02020603050405020304" pitchFamily="2" charset="0"/>
              <a:ea typeface="宋体" panose="02010600030101010101" pitchFamily="2" charset="-122"/>
            </a:endParaRPr>
          </a:p>
          <a:p>
            <a:pPr marL="342900" indent="-342900" eaLnBrk="0" hangingPunct="0">
              <a:lnSpc>
                <a:spcPct val="130000"/>
              </a:lnSpc>
            </a:pPr>
            <a:r>
              <a:rPr lang="en-US" altLang="zh-CN" sz="3600" b="1" dirty="0">
                <a:latin typeface="Times New Roman" panose="02020603050405020304" pitchFamily="2" charset="0"/>
                <a:ea typeface="宋体" panose="02010600030101010101" pitchFamily="2" charset="-122"/>
              </a:rPr>
              <a:t> ___________________________________</a:t>
            </a:r>
            <a:endParaRPr lang="zh-CN" altLang="en-US" sz="3600" b="1" dirty="0">
              <a:latin typeface="Times New Roman" panose="02020603050405020304" pitchFamily="2" charset="0"/>
              <a:ea typeface="宋体" panose="02010600030101010101" pitchFamily="2" charset="-122"/>
            </a:endParaRPr>
          </a:p>
        </p:txBody>
      </p:sp>
      <p:sp>
        <p:nvSpPr>
          <p:cNvPr id="30723" name="Text Box 4"/>
          <p:cNvSpPr txBox="1"/>
          <p:nvPr/>
        </p:nvSpPr>
        <p:spPr>
          <a:xfrm>
            <a:off x="684213" y="3502025"/>
            <a:ext cx="8280400" cy="1520825"/>
          </a:xfrm>
          <a:prstGeom prst="rect">
            <a:avLst/>
          </a:prstGeom>
          <a:noFill/>
          <a:ln w="9525">
            <a:noFill/>
          </a:ln>
        </p:spPr>
        <p:txBody>
          <a:bodyPr anchor="t">
            <a:spAutoFit/>
          </a:bodyPr>
          <a:p>
            <a:pPr>
              <a:lnSpc>
                <a:spcPct val="130000"/>
              </a:lnSpc>
            </a:pPr>
            <a:r>
              <a:rPr lang="en-US" altLang="zh-CN" sz="3600" b="1" dirty="0">
                <a:solidFill>
                  <a:srgbClr val="FF9900"/>
                </a:solidFill>
                <a:latin typeface="Times New Roman" panose="02020603050405020304" pitchFamily="2" charset="0"/>
                <a:ea typeface="宋体" panose="02010600030101010101" pitchFamily="2" charset="-122"/>
                <a:cs typeface="Times New Roman" panose="02020603050405020304" pitchFamily="2" charset="0"/>
              </a:rPr>
              <a:t>If it rains all weekend, I’ll chat with my friends online and play computer games.</a:t>
            </a:r>
            <a:endParaRPr lang="en-US" altLang="zh-CN" sz="3600" b="1" dirty="0">
              <a:solidFill>
                <a:srgbClr val="FF9900"/>
              </a:solidFill>
              <a:latin typeface="Times New Roman" panose="02020603050405020304" pitchFamily="2" charset="0"/>
              <a:ea typeface="Times New Roman" panose="02020603050405020304" pitchFamily="2" charset="0"/>
            </a:endParaRPr>
          </a:p>
        </p:txBody>
      </p:sp>
      <p:sp>
        <p:nvSpPr>
          <p:cNvPr id="30724" name="Rectangle 12"/>
          <p:cNvSpPr/>
          <p:nvPr/>
        </p:nvSpPr>
        <p:spPr>
          <a:xfrm>
            <a:off x="395288" y="1125538"/>
            <a:ext cx="7813675" cy="1657350"/>
          </a:xfrm>
          <a:prstGeom prst="rect">
            <a:avLst/>
          </a:prstGeom>
          <a:noFill/>
          <a:ln w="9525">
            <a:noFill/>
          </a:ln>
        </p:spPr>
        <p:txBody>
          <a:bodyPr anchor="ctr"/>
          <a:p>
            <a:pPr marL="609600" indent="-609600">
              <a:lnSpc>
                <a:spcPct val="130000"/>
              </a:lnSpc>
            </a:pPr>
            <a:r>
              <a:rPr lang="en-US" altLang="zh-CN" sz="3600" b="1" dirty="0">
                <a:solidFill>
                  <a:srgbClr val="0000FF"/>
                </a:solidFill>
                <a:latin typeface="Arial" panose="020B0604020202020204" pitchFamily="34" charset="0"/>
                <a:ea typeface="宋体" panose="02010600030101010101" pitchFamily="2" charset="-122"/>
                <a:cs typeface="Times New Roman" panose="02020603050405020304" pitchFamily="2" charset="0"/>
              </a:rPr>
              <a:t>3. Use your imagination! What will </a:t>
            </a:r>
            <a:endParaRPr lang="en-US" altLang="zh-CN" sz="3600" b="1" dirty="0">
              <a:solidFill>
                <a:srgbClr val="0000FF"/>
              </a:solidFill>
              <a:latin typeface="Arial" panose="020B0604020202020204" pitchFamily="34" charset="0"/>
              <a:ea typeface="宋体" panose="02010600030101010101" pitchFamily="2" charset="-122"/>
              <a:cs typeface="Times New Roman" panose="02020603050405020304" pitchFamily="2" charset="0"/>
            </a:endParaRPr>
          </a:p>
          <a:p>
            <a:pPr marL="609600" indent="-609600">
              <a:lnSpc>
                <a:spcPct val="130000"/>
              </a:lnSpc>
            </a:pPr>
            <a:r>
              <a:rPr lang="en-US" altLang="zh-CN" sz="3600" b="1" dirty="0">
                <a:solidFill>
                  <a:srgbClr val="0000FF"/>
                </a:solidFill>
                <a:latin typeface="Arial" panose="020B0604020202020204" pitchFamily="34" charset="0"/>
                <a:ea typeface="宋体" panose="02010600030101010101" pitchFamily="2" charset="-122"/>
                <a:cs typeface="Times New Roman" panose="02020603050405020304" pitchFamily="2" charset="0"/>
              </a:rPr>
              <a:t>    you do if</a:t>
            </a:r>
            <a:r>
              <a:rPr lang="en-US" altLang="zh-CN" sz="3600" b="1" dirty="0">
                <a:solidFill>
                  <a:srgbClr val="0000FF"/>
                </a:solidFill>
                <a:latin typeface="Arial" panose="020B0604020202020204" pitchFamily="34" charset="0"/>
                <a:ea typeface="Times New Roman" panose="02020603050405020304" pitchFamily="2" charset="0"/>
              </a:rPr>
              <a:t>…</a:t>
            </a:r>
            <a:endParaRPr lang="zh-CN" altLang="en-US" sz="3600" b="1" dirty="0">
              <a:solidFill>
                <a:srgbClr val="0000FF"/>
              </a:solidFill>
              <a:latin typeface="Arial" panose="020B0604020202020204" pitchFamily="34" charset="0"/>
              <a:ea typeface="Times New Roman" panose="02020603050405020304" pitchFamily="2"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box(in)">
                                      <p:cBhvr>
                                        <p:cTn id="7" dur="500"/>
                                        <p:tgtEl>
                                          <p:spTgt spid="3072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0722"/>
                                        </p:tgtEl>
                                        <p:attrNameLst>
                                          <p:attrName>style.visibility</p:attrName>
                                        </p:attrNameLst>
                                      </p:cBhvr>
                                      <p:to>
                                        <p:strVal val="visible"/>
                                      </p:to>
                                    </p:set>
                                    <p:anim calcmode="lin" valueType="num">
                                      <p:cBhvr>
                                        <p:cTn id="12" dur="1000" fill="hold"/>
                                        <p:tgtEl>
                                          <p:spTgt spid="30722"/>
                                        </p:tgtEl>
                                        <p:attrNameLst>
                                          <p:attrName>ppt_x</p:attrName>
                                        </p:attrNameLst>
                                      </p:cBhvr>
                                      <p:tavLst>
                                        <p:tav tm="0">
                                          <p:val>
                                            <p:strVal val="#ppt_x-.2"/>
                                          </p:val>
                                        </p:tav>
                                        <p:tav tm="100000">
                                          <p:val>
                                            <p:strVal val="#ppt_x"/>
                                          </p:val>
                                        </p:tav>
                                      </p:tavLst>
                                    </p:anim>
                                    <p:anim calcmode="lin" valueType="num">
                                      <p:cBhvr>
                                        <p:cTn id="13" dur="1000" fill="hold"/>
                                        <p:tgtEl>
                                          <p:spTgt spid="3072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072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0723"/>
                                        </p:tgtEl>
                                        <p:attrNameLst>
                                          <p:attrName>style.visibility</p:attrName>
                                        </p:attrNameLst>
                                      </p:cBhvr>
                                      <p:to>
                                        <p:strVal val="visible"/>
                                      </p:to>
                                    </p:set>
                                    <p:anim calcmode="lin" valueType="num">
                                      <p:cBhvr additive="base">
                                        <p:cTn id="19" dur="500" fill="hold"/>
                                        <p:tgtEl>
                                          <p:spTgt spid="30723"/>
                                        </p:tgtEl>
                                        <p:attrNameLst>
                                          <p:attrName>ppt_x</p:attrName>
                                        </p:attrNameLst>
                                      </p:cBhvr>
                                      <p:tavLst>
                                        <p:tav tm="0">
                                          <p:val>
                                            <p:strVal val="1+#ppt_w/2"/>
                                          </p:val>
                                        </p:tav>
                                        <p:tav tm="100000">
                                          <p:val>
                                            <p:strVal val="#ppt_x"/>
                                          </p:val>
                                        </p:tav>
                                      </p:tavLst>
                                    </p:anim>
                                    <p:anim calcmode="lin" valueType="num">
                                      <p:cBhvr additive="base">
                                        <p:cTn id="20" dur="500" fill="hold"/>
                                        <p:tgtEl>
                                          <p:spTgt spid="307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p:bldP spid="3072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txBox="1"/>
          <p:nvPr/>
        </p:nvSpPr>
        <p:spPr>
          <a:xfrm>
            <a:off x="360363" y="404813"/>
            <a:ext cx="8459787" cy="6119812"/>
          </a:xfrm>
          <a:prstGeom prst="rect">
            <a:avLst/>
          </a:prstGeom>
          <a:noFill/>
          <a:ln w="9525">
            <a:noFill/>
          </a:ln>
        </p:spPr>
        <p:txBody>
          <a:bodyPr anchor="t"/>
          <a:p>
            <a:pPr marL="342900" indent="-342900" eaLnBrk="0" hangingPunct="0">
              <a:lnSpc>
                <a:spcPct val="120000"/>
              </a:lnSpc>
            </a:pPr>
            <a:r>
              <a:rPr lang="en-US" altLang="zh-CN" sz="3600" b="1" dirty="0">
                <a:latin typeface="Times New Roman" panose="02020603050405020304" pitchFamily="2" charset="0"/>
                <a:ea typeface="宋体" panose="02010600030101010101" pitchFamily="2" charset="-122"/>
              </a:rPr>
              <a:t>2. there’s an English test tomorrow?</a:t>
            </a:r>
            <a:endParaRPr lang="en-US" altLang="zh-CN" sz="3600" b="1" dirty="0">
              <a:latin typeface="Times New Roman" panose="02020603050405020304" pitchFamily="2" charset="0"/>
              <a:ea typeface="宋体" panose="02010600030101010101" pitchFamily="2" charset="-122"/>
            </a:endParaRPr>
          </a:p>
          <a:p>
            <a:pPr marL="342900" indent="-342900" eaLnBrk="0" hangingPunct="0">
              <a:lnSpc>
                <a:spcPct val="120000"/>
              </a:lnSpc>
            </a:pPr>
            <a:r>
              <a:rPr lang="en-US" altLang="zh-CN" sz="3600" b="1" dirty="0">
                <a:latin typeface="Times New Roman" panose="02020603050405020304" pitchFamily="2" charset="0"/>
                <a:ea typeface="宋体" panose="02010600030101010101" pitchFamily="2" charset="-122"/>
              </a:rPr>
              <a:t>    _________________________________</a:t>
            </a:r>
            <a:endParaRPr lang="en-US" altLang="zh-CN" sz="3600" b="1" dirty="0">
              <a:latin typeface="Times New Roman" panose="02020603050405020304" pitchFamily="2" charset="0"/>
              <a:ea typeface="宋体" panose="02010600030101010101" pitchFamily="2" charset="-122"/>
            </a:endParaRPr>
          </a:p>
          <a:p>
            <a:pPr marL="342900" indent="-342900" eaLnBrk="0" hangingPunct="0">
              <a:lnSpc>
                <a:spcPct val="120000"/>
              </a:lnSpc>
            </a:pPr>
            <a:r>
              <a:rPr lang="en-US" altLang="zh-CN" sz="3600" b="1" dirty="0">
                <a:latin typeface="Times New Roman" panose="02020603050405020304" pitchFamily="2" charset="0"/>
                <a:ea typeface="宋体" panose="02010600030101010101" pitchFamily="2" charset="-122"/>
              </a:rPr>
              <a:t>    _________________________________</a:t>
            </a:r>
            <a:endParaRPr lang="en-US" altLang="zh-CN" sz="3600" b="1" dirty="0">
              <a:latin typeface="Times New Roman" panose="02020603050405020304" pitchFamily="2" charset="0"/>
              <a:ea typeface="宋体" panose="02010600030101010101" pitchFamily="2" charset="-122"/>
            </a:endParaRPr>
          </a:p>
          <a:p>
            <a:pPr marL="342900" indent="-342900" eaLnBrk="0" hangingPunct="0">
              <a:lnSpc>
                <a:spcPct val="120000"/>
              </a:lnSpc>
            </a:pPr>
            <a:r>
              <a:rPr lang="en-US" altLang="zh-CN" sz="3600" b="1" dirty="0">
                <a:latin typeface="Times New Roman" panose="02020603050405020304" pitchFamily="2" charset="0"/>
                <a:ea typeface="宋体" panose="02010600030101010101" pitchFamily="2" charset="-122"/>
              </a:rPr>
              <a:t>3. your cousin decides to come and visit </a:t>
            </a:r>
            <a:endParaRPr lang="en-US" altLang="zh-CN" sz="3600" b="1" dirty="0">
              <a:latin typeface="Times New Roman" panose="02020603050405020304" pitchFamily="2" charset="0"/>
              <a:ea typeface="宋体" panose="02010600030101010101" pitchFamily="2" charset="-122"/>
            </a:endParaRPr>
          </a:p>
          <a:p>
            <a:pPr marL="342900" indent="-342900" eaLnBrk="0" hangingPunct="0">
              <a:lnSpc>
                <a:spcPct val="120000"/>
              </a:lnSpc>
            </a:pPr>
            <a:r>
              <a:rPr lang="en-US" altLang="zh-CN" sz="3600" b="1" dirty="0">
                <a:latin typeface="Times New Roman" panose="02020603050405020304" pitchFamily="2" charset="0"/>
                <a:ea typeface="宋体" panose="02010600030101010101" pitchFamily="2" charset="-122"/>
              </a:rPr>
              <a:t>    from another town? </a:t>
            </a:r>
            <a:endParaRPr lang="en-US" altLang="zh-CN" sz="3600" b="1" dirty="0">
              <a:latin typeface="Times New Roman" panose="02020603050405020304" pitchFamily="2" charset="0"/>
              <a:ea typeface="宋体" panose="02010600030101010101" pitchFamily="2" charset="-122"/>
            </a:endParaRPr>
          </a:p>
          <a:p>
            <a:pPr marL="342900" indent="-342900" eaLnBrk="0" hangingPunct="0">
              <a:lnSpc>
                <a:spcPct val="120000"/>
              </a:lnSpc>
            </a:pPr>
            <a:r>
              <a:rPr lang="en-US" altLang="zh-CN" sz="3600" b="1" dirty="0">
                <a:latin typeface="Times New Roman" panose="02020603050405020304" pitchFamily="2" charset="0"/>
                <a:ea typeface="宋体" panose="02010600030101010101" pitchFamily="2" charset="-122"/>
              </a:rPr>
              <a:t>    _________________________________</a:t>
            </a:r>
            <a:endParaRPr lang="en-US" altLang="zh-CN" sz="3600" b="1" dirty="0">
              <a:latin typeface="Times New Roman" panose="02020603050405020304" pitchFamily="2" charset="0"/>
              <a:ea typeface="宋体" panose="02010600030101010101" pitchFamily="2" charset="-122"/>
            </a:endParaRPr>
          </a:p>
          <a:p>
            <a:pPr marL="342900" indent="-342900" eaLnBrk="0" hangingPunct="0">
              <a:lnSpc>
                <a:spcPct val="120000"/>
              </a:lnSpc>
            </a:pPr>
            <a:r>
              <a:rPr lang="en-US" altLang="zh-CN" sz="3600" b="1" dirty="0">
                <a:latin typeface="Times New Roman" panose="02020603050405020304" pitchFamily="2" charset="0"/>
                <a:ea typeface="宋体" panose="02010600030101010101" pitchFamily="2" charset="-122"/>
              </a:rPr>
              <a:t>    _________________________________</a:t>
            </a:r>
            <a:endParaRPr lang="en-US" altLang="zh-CN" sz="3600" b="1" dirty="0">
              <a:latin typeface="Times New Roman" panose="02020603050405020304" pitchFamily="2" charset="0"/>
              <a:ea typeface="宋体" panose="02010600030101010101" pitchFamily="2" charset="-122"/>
            </a:endParaRPr>
          </a:p>
          <a:p>
            <a:pPr marL="342900" indent="-342900" eaLnBrk="0" hangingPunct="0">
              <a:lnSpc>
                <a:spcPct val="120000"/>
              </a:lnSpc>
            </a:pPr>
            <a:r>
              <a:rPr lang="en-US" altLang="zh-CN" sz="3600" b="1" dirty="0">
                <a:latin typeface="Times New Roman" panose="02020603050405020304" pitchFamily="2" charset="0"/>
                <a:ea typeface="宋体" panose="02010600030101010101" pitchFamily="2" charset="-122"/>
              </a:rPr>
              <a:t>    _________________________________</a:t>
            </a:r>
            <a:endParaRPr lang="en-US" altLang="zh-CN" sz="3600" b="1" dirty="0">
              <a:latin typeface="Times New Roman" panose="02020603050405020304" pitchFamily="2" charset="0"/>
              <a:ea typeface="宋体" panose="02010600030101010101" pitchFamily="2" charset="-122"/>
            </a:endParaRPr>
          </a:p>
          <a:p>
            <a:pPr marL="342900" indent="-342900" eaLnBrk="0" hangingPunct="0">
              <a:lnSpc>
                <a:spcPct val="120000"/>
              </a:lnSpc>
            </a:pPr>
            <a:r>
              <a:rPr lang="en-US" altLang="zh-CN" sz="3600" b="1" dirty="0">
                <a:latin typeface="Times New Roman" panose="02020603050405020304" pitchFamily="2" charset="0"/>
                <a:ea typeface="宋体" panose="02010600030101010101" pitchFamily="2" charset="-122"/>
              </a:rPr>
              <a:t>    __________</a:t>
            </a:r>
            <a:endParaRPr lang="en-US" altLang="zh-CN" sz="3600" b="1" dirty="0">
              <a:latin typeface="Times New Roman" panose="02020603050405020304" pitchFamily="2" charset="0"/>
              <a:ea typeface="宋体" panose="02010600030101010101" pitchFamily="2" charset="-122"/>
            </a:endParaRPr>
          </a:p>
        </p:txBody>
      </p:sp>
      <p:sp>
        <p:nvSpPr>
          <p:cNvPr id="31747" name="Text Box 4"/>
          <p:cNvSpPr txBox="1"/>
          <p:nvPr/>
        </p:nvSpPr>
        <p:spPr>
          <a:xfrm>
            <a:off x="790575" y="3717925"/>
            <a:ext cx="7956550" cy="2727325"/>
          </a:xfrm>
          <a:prstGeom prst="rect">
            <a:avLst/>
          </a:prstGeom>
          <a:noFill/>
          <a:ln w="9525">
            <a:noFill/>
          </a:ln>
        </p:spPr>
        <p:txBody>
          <a:bodyPr anchor="t">
            <a:spAutoFit/>
          </a:bodyPr>
          <a:p>
            <a:pPr>
              <a:lnSpc>
                <a:spcPct val="120000"/>
              </a:lnSpc>
            </a:pPr>
            <a:r>
              <a:rPr lang="en-US" altLang="zh-CN" sz="3600" b="1" dirty="0">
                <a:solidFill>
                  <a:srgbClr val="FF9900"/>
                </a:solidFill>
                <a:latin typeface="Times New Roman" panose="02020603050405020304" pitchFamily="2" charset="0"/>
                <a:ea typeface="宋体" panose="02010600030101010101" pitchFamily="2" charset="-122"/>
                <a:cs typeface="Times New Roman" panose="02020603050405020304" pitchFamily="2" charset="0"/>
              </a:rPr>
              <a:t>If my cousin decides to come and visit from another town, I’ll have a party for him. And I’ll invite a lot of  good friends.</a:t>
            </a:r>
            <a:endParaRPr lang="en-US" altLang="zh-CN" sz="3600" b="1" dirty="0">
              <a:solidFill>
                <a:srgbClr val="FF9900"/>
              </a:solidFill>
              <a:latin typeface="Times New Roman" panose="02020603050405020304" pitchFamily="2" charset="0"/>
              <a:ea typeface="Times New Roman" panose="02020603050405020304" pitchFamily="2" charset="0"/>
            </a:endParaRPr>
          </a:p>
        </p:txBody>
      </p:sp>
      <p:sp>
        <p:nvSpPr>
          <p:cNvPr id="31748" name="Text Box 7"/>
          <p:cNvSpPr txBox="1"/>
          <p:nvPr/>
        </p:nvSpPr>
        <p:spPr>
          <a:xfrm>
            <a:off x="827088" y="1052513"/>
            <a:ext cx="7920037" cy="1409700"/>
          </a:xfrm>
          <a:prstGeom prst="rect">
            <a:avLst/>
          </a:prstGeom>
          <a:noFill/>
          <a:ln w="9525">
            <a:noFill/>
          </a:ln>
        </p:spPr>
        <p:txBody>
          <a:bodyPr anchor="t">
            <a:spAutoFit/>
          </a:bodyPr>
          <a:p>
            <a:pPr>
              <a:lnSpc>
                <a:spcPct val="120000"/>
              </a:lnSpc>
            </a:pPr>
            <a:r>
              <a:rPr lang="en-US" altLang="zh-CN" sz="3600" b="1" dirty="0">
                <a:solidFill>
                  <a:srgbClr val="FF9900"/>
                </a:solidFill>
                <a:latin typeface="Times New Roman" panose="02020603050405020304" pitchFamily="2" charset="0"/>
                <a:ea typeface="宋体" panose="02010600030101010101" pitchFamily="2" charset="-122"/>
                <a:cs typeface="Times New Roman" panose="02020603050405020304" pitchFamily="2" charset="0"/>
              </a:rPr>
              <a:t>If there’s an English test tomorrow,  I’ll go over my books and notes. </a:t>
            </a:r>
            <a:endParaRPr lang="en-US" altLang="zh-CN" sz="3600" b="1" dirty="0">
              <a:solidFill>
                <a:srgbClr val="FF9900"/>
              </a:solidFill>
              <a:latin typeface="Times New Roman" panose="02020603050405020304" pitchFamily="2" charset="0"/>
              <a:ea typeface="Times New Roman" panose="02020603050405020304" pitchFamily="2"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ox(in)">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31748"/>
                                        </p:tgtEl>
                                        <p:attrNameLst>
                                          <p:attrName>style.visibility</p:attrName>
                                        </p:attrNameLst>
                                      </p:cBhvr>
                                      <p:to>
                                        <p:strVal val="visible"/>
                                      </p:to>
                                    </p:set>
                                    <p:animEffect transition="in" filter="fade">
                                      <p:cBhvr>
                                        <p:cTn id="12" dur="800" decel="100000"/>
                                        <p:tgtEl>
                                          <p:spTgt spid="31748"/>
                                        </p:tgtEl>
                                      </p:cBhvr>
                                    </p:animEffect>
                                    <p:anim calcmode="lin" valueType="num">
                                      <p:cBhvr>
                                        <p:cTn id="13" dur="800" decel="100000" fill="hold"/>
                                        <p:tgtEl>
                                          <p:spTgt spid="31748"/>
                                        </p:tgtEl>
                                        <p:attrNameLst>
                                          <p:attrName>style.rotation</p:attrName>
                                        </p:attrNameLst>
                                      </p:cBhvr>
                                      <p:tavLst>
                                        <p:tav tm="0">
                                          <p:val>
                                            <p:fltVal val="-90.000000"/>
                                          </p:val>
                                        </p:tav>
                                        <p:tav tm="100000">
                                          <p:val>
                                            <p:fltVal val="0.000000"/>
                                          </p:val>
                                        </p:tav>
                                      </p:tavLst>
                                    </p:anim>
                                    <p:anim calcmode="lin" valueType="num">
                                      <p:cBhvr>
                                        <p:cTn id="14" dur="800" decel="100000" fill="hold"/>
                                        <p:tgtEl>
                                          <p:spTgt spid="31748"/>
                                        </p:tgtEl>
                                        <p:attrNameLst>
                                          <p:attrName>ppt_x</p:attrName>
                                        </p:attrNameLst>
                                      </p:cBhvr>
                                      <p:tavLst>
                                        <p:tav tm="0">
                                          <p:val>
                                            <p:strVal val="#ppt_x+0.4"/>
                                          </p:val>
                                        </p:tav>
                                        <p:tav tm="100000">
                                          <p:val>
                                            <p:strVal val="#ppt_x-0.05"/>
                                          </p:val>
                                        </p:tav>
                                      </p:tavLst>
                                    </p:anim>
                                    <p:anim calcmode="lin" valueType="num">
                                      <p:cBhvr>
                                        <p:cTn id="15" dur="800" decel="100000" fill="hold"/>
                                        <p:tgtEl>
                                          <p:spTgt spid="31748"/>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1748"/>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1748"/>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6" fill="hold" grpId="0" nodeType="clickEffect">
                                  <p:stCondLst>
                                    <p:cond delay="0"/>
                                  </p:stCondLst>
                                  <p:childTnLst>
                                    <p:set>
                                      <p:cBhvr>
                                        <p:cTn id="21" dur="1" fill="hold">
                                          <p:stCondLst>
                                            <p:cond delay="0"/>
                                          </p:stCondLst>
                                        </p:cTn>
                                        <p:tgtEl>
                                          <p:spTgt spid="31747"/>
                                        </p:tgtEl>
                                        <p:attrNameLst>
                                          <p:attrName>style.visibility</p:attrName>
                                        </p:attrNameLst>
                                      </p:cBhvr>
                                      <p:to>
                                        <p:strVal val="visible"/>
                                      </p:to>
                                    </p:set>
                                    <p:anim calcmode="lin" valueType="num">
                                      <p:cBhvr additive="base">
                                        <p:cTn id="22" dur="500" fill="hold"/>
                                        <p:tgtEl>
                                          <p:spTgt spid="31747"/>
                                        </p:tgtEl>
                                        <p:attrNameLst>
                                          <p:attrName>ppt_x</p:attrName>
                                        </p:attrNameLst>
                                      </p:cBhvr>
                                      <p:tavLst>
                                        <p:tav tm="0">
                                          <p:val>
                                            <p:strVal val="1+#ppt_w/2"/>
                                          </p:val>
                                        </p:tav>
                                        <p:tav tm="100000">
                                          <p:val>
                                            <p:strVal val="#ppt_x"/>
                                          </p:val>
                                        </p:tav>
                                      </p:tavLst>
                                    </p:anim>
                                    <p:anim calcmode="lin" valueType="num">
                                      <p:cBhvr additive="base">
                                        <p:cTn id="23" dur="500" fill="hold"/>
                                        <p:tgtEl>
                                          <p:spTgt spid="317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p:bldP spid="317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3"/>
          <p:cNvSpPr/>
          <p:nvPr/>
        </p:nvSpPr>
        <p:spPr>
          <a:xfrm>
            <a:off x="471488" y="1066800"/>
            <a:ext cx="8139112" cy="3886200"/>
          </a:xfrm>
          <a:prstGeom prst="rect">
            <a:avLst/>
          </a:prstGeom>
          <a:noFill/>
          <a:ln w="9525">
            <a:noFill/>
          </a:ln>
        </p:spPr>
        <p:txBody>
          <a:bodyPr wrap="none" anchor="t"/>
          <a:p>
            <a:pPr marL="342900" indent="-342900" defTabSz="914400">
              <a:lnSpc>
                <a:spcPct val="120000"/>
              </a:lnSpc>
              <a:spcBef>
                <a:spcPct val="20000"/>
              </a:spcBef>
              <a:tabLst>
                <a:tab pos="443230" algn="l"/>
              </a:tabLst>
            </a:pPr>
            <a:r>
              <a:rPr lang="zh-CN" altLang="en-US" sz="3200" b="1" dirty="0">
                <a:solidFill>
                  <a:srgbClr val="FF0000"/>
                </a:solidFill>
                <a:latin typeface="Times New Roman" panose="02020603050405020304" pitchFamily="2" charset="0"/>
                <a:ea typeface="宋体" panose="02010600030101010101" pitchFamily="2" charset="-122"/>
              </a:rPr>
              <a:t>教学目标：</a:t>
            </a:r>
            <a:r>
              <a:rPr lang="zh-CN" altLang="en-US" sz="3200" b="1" dirty="0">
                <a:latin typeface="Times New Roman" panose="02020603050405020304" pitchFamily="2" charset="0"/>
                <a:ea typeface="宋体" panose="02010600030101010101" pitchFamily="2" charset="-122"/>
              </a:rPr>
              <a:t> </a:t>
            </a:r>
            <a:endParaRPr lang="zh-CN" altLang="en-US" sz="3200" b="1" dirty="0">
              <a:latin typeface="Times New Roman" panose="02020603050405020304" pitchFamily="2" charset="0"/>
              <a:ea typeface="宋体" panose="02010600030101010101" pitchFamily="2" charset="-122"/>
            </a:endParaRPr>
          </a:p>
          <a:p>
            <a:pPr marL="342900" indent="-342900" defTabSz="914400">
              <a:lnSpc>
                <a:spcPct val="120000"/>
              </a:lnSpc>
              <a:spcBef>
                <a:spcPct val="20000"/>
              </a:spcBef>
              <a:tabLst>
                <a:tab pos="443230" algn="l"/>
              </a:tabLst>
            </a:pPr>
            <a:r>
              <a:rPr lang="zh-CN" altLang="en-US" sz="3200" b="1" dirty="0">
                <a:latin typeface="Times New Roman" panose="02020603050405020304" pitchFamily="2" charset="0"/>
                <a:ea typeface="宋体" panose="02010600030101010101" pitchFamily="2" charset="-122"/>
              </a:rPr>
              <a:t>语言知识目标：</a:t>
            </a:r>
            <a:endParaRPr lang="zh-CN" altLang="en-US" sz="3200" b="1" dirty="0">
              <a:latin typeface="Times New Roman" panose="02020603050405020304" pitchFamily="2" charset="0"/>
              <a:ea typeface="宋体" panose="02010600030101010101" pitchFamily="2" charset="-122"/>
            </a:endParaRPr>
          </a:p>
          <a:p>
            <a:pPr marL="342900" indent="-342900" defTabSz="914400">
              <a:lnSpc>
                <a:spcPct val="120000"/>
              </a:lnSpc>
              <a:spcBef>
                <a:spcPct val="20000"/>
              </a:spcBef>
              <a:tabLst>
                <a:tab pos="443230" algn="l"/>
              </a:tabLst>
            </a:pPr>
            <a:r>
              <a:rPr lang="en-US" altLang="zh-CN" sz="3200" b="1" dirty="0">
                <a:latin typeface="Times New Roman" panose="02020603050405020304" pitchFamily="2" charset="0"/>
                <a:ea typeface="宋体" panose="02010600030101010101" pitchFamily="2" charset="-122"/>
              </a:rPr>
              <a:t>1)  </a:t>
            </a:r>
            <a:r>
              <a:rPr lang="zh-CN" altLang="en-US" sz="3200" b="1" dirty="0">
                <a:latin typeface="Times New Roman" panose="02020603050405020304" pitchFamily="2" charset="0"/>
                <a:ea typeface="宋体" panose="02010600030101010101" pitchFamily="2" charset="-122"/>
              </a:rPr>
              <a:t>复习讨论自己及伙伴们所有的问题，并</a:t>
            </a:r>
            <a:endParaRPr lang="zh-CN" altLang="en-US" sz="3200" b="1" dirty="0">
              <a:latin typeface="Times New Roman" panose="02020603050405020304" pitchFamily="2" charset="0"/>
              <a:ea typeface="宋体" panose="02010600030101010101" pitchFamily="2" charset="-122"/>
            </a:endParaRPr>
          </a:p>
          <a:p>
            <a:pPr marL="342900" indent="-342900" defTabSz="914400">
              <a:lnSpc>
                <a:spcPct val="120000"/>
              </a:lnSpc>
              <a:spcBef>
                <a:spcPct val="20000"/>
              </a:spcBef>
              <a:tabLst>
                <a:tab pos="443230" algn="l"/>
              </a:tabLst>
            </a:pPr>
            <a:r>
              <a:rPr lang="zh-CN" altLang="en-US" sz="3200" b="1" dirty="0">
                <a:latin typeface="Times New Roman" panose="02020603050405020304" pitchFamily="2" charset="0"/>
                <a:ea typeface="宋体" panose="02010600030101010101" pitchFamily="2" charset="-122"/>
              </a:rPr>
              <a:t>     能通过讨论来找到解决问题的办法。 </a:t>
            </a:r>
            <a:endParaRPr lang="zh-CN" altLang="en-US" sz="3200" b="1" dirty="0">
              <a:latin typeface="Times New Roman" panose="02020603050405020304" pitchFamily="2" charset="0"/>
              <a:ea typeface="宋体" panose="02010600030101010101" pitchFamily="2" charset="-122"/>
            </a:endParaRPr>
          </a:p>
          <a:p>
            <a:pPr marL="342900" indent="-342900" defTabSz="914400">
              <a:lnSpc>
                <a:spcPct val="120000"/>
              </a:lnSpc>
              <a:spcBef>
                <a:spcPct val="20000"/>
              </a:spcBef>
              <a:tabLst>
                <a:tab pos="443230" algn="l"/>
              </a:tabLst>
            </a:pPr>
            <a:r>
              <a:rPr lang="en-US" altLang="zh-CN" sz="3200" b="1" dirty="0">
                <a:latin typeface="Times New Roman" panose="02020603050405020304" pitchFamily="2" charset="0"/>
                <a:ea typeface="宋体" panose="02010600030101010101" pitchFamily="2" charset="-122"/>
              </a:rPr>
              <a:t>2) </a:t>
            </a:r>
            <a:r>
              <a:rPr lang="zh-CN" altLang="en-US" sz="3200" b="1" dirty="0">
                <a:latin typeface="Times New Roman" panose="02020603050405020304" pitchFamily="2" charset="0"/>
                <a:ea typeface="宋体" panose="02010600030101010101" pitchFamily="2" charset="-122"/>
              </a:rPr>
              <a:t>能够综合运用所学的知识以及根据所</a:t>
            </a:r>
            <a:endParaRPr lang="zh-CN" altLang="en-US" sz="3200" b="1" dirty="0">
              <a:latin typeface="Times New Roman" panose="02020603050405020304" pitchFamily="2" charset="0"/>
              <a:ea typeface="宋体" panose="02010600030101010101" pitchFamily="2" charset="-122"/>
            </a:endParaRPr>
          </a:p>
          <a:p>
            <a:pPr marL="342900" indent="-342900" defTabSz="914400">
              <a:lnSpc>
                <a:spcPct val="120000"/>
              </a:lnSpc>
              <a:spcBef>
                <a:spcPct val="20000"/>
              </a:spcBef>
              <a:tabLst>
                <a:tab pos="443230" algn="l"/>
              </a:tabLst>
            </a:pPr>
            <a:r>
              <a:rPr lang="zh-CN" altLang="en-US" sz="3200" b="1" dirty="0">
                <a:latin typeface="Times New Roman" panose="02020603050405020304" pitchFamily="2" charset="0"/>
                <a:ea typeface="宋体" panose="02010600030101010101" pitchFamily="2" charset="-122"/>
              </a:rPr>
              <a:t>     给的提示词来完成描述他人的问题及</a:t>
            </a:r>
            <a:endParaRPr lang="zh-CN" altLang="en-US" sz="3200" b="1" dirty="0">
              <a:latin typeface="Times New Roman" panose="02020603050405020304" pitchFamily="2" charset="0"/>
              <a:ea typeface="宋体" panose="02010600030101010101" pitchFamily="2" charset="-122"/>
            </a:endParaRPr>
          </a:p>
          <a:p>
            <a:pPr marL="342900" indent="-342900" defTabSz="914400">
              <a:lnSpc>
                <a:spcPct val="120000"/>
              </a:lnSpc>
              <a:spcBef>
                <a:spcPct val="20000"/>
              </a:spcBef>
              <a:tabLst>
                <a:tab pos="443230" algn="l"/>
              </a:tabLst>
            </a:pPr>
            <a:r>
              <a:rPr lang="zh-CN" altLang="en-US" sz="3200" b="1" dirty="0">
                <a:latin typeface="Times New Roman" panose="02020603050405020304" pitchFamily="2" charset="0"/>
                <a:ea typeface="宋体" panose="02010600030101010101" pitchFamily="2" charset="-122"/>
              </a:rPr>
              <a:t>     解决办法 的小短文。  </a:t>
            </a:r>
            <a:endParaRPr lang="zh-CN" altLang="en-US" sz="3200" b="1" dirty="0">
              <a:latin typeface="Times New Roman" panose="02020603050405020304" pitchFamily="2" charset="0"/>
              <a:ea typeface="宋体" panose="02010600030101010101" pitchFamily="2" charset="-122"/>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5122">
                                            <p:txEl>
                                              <p:charRg st="0" end="7"/>
                                            </p:txEl>
                                          </p:spTgt>
                                        </p:tgtEl>
                                        <p:attrNameLst>
                                          <p:attrName>style.visibility</p:attrName>
                                        </p:attrNameLst>
                                      </p:cBhvr>
                                      <p:to>
                                        <p:strVal val="visible"/>
                                      </p:to>
                                    </p:set>
                                    <p:animEffect transition="in" filter="strips(downRight)">
                                      <p:cBhvr>
                                        <p:cTn id="7" dur="500"/>
                                        <p:tgtEl>
                                          <p:spTgt spid="5122">
                                            <p:txEl>
                                              <p:charRg st="0"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WordArt 4"/>
          <p:cNvSpPr>
            <a:spLocks noTextEdit="1"/>
          </p:cNvSpPr>
          <p:nvPr/>
        </p:nvSpPr>
        <p:spPr>
          <a:xfrm>
            <a:off x="2268538" y="1628775"/>
            <a:ext cx="4319587" cy="1079500"/>
          </a:xfrm>
          <a:prstGeom prst="rect">
            <a:avLst/>
          </a:prstGeom>
        </p:spPr>
        <p:txBody>
          <a:bodyPr wrap="none" fromWordArt="1">
            <a:prstTxWarp prst="textDoubleWave1">
              <a:avLst>
                <a:gd name="adj1" fmla="val 6500"/>
                <a:gd name="adj2" fmla="val 0"/>
              </a:avLst>
            </a:prstTxWarp>
            <a:normAutofit/>
          </a:bodyPr>
          <a:p>
            <a:pPr algn="ctr"/>
            <a:r>
              <a:rPr lang="zh-CN" altLang="en-US" sz="4000" b="1" spc="-400">
                <a:ln w="12700" cap="flat" cmpd="sng">
                  <a:solidFill>
                    <a:srgbClr val="000099"/>
                  </a:solidFill>
                  <a:prstDash val="solid"/>
                  <a:round/>
                  <a:headEnd type="none" w="med" len="med"/>
                  <a:tailEnd type="none" w="med" len="med"/>
                </a:ln>
                <a:solidFill>
                  <a:srgbClr val="FF6600"/>
                </a:solidFill>
                <a:effectLst>
                  <a:outerShdw dist="125724" dir="18900000" algn="ctr" rotWithShape="0">
                    <a:srgbClr val="000099"/>
                  </a:outerShdw>
                </a:effectLst>
                <a:latin typeface="Arial" panose="020B0604020202020204" pitchFamily="34" charset="0"/>
                <a:ea typeface="Arial" panose="020B0604020202020204" pitchFamily="34" charset="0"/>
              </a:rPr>
              <a:t>Homework</a:t>
            </a:r>
            <a:endParaRPr lang="zh-CN" altLang="en-US" sz="4000" b="1" spc="-400">
              <a:ln w="12700" cap="flat" cmpd="sng">
                <a:solidFill>
                  <a:srgbClr val="000099"/>
                </a:solidFill>
                <a:prstDash val="solid"/>
                <a:round/>
                <a:headEnd type="none" w="med" len="med"/>
                <a:tailEnd type="none" w="med" len="med"/>
              </a:ln>
              <a:solidFill>
                <a:srgbClr val="FF6600"/>
              </a:solidFill>
              <a:effectLst>
                <a:outerShdw dist="125724" dir="18900000" algn="ctr" rotWithShape="0">
                  <a:srgbClr val="000099"/>
                </a:outerShdw>
              </a:effectLst>
              <a:latin typeface="Arial" panose="020B0604020202020204" pitchFamily="34" charset="0"/>
              <a:ea typeface="Arial" panose="020B0604020202020204" pitchFamily="34" charset="0"/>
            </a:endParaRPr>
          </a:p>
        </p:txBody>
      </p:sp>
      <p:sp>
        <p:nvSpPr>
          <p:cNvPr id="32771" name="Rectangle 3"/>
          <p:cNvSpPr txBox="1"/>
          <p:nvPr/>
        </p:nvSpPr>
        <p:spPr>
          <a:xfrm>
            <a:off x="574675" y="2997200"/>
            <a:ext cx="8101013" cy="2447925"/>
          </a:xfrm>
          <a:prstGeom prst="rect">
            <a:avLst/>
          </a:prstGeom>
          <a:noFill/>
          <a:ln w="9525">
            <a:noFill/>
          </a:ln>
        </p:spPr>
        <p:txBody>
          <a:bodyPr anchor="t"/>
          <a:p>
            <a:pPr eaLnBrk="0" hangingPunct="0">
              <a:lnSpc>
                <a:spcPct val="130000"/>
              </a:lnSpc>
            </a:pPr>
            <a:r>
              <a:rPr lang="en-US" altLang="zh-CN" sz="3600" b="1" dirty="0">
                <a:solidFill>
                  <a:srgbClr val="0000FF"/>
                </a:solidFill>
                <a:latin typeface="Times New Roman" panose="02020603050405020304" pitchFamily="2" charset="0"/>
                <a:ea typeface="宋体" panose="02010600030101010101" pitchFamily="2" charset="-122"/>
              </a:rPr>
              <a:t>Write a letter to your friend. If you go to the party, what will happen? If you don’t go to the party, what will happen?</a:t>
            </a:r>
            <a:endParaRPr lang="en-US" altLang="zh-CN" sz="3600" b="1" dirty="0">
              <a:solidFill>
                <a:srgbClr val="0000FF"/>
              </a:solidFill>
              <a:latin typeface="Times New Roman" panose="02020603050405020304" pitchFamily="2" charset="0"/>
              <a:ea typeface="宋体" panose="02010600030101010101" pitchFamily="2" charset="-122"/>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ox(in)">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1"/>
                                        </p:tgtEl>
                                        <p:attrNameLst>
                                          <p:attrName>style.visibility</p:attrName>
                                        </p:attrNameLst>
                                      </p:cBhvr>
                                      <p:to>
                                        <p:strVal val="visible"/>
                                      </p:to>
                                    </p:set>
                                    <p:animEffect transition="in" filter="blinds(horizontal)">
                                      <p:cBhvr>
                                        <p:cTn id="12"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3"/>
          <p:cNvSpPr/>
          <p:nvPr/>
        </p:nvSpPr>
        <p:spPr>
          <a:xfrm>
            <a:off x="76200" y="1905000"/>
            <a:ext cx="8915400" cy="2819400"/>
          </a:xfrm>
          <a:prstGeom prst="rect">
            <a:avLst/>
          </a:prstGeom>
          <a:noFill/>
          <a:ln w="9525">
            <a:noFill/>
          </a:ln>
        </p:spPr>
        <p:txBody>
          <a:bodyPr wrap="none" anchor="t"/>
          <a:p>
            <a:pPr marL="342900" indent="-342900">
              <a:lnSpc>
                <a:spcPct val="120000"/>
              </a:lnSpc>
              <a:spcBef>
                <a:spcPct val="20000"/>
              </a:spcBef>
            </a:pPr>
            <a:r>
              <a:rPr lang="en-US" altLang="zh-CN" sz="3200" b="1" dirty="0">
                <a:latin typeface="Times New Roman" panose="02020603050405020304" pitchFamily="2" charset="0"/>
                <a:ea typeface="宋体" panose="02010600030101010101" pitchFamily="2" charset="-122"/>
              </a:rPr>
              <a:t>3) </a:t>
            </a:r>
            <a:r>
              <a:rPr lang="zh-CN" altLang="en-US" sz="3200" b="1" dirty="0">
                <a:latin typeface="Times New Roman" panose="02020603050405020304" pitchFamily="2" charset="0"/>
                <a:ea typeface="宋体" panose="02010600030101010101" pitchFamily="2" charset="-122"/>
              </a:rPr>
              <a:t>能够综合运用所学的知识来描述他人的</a:t>
            </a:r>
            <a:endParaRPr lang="zh-CN" altLang="en-US" sz="3200" b="1" dirty="0">
              <a:latin typeface="Times New Roman" panose="02020603050405020304" pitchFamily="2" charset="0"/>
              <a:ea typeface="宋体" panose="02010600030101010101" pitchFamily="2" charset="-122"/>
            </a:endParaRPr>
          </a:p>
          <a:p>
            <a:pPr marL="342900" indent="-342900">
              <a:lnSpc>
                <a:spcPct val="120000"/>
              </a:lnSpc>
              <a:spcBef>
                <a:spcPct val="20000"/>
              </a:spcBef>
            </a:pPr>
            <a:r>
              <a:rPr lang="zh-CN" altLang="en-US" sz="3200" b="1" dirty="0">
                <a:latin typeface="Times New Roman" panose="02020603050405020304" pitchFamily="2" charset="0"/>
                <a:ea typeface="宋体" panose="02010600030101010101" pitchFamily="2" charset="-122"/>
              </a:rPr>
              <a:t>     问题及解决办法 的小短文。 </a:t>
            </a:r>
            <a:endParaRPr lang="zh-CN" altLang="en-US" sz="3200" b="1" dirty="0">
              <a:latin typeface="Times New Roman" panose="02020603050405020304" pitchFamily="2" charset="0"/>
              <a:ea typeface="宋体" panose="02010600030101010101" pitchFamily="2" charset="-122"/>
            </a:endParaRPr>
          </a:p>
          <a:p>
            <a:pPr marL="342900" indent="-342900">
              <a:lnSpc>
                <a:spcPct val="120000"/>
              </a:lnSpc>
              <a:spcBef>
                <a:spcPct val="20000"/>
              </a:spcBef>
            </a:pPr>
            <a:r>
              <a:rPr lang="en-US" altLang="zh-CN" sz="3200" b="1" dirty="0">
                <a:latin typeface="Times New Roman" panose="02020603050405020304" pitchFamily="2" charset="0"/>
                <a:ea typeface="宋体" panose="02010600030101010101" pitchFamily="2" charset="-122"/>
              </a:rPr>
              <a:t>4</a:t>
            </a:r>
            <a:r>
              <a:rPr lang="zh-CN" altLang="en-US" sz="3200" b="1" dirty="0">
                <a:latin typeface="Times New Roman" panose="02020603050405020304" pitchFamily="2" charset="0"/>
                <a:ea typeface="宋体" panose="02010600030101010101" pitchFamily="2" charset="-122"/>
              </a:rPr>
              <a:t>）通过完成</a:t>
            </a:r>
            <a:r>
              <a:rPr lang="en-US" altLang="zh-CN" sz="3200" b="1" dirty="0">
                <a:latin typeface="Times New Roman" panose="02020603050405020304" pitchFamily="2" charset="0"/>
                <a:ea typeface="宋体" panose="02010600030101010101" pitchFamily="2" charset="-122"/>
              </a:rPr>
              <a:t>Self </a:t>
            </a:r>
            <a:r>
              <a:rPr lang="zh-CN" altLang="en-US" sz="3200" b="1" dirty="0">
                <a:latin typeface="Times New Roman" panose="02020603050405020304" pitchFamily="2" charset="0"/>
                <a:ea typeface="宋体" panose="02010600030101010101" pitchFamily="2" charset="-122"/>
              </a:rPr>
              <a:t>C</a:t>
            </a:r>
            <a:r>
              <a:rPr lang="en-US" altLang="zh-CN" sz="3200" b="1" dirty="0">
                <a:latin typeface="Times New Roman" panose="02020603050405020304" pitchFamily="2" charset="0"/>
                <a:ea typeface="宋体" panose="02010600030101010101" pitchFamily="2" charset="-122"/>
              </a:rPr>
              <a:t>heck</a:t>
            </a:r>
            <a:r>
              <a:rPr lang="zh-CN" altLang="en-US" sz="3200" b="1" dirty="0">
                <a:latin typeface="Times New Roman" panose="02020603050405020304" pitchFamily="2" charset="0"/>
                <a:ea typeface="宋体" panose="02010600030101010101" pitchFamily="2" charset="-122"/>
              </a:rPr>
              <a:t>的中练习题来全面</a:t>
            </a:r>
            <a:endParaRPr lang="zh-CN" altLang="en-US" sz="3200" b="1" dirty="0">
              <a:latin typeface="Times New Roman" panose="02020603050405020304" pitchFamily="2" charset="0"/>
              <a:ea typeface="宋体" panose="02010600030101010101" pitchFamily="2" charset="-122"/>
            </a:endParaRPr>
          </a:p>
          <a:p>
            <a:pPr marL="342900" indent="-342900">
              <a:lnSpc>
                <a:spcPct val="120000"/>
              </a:lnSpc>
              <a:spcBef>
                <a:spcPct val="20000"/>
              </a:spcBef>
            </a:pPr>
            <a:r>
              <a:rPr lang="zh-CN" altLang="en-US" sz="3200" b="1" dirty="0">
                <a:latin typeface="Times New Roman" panose="02020603050405020304" pitchFamily="2" charset="0"/>
                <a:ea typeface="宋体" panose="02010600030101010101" pitchFamily="2" charset="-122"/>
              </a:rPr>
              <a:t>       复习本单元的重难点知识点。</a:t>
            </a:r>
            <a:endParaRPr lang="zh-CN" altLang="en-US" sz="3200" b="1" dirty="0">
              <a:latin typeface="Times New Roman" panose="02020603050405020304" pitchFamily="2" charset="0"/>
              <a:ea typeface="宋体" panose="02010600030101010101" pitchFamily="2" charset="-122"/>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6146">
                                            <p:txEl>
                                              <p:charRg st="0" end="21"/>
                                            </p:txEl>
                                          </p:spTgt>
                                        </p:tgtEl>
                                        <p:attrNameLst>
                                          <p:attrName>style.visibility</p:attrName>
                                        </p:attrNameLst>
                                      </p:cBhvr>
                                      <p:to>
                                        <p:strVal val="visible"/>
                                      </p:to>
                                    </p:set>
                                    <p:animEffect transition="in" filter="strips(downRight)">
                                      <p:cBhvr>
                                        <p:cTn id="7" dur="500"/>
                                        <p:tgtEl>
                                          <p:spTgt spid="6146">
                                            <p:txEl>
                                              <p:charRg st="0" end="21"/>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6146">
                                            <p:txEl>
                                              <p:charRg st="21" end="41"/>
                                            </p:txEl>
                                          </p:spTgt>
                                        </p:tgtEl>
                                        <p:attrNameLst>
                                          <p:attrName>style.visibility</p:attrName>
                                        </p:attrNameLst>
                                      </p:cBhvr>
                                      <p:to>
                                        <p:strVal val="visible"/>
                                      </p:to>
                                    </p:set>
                                    <p:animEffect transition="in" filter="strips(downRight)">
                                      <p:cBhvr>
                                        <p:cTn id="10" dur="500"/>
                                        <p:tgtEl>
                                          <p:spTgt spid="6146">
                                            <p:txEl>
                                              <p:charRg st="21" end="4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6146">
                                            <p:txEl>
                                              <p:charRg st="41" end="66"/>
                                            </p:txEl>
                                          </p:spTgt>
                                        </p:tgtEl>
                                        <p:attrNameLst>
                                          <p:attrName>style.visibility</p:attrName>
                                        </p:attrNameLst>
                                      </p:cBhvr>
                                      <p:to>
                                        <p:strVal val="visible"/>
                                      </p:to>
                                    </p:set>
                                    <p:animEffect transition="in" filter="strips(downRight)">
                                      <p:cBhvr>
                                        <p:cTn id="13" dur="500"/>
                                        <p:tgtEl>
                                          <p:spTgt spid="6146">
                                            <p:txEl>
                                              <p:charRg st="41" end="66"/>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6146">
                                            <p:txEl>
                                              <p:charRg st="66" end="87"/>
                                            </p:txEl>
                                          </p:spTgt>
                                        </p:tgtEl>
                                        <p:attrNameLst>
                                          <p:attrName>style.visibility</p:attrName>
                                        </p:attrNameLst>
                                      </p:cBhvr>
                                      <p:to>
                                        <p:strVal val="visible"/>
                                      </p:to>
                                    </p:set>
                                    <p:animEffect transition="in" filter="strips(downRight)">
                                      <p:cBhvr>
                                        <p:cTn id="16" dur="500"/>
                                        <p:tgtEl>
                                          <p:spTgt spid="6146">
                                            <p:txEl>
                                              <p:charRg st="66" end="8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WordArt 4"/>
          <p:cNvSpPr>
            <a:spLocks noTextEdit="1"/>
          </p:cNvSpPr>
          <p:nvPr/>
        </p:nvSpPr>
        <p:spPr>
          <a:xfrm>
            <a:off x="2051050" y="431800"/>
            <a:ext cx="5184775" cy="981075"/>
          </a:xfrm>
          <a:prstGeom prst="rect">
            <a:avLst/>
          </a:prstGeom>
        </p:spPr>
        <p:txBody>
          <a:bodyPr wrap="none" fromWordArt="1">
            <a:prstTxWarp prst="textDoubleWave1">
              <a:avLst>
                <a:gd name="adj1" fmla="val 6500"/>
                <a:gd name="adj2" fmla="val 0"/>
              </a:avLst>
            </a:prstTxWarp>
            <a:normAutofit/>
          </a:bodyPr>
          <a:p>
            <a:pPr algn="ctr"/>
            <a:r>
              <a:rPr lang="zh-CN" altLang="en-US" sz="4000" b="1" spc="-400">
                <a:ln w="12700" cap="flat" cmpd="sng">
                  <a:solidFill>
                    <a:srgbClr val="000099"/>
                  </a:solidFill>
                  <a:prstDash val="solid"/>
                  <a:round/>
                  <a:headEnd type="none" w="med" len="med"/>
                  <a:tailEnd type="none" w="med" len="med"/>
                </a:ln>
                <a:solidFill>
                  <a:srgbClr val="FF6600"/>
                </a:solidFill>
                <a:effectLst>
                  <a:outerShdw dist="125724" dir="18900000" algn="ctr" rotWithShape="0">
                    <a:srgbClr val="000099"/>
                  </a:outerShdw>
                </a:effectLst>
                <a:latin typeface="Arial" panose="020B0604020202020204" pitchFamily="34" charset="0"/>
                <a:ea typeface="Arial" panose="020B0604020202020204" pitchFamily="34" charset="0"/>
              </a:rPr>
              <a:t>Revision </a:t>
            </a:r>
            <a:endParaRPr lang="zh-CN" altLang="en-US" sz="4000" b="1" spc="-400">
              <a:ln w="12700" cap="flat" cmpd="sng">
                <a:solidFill>
                  <a:srgbClr val="000099"/>
                </a:solidFill>
                <a:prstDash val="solid"/>
                <a:round/>
                <a:headEnd type="none" w="med" len="med"/>
                <a:tailEnd type="none" w="med" len="med"/>
              </a:ln>
              <a:solidFill>
                <a:srgbClr val="FF6600"/>
              </a:solidFill>
              <a:effectLst>
                <a:outerShdw dist="125724" dir="18900000" algn="ctr" rotWithShape="0">
                  <a:srgbClr val="000099"/>
                </a:outerShdw>
              </a:effectLst>
              <a:latin typeface="Arial" panose="020B0604020202020204" pitchFamily="34" charset="0"/>
              <a:ea typeface="Arial" panose="020B0604020202020204" pitchFamily="34" charset="0"/>
            </a:endParaRPr>
          </a:p>
        </p:txBody>
      </p:sp>
      <p:sp>
        <p:nvSpPr>
          <p:cNvPr id="7171" name="Text Box 5"/>
          <p:cNvSpPr txBox="1"/>
          <p:nvPr/>
        </p:nvSpPr>
        <p:spPr>
          <a:xfrm>
            <a:off x="468313" y="2349500"/>
            <a:ext cx="8675687" cy="3663950"/>
          </a:xfrm>
          <a:prstGeom prst="rect">
            <a:avLst/>
          </a:prstGeom>
          <a:noFill/>
          <a:ln w="9525">
            <a:noFill/>
          </a:ln>
        </p:spPr>
        <p:txBody>
          <a:bodyPr anchor="t">
            <a:spAutoFit/>
          </a:bodyPr>
          <a:p>
            <a:pPr>
              <a:lnSpc>
                <a:spcPct val="130000"/>
              </a:lnSpc>
            </a:pPr>
            <a:r>
              <a:rPr lang="en-US" altLang="zh-CN" sz="3600" b="1" dirty="0">
                <a:latin typeface="Times New Roman" panose="02020603050405020304" pitchFamily="2" charset="0"/>
                <a:ea typeface="宋体" panose="02010600030101010101" pitchFamily="2" charset="-122"/>
              </a:rPr>
              <a:t>1. </a:t>
            </a:r>
            <a:r>
              <a:rPr lang="zh-CN" altLang="en-US" sz="3600" b="1" dirty="0">
                <a:latin typeface="Times New Roman" panose="02020603050405020304" pitchFamily="2" charset="0"/>
                <a:ea typeface="宋体" panose="02010600030101010101" pitchFamily="2" charset="-122"/>
              </a:rPr>
              <a:t>有许多担忧 </a:t>
            </a:r>
            <a:r>
              <a:rPr lang="en-US" altLang="zh-CN" sz="3600" b="1" dirty="0">
                <a:latin typeface="Times New Roman" panose="02020603050405020304" pitchFamily="2" charset="0"/>
                <a:ea typeface="宋体" panose="02010600030101010101" pitchFamily="2" charset="-122"/>
              </a:rPr>
              <a:t>________________________</a:t>
            </a:r>
            <a:endParaRPr lang="en-US" altLang="zh-CN" sz="3600" b="1" dirty="0">
              <a:latin typeface="Times New Roman" panose="02020603050405020304" pitchFamily="2" charset="0"/>
              <a:ea typeface="宋体" panose="02010600030101010101" pitchFamily="2" charset="-122"/>
            </a:endParaRPr>
          </a:p>
          <a:p>
            <a:pPr>
              <a:lnSpc>
                <a:spcPct val="130000"/>
              </a:lnSpc>
            </a:pPr>
            <a:r>
              <a:rPr lang="en-US" altLang="zh-CN" sz="3600" b="1" dirty="0">
                <a:latin typeface="Times New Roman" panose="02020603050405020304" pitchFamily="2" charset="0"/>
                <a:ea typeface="宋体" panose="02010600030101010101" pitchFamily="2" charset="-122"/>
              </a:rPr>
              <a:t>2. </a:t>
            </a:r>
            <a:r>
              <a:rPr lang="zh-CN" altLang="en-US" sz="3600" b="1" dirty="0">
                <a:latin typeface="Times New Roman" panose="02020603050405020304" pitchFamily="2" charset="0"/>
                <a:ea typeface="宋体" panose="02010600030101010101" pitchFamily="2" charset="-122"/>
              </a:rPr>
              <a:t>与某人交谈 </a:t>
            </a:r>
            <a:r>
              <a:rPr lang="en-US" altLang="zh-CN" sz="3600" b="1" dirty="0">
                <a:latin typeface="Times New Roman" panose="02020603050405020304" pitchFamily="2" charset="0"/>
                <a:ea typeface="宋体" panose="02010600030101010101" pitchFamily="2" charset="-122"/>
              </a:rPr>
              <a:t>________________________</a:t>
            </a:r>
            <a:endParaRPr lang="en-US" altLang="zh-CN" sz="3600" b="1" dirty="0">
              <a:latin typeface="Times New Roman" panose="02020603050405020304" pitchFamily="2" charset="0"/>
              <a:ea typeface="宋体" panose="02010600030101010101" pitchFamily="2" charset="-122"/>
            </a:endParaRPr>
          </a:p>
          <a:p>
            <a:pPr>
              <a:lnSpc>
                <a:spcPct val="130000"/>
              </a:lnSpc>
            </a:pPr>
            <a:r>
              <a:rPr lang="en-US" altLang="zh-CN" sz="3600" b="1" dirty="0">
                <a:latin typeface="Times New Roman" panose="02020603050405020304" pitchFamily="2" charset="0"/>
                <a:ea typeface="宋体" panose="02010600030101010101" pitchFamily="2" charset="-122"/>
              </a:rPr>
              <a:t>3. </a:t>
            </a:r>
            <a:r>
              <a:rPr lang="zh-CN" altLang="en-US" sz="3600" b="1" dirty="0">
                <a:latin typeface="Times New Roman" panose="02020603050405020304" pitchFamily="2" charset="0"/>
                <a:ea typeface="宋体" panose="02010600030101010101" pitchFamily="2" charset="-122"/>
              </a:rPr>
              <a:t>害怕做某事 </a:t>
            </a:r>
            <a:r>
              <a:rPr lang="en-US" altLang="zh-CN" sz="3600" b="1" dirty="0">
                <a:latin typeface="Times New Roman" panose="02020603050405020304" pitchFamily="2" charset="0"/>
                <a:ea typeface="宋体" panose="02010600030101010101" pitchFamily="2" charset="-122"/>
              </a:rPr>
              <a:t>_____________________</a:t>
            </a:r>
            <a:endParaRPr lang="en-US" altLang="zh-CN" sz="3600" b="1" dirty="0">
              <a:latin typeface="Times New Roman" panose="02020603050405020304" pitchFamily="2" charset="0"/>
              <a:ea typeface="宋体" panose="02010600030101010101" pitchFamily="2" charset="-122"/>
            </a:endParaRPr>
          </a:p>
          <a:p>
            <a:pPr>
              <a:lnSpc>
                <a:spcPct val="130000"/>
              </a:lnSpc>
            </a:pPr>
            <a:r>
              <a:rPr lang="en-US" altLang="zh-CN" sz="3600" b="1" dirty="0">
                <a:latin typeface="Times New Roman" panose="02020603050405020304" pitchFamily="2" charset="0"/>
                <a:ea typeface="宋体" panose="02010600030101010101" pitchFamily="2" charset="-122"/>
              </a:rPr>
              <a:t>4.  </a:t>
            </a:r>
            <a:r>
              <a:rPr lang="zh-CN" altLang="en-US" sz="3600" b="1" dirty="0">
                <a:latin typeface="Times New Roman" panose="02020603050405020304" pitchFamily="2" charset="0"/>
                <a:ea typeface="宋体" panose="02010600030101010101" pitchFamily="2" charset="-122"/>
              </a:rPr>
              <a:t>最终 </a:t>
            </a:r>
            <a:r>
              <a:rPr lang="en-US" altLang="zh-CN" sz="3600" b="1" dirty="0">
                <a:latin typeface="Times New Roman" panose="02020603050405020304" pitchFamily="2" charset="0"/>
                <a:ea typeface="宋体" panose="02010600030101010101" pitchFamily="2" charset="-122"/>
              </a:rPr>
              <a:t>____________ </a:t>
            </a:r>
            <a:endParaRPr lang="en-US" altLang="zh-CN" sz="3600" b="1" dirty="0">
              <a:latin typeface="Times New Roman" panose="02020603050405020304" pitchFamily="2" charset="0"/>
              <a:ea typeface="宋体" panose="02010600030101010101" pitchFamily="2" charset="-122"/>
            </a:endParaRPr>
          </a:p>
          <a:p>
            <a:pPr>
              <a:lnSpc>
                <a:spcPct val="130000"/>
              </a:lnSpc>
            </a:pPr>
            <a:r>
              <a:rPr lang="en-US" altLang="zh-CN" sz="3600" b="1" dirty="0">
                <a:latin typeface="Times New Roman" panose="02020603050405020304" pitchFamily="2" charset="0"/>
                <a:ea typeface="宋体" panose="02010600030101010101" pitchFamily="2" charset="-122"/>
              </a:rPr>
              <a:t>5. </a:t>
            </a:r>
            <a:r>
              <a:rPr lang="zh-CN" altLang="en-US" sz="3600" b="1" dirty="0">
                <a:latin typeface="Times New Roman" panose="02020603050405020304" pitchFamily="2" charset="0"/>
                <a:ea typeface="宋体" panose="02010600030101010101" pitchFamily="2" charset="-122"/>
              </a:rPr>
              <a:t>生气 </a:t>
            </a:r>
            <a:r>
              <a:rPr lang="en-US" altLang="zh-CN" sz="3600" b="1" dirty="0">
                <a:latin typeface="Times New Roman" panose="02020603050405020304" pitchFamily="2" charset="0"/>
                <a:ea typeface="宋体" panose="02010600030101010101" pitchFamily="2" charset="-122"/>
              </a:rPr>
              <a:t>___________</a:t>
            </a:r>
            <a:endParaRPr lang="en-US" altLang="zh-CN" sz="3600" b="1" dirty="0">
              <a:latin typeface="Times New Roman" panose="02020603050405020304" pitchFamily="2" charset="0"/>
              <a:ea typeface="宋体" panose="02010600030101010101" pitchFamily="2" charset="-122"/>
            </a:endParaRPr>
          </a:p>
        </p:txBody>
      </p:sp>
      <p:sp>
        <p:nvSpPr>
          <p:cNvPr id="7172" name="Rectangle 12"/>
          <p:cNvSpPr/>
          <p:nvPr/>
        </p:nvSpPr>
        <p:spPr>
          <a:xfrm>
            <a:off x="503238" y="1555750"/>
            <a:ext cx="8101012" cy="720725"/>
          </a:xfrm>
          <a:prstGeom prst="rect">
            <a:avLst/>
          </a:prstGeom>
          <a:noFill/>
          <a:ln w="9525">
            <a:noFill/>
          </a:ln>
        </p:spPr>
        <p:txBody>
          <a:bodyPr anchor="ctr"/>
          <a:p>
            <a:r>
              <a:rPr lang="zh-CN" altLang="en-US" sz="3600" b="1" dirty="0">
                <a:solidFill>
                  <a:srgbClr val="0000FF"/>
                </a:solidFill>
                <a:latin typeface="Times New Roman" panose="02020603050405020304" pitchFamily="2" charset="0"/>
                <a:ea typeface="宋体" panose="02010600030101010101" pitchFamily="2" charset="-122"/>
                <a:cs typeface="Times New Roman" panose="02020603050405020304" pitchFamily="2" charset="0"/>
              </a:rPr>
              <a:t>一、将下列词组或句子翻译成英语。</a:t>
            </a:r>
            <a:endParaRPr lang="en-US" altLang="zh-CN" sz="3600" b="1" dirty="0">
              <a:solidFill>
                <a:srgbClr val="0000FF"/>
              </a:solidFill>
              <a:latin typeface="Times New Roman" panose="02020603050405020304" pitchFamily="2" charset="0"/>
              <a:ea typeface="Times New Roman" panose="02020603050405020304" pitchFamily="2" charset="0"/>
            </a:endParaRPr>
          </a:p>
        </p:txBody>
      </p:sp>
      <p:sp>
        <p:nvSpPr>
          <p:cNvPr id="7173" name="Text Box 4"/>
          <p:cNvSpPr txBox="1"/>
          <p:nvPr/>
        </p:nvSpPr>
        <p:spPr>
          <a:xfrm>
            <a:off x="3706813" y="2500313"/>
            <a:ext cx="4321175" cy="641350"/>
          </a:xfrm>
          <a:prstGeom prst="rect">
            <a:avLst/>
          </a:prstGeom>
          <a:noFill/>
          <a:ln w="9525">
            <a:noFill/>
          </a:ln>
        </p:spPr>
        <p:txBody>
          <a:bodyPr anchor="t">
            <a:spAutoFit/>
          </a:bodyPr>
          <a:p>
            <a:pPr>
              <a:spcBef>
                <a:spcPct val="50000"/>
              </a:spcBef>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have a lot of worries</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7174" name="Text Box 7"/>
          <p:cNvSpPr txBox="1"/>
          <p:nvPr/>
        </p:nvSpPr>
        <p:spPr>
          <a:xfrm>
            <a:off x="3781425" y="3148013"/>
            <a:ext cx="3527425" cy="641350"/>
          </a:xfrm>
          <a:prstGeom prst="rect">
            <a:avLst/>
          </a:prstGeom>
          <a:noFill/>
          <a:ln w="9525">
            <a:noFill/>
          </a:ln>
        </p:spPr>
        <p:txBody>
          <a:bodyPr anchor="t">
            <a:spAutoFit/>
          </a:bodyPr>
          <a:p>
            <a:pPr>
              <a:spcBef>
                <a:spcPct val="50000"/>
              </a:spcBef>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talk to someone</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7175" name="Text Box 7"/>
          <p:cNvSpPr txBox="1"/>
          <p:nvPr/>
        </p:nvSpPr>
        <p:spPr>
          <a:xfrm>
            <a:off x="3421063" y="3940175"/>
            <a:ext cx="4464050" cy="641350"/>
          </a:xfrm>
          <a:prstGeom prst="rect">
            <a:avLst/>
          </a:prstGeom>
          <a:noFill/>
          <a:ln w="9525">
            <a:noFill/>
          </a:ln>
        </p:spPr>
        <p:txBody>
          <a:bodyPr anchor="t">
            <a:spAutoFit/>
          </a:bodyPr>
          <a:p>
            <a:pPr>
              <a:spcBef>
                <a:spcPct val="50000"/>
              </a:spcBef>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be afraid to do sth.</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7176" name="Text Box 4"/>
          <p:cNvSpPr txBox="1"/>
          <p:nvPr/>
        </p:nvSpPr>
        <p:spPr>
          <a:xfrm>
            <a:off x="2268538" y="4659313"/>
            <a:ext cx="2303462" cy="641350"/>
          </a:xfrm>
          <a:prstGeom prst="rect">
            <a:avLst/>
          </a:prstGeom>
          <a:noFill/>
          <a:ln w="9525">
            <a:noFill/>
          </a:ln>
        </p:spPr>
        <p:txBody>
          <a:bodyPr anchor="t">
            <a:spAutoFit/>
          </a:bodyPr>
          <a:p>
            <a:pPr>
              <a:spcBef>
                <a:spcPct val="50000"/>
              </a:spcBef>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in the end</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7177" name="Text Box 7"/>
          <p:cNvSpPr txBox="1"/>
          <p:nvPr/>
        </p:nvSpPr>
        <p:spPr>
          <a:xfrm>
            <a:off x="2124075" y="5380038"/>
            <a:ext cx="2232025" cy="641350"/>
          </a:xfrm>
          <a:prstGeom prst="rect">
            <a:avLst/>
          </a:prstGeom>
          <a:noFill/>
          <a:ln w="9525">
            <a:noFill/>
          </a:ln>
        </p:spPr>
        <p:txBody>
          <a:bodyPr anchor="t">
            <a:spAutoFit/>
          </a:bodyPr>
          <a:p>
            <a:pPr>
              <a:spcBef>
                <a:spcPct val="50000"/>
              </a:spcBef>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be angry</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 calcmode="lin" valueType="num">
                                      <p:cBhvr>
                                        <p:cTn id="12" dur="1000" fill="hold"/>
                                        <p:tgtEl>
                                          <p:spTgt spid="7172"/>
                                        </p:tgtEl>
                                        <p:attrNameLst>
                                          <p:attrName>ppt_x</p:attrName>
                                        </p:attrNameLst>
                                      </p:cBhvr>
                                      <p:tavLst>
                                        <p:tav tm="0">
                                          <p:val>
                                            <p:strVal val="#ppt_x-.2"/>
                                          </p:val>
                                        </p:tav>
                                        <p:tav tm="100000">
                                          <p:val>
                                            <p:strVal val="#ppt_x"/>
                                          </p:val>
                                        </p:tav>
                                      </p:tavLst>
                                    </p:anim>
                                    <p:anim calcmode="lin" valueType="num">
                                      <p:cBhvr>
                                        <p:cTn id="13" dur="1000" fill="hold"/>
                                        <p:tgtEl>
                                          <p:spTgt spid="717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172"/>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7171"/>
                                        </p:tgtEl>
                                        <p:attrNameLst>
                                          <p:attrName>style.visibility</p:attrName>
                                        </p:attrNameLst>
                                      </p:cBhvr>
                                      <p:to>
                                        <p:strVal val="visible"/>
                                      </p:to>
                                    </p:set>
                                    <p:animEffect transition="in" filter="box(in)">
                                      <p:cBhvr>
                                        <p:cTn id="19" dur="500"/>
                                        <p:tgtEl>
                                          <p:spTgt spid="717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7173"/>
                                        </p:tgtEl>
                                        <p:attrNameLst>
                                          <p:attrName>style.visibility</p:attrName>
                                        </p:attrNameLst>
                                      </p:cBhvr>
                                      <p:to>
                                        <p:strVal val="visible"/>
                                      </p:to>
                                    </p:set>
                                    <p:anim calcmode="lin" valueType="num">
                                      <p:cBhvr additive="base">
                                        <p:cTn id="24" dur="500" fill="hold"/>
                                        <p:tgtEl>
                                          <p:spTgt spid="7173"/>
                                        </p:tgtEl>
                                        <p:attrNameLst>
                                          <p:attrName>ppt_x</p:attrName>
                                        </p:attrNameLst>
                                      </p:cBhvr>
                                      <p:tavLst>
                                        <p:tav tm="0">
                                          <p:val>
                                            <p:strVal val="1+#ppt_w/2"/>
                                          </p:val>
                                        </p:tav>
                                        <p:tav tm="100000">
                                          <p:val>
                                            <p:strVal val="#ppt_x"/>
                                          </p:val>
                                        </p:tav>
                                      </p:tavLst>
                                    </p:anim>
                                    <p:anim calcmode="lin" valueType="num">
                                      <p:cBhvr additive="base">
                                        <p:cTn id="25" dur="500" fill="hold"/>
                                        <p:tgtEl>
                                          <p:spTgt spid="717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0" presetClass="entr" presetSubtype="0" fill="hold" grpId="0" nodeType="clickEffect">
                                  <p:stCondLst>
                                    <p:cond delay="0"/>
                                  </p:stCondLst>
                                  <p:childTnLst>
                                    <p:set>
                                      <p:cBhvr>
                                        <p:cTn id="29" dur="1" fill="hold">
                                          <p:stCondLst>
                                            <p:cond delay="0"/>
                                          </p:stCondLst>
                                        </p:cTn>
                                        <p:tgtEl>
                                          <p:spTgt spid="7174"/>
                                        </p:tgtEl>
                                        <p:attrNameLst>
                                          <p:attrName>style.visibility</p:attrName>
                                        </p:attrNameLst>
                                      </p:cBhvr>
                                      <p:to>
                                        <p:strVal val="visible"/>
                                      </p:to>
                                    </p:set>
                                    <p:animEffect transition="in" filter="fade">
                                      <p:cBhvr>
                                        <p:cTn id="30" dur="800" decel="100000"/>
                                        <p:tgtEl>
                                          <p:spTgt spid="7174"/>
                                        </p:tgtEl>
                                      </p:cBhvr>
                                    </p:animEffect>
                                    <p:anim calcmode="lin" valueType="num">
                                      <p:cBhvr>
                                        <p:cTn id="31" dur="800" decel="100000" fill="hold"/>
                                        <p:tgtEl>
                                          <p:spTgt spid="7174"/>
                                        </p:tgtEl>
                                        <p:attrNameLst>
                                          <p:attrName>style.rotation</p:attrName>
                                        </p:attrNameLst>
                                      </p:cBhvr>
                                      <p:tavLst>
                                        <p:tav tm="0">
                                          <p:val>
                                            <p:fltVal val="-90.000000"/>
                                          </p:val>
                                        </p:tav>
                                        <p:tav tm="100000">
                                          <p:val>
                                            <p:fltVal val="0.000000"/>
                                          </p:val>
                                        </p:tav>
                                      </p:tavLst>
                                    </p:anim>
                                    <p:anim calcmode="lin" valueType="num">
                                      <p:cBhvr>
                                        <p:cTn id="32" dur="800" decel="100000" fill="hold"/>
                                        <p:tgtEl>
                                          <p:spTgt spid="7174"/>
                                        </p:tgtEl>
                                        <p:attrNameLst>
                                          <p:attrName>ppt_x</p:attrName>
                                        </p:attrNameLst>
                                      </p:cBhvr>
                                      <p:tavLst>
                                        <p:tav tm="0">
                                          <p:val>
                                            <p:strVal val="#ppt_x+0.4"/>
                                          </p:val>
                                        </p:tav>
                                        <p:tav tm="100000">
                                          <p:val>
                                            <p:strVal val="#ppt_x-0.05"/>
                                          </p:val>
                                        </p:tav>
                                      </p:tavLst>
                                    </p:anim>
                                    <p:anim calcmode="lin" valueType="num">
                                      <p:cBhvr>
                                        <p:cTn id="33" dur="800" decel="100000" fill="hold"/>
                                        <p:tgtEl>
                                          <p:spTgt spid="7174"/>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7174"/>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7174"/>
                                        </p:tgtEl>
                                        <p:attrNameLst>
                                          <p:attrName>ppt_y</p:attrName>
                                        </p:attrNameLst>
                                      </p:cBhvr>
                                      <p:tavLst>
                                        <p:tav tm="0">
                                          <p:val>
                                            <p:strVal val="#ppt_y+0.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0" presetClass="entr" presetSubtype="0" fill="hold" grpId="0" nodeType="clickEffect">
                                  <p:stCondLst>
                                    <p:cond delay="0"/>
                                  </p:stCondLst>
                                  <p:childTnLst>
                                    <p:set>
                                      <p:cBhvr>
                                        <p:cTn id="39" dur="1" fill="hold">
                                          <p:stCondLst>
                                            <p:cond delay="0"/>
                                          </p:stCondLst>
                                        </p:cTn>
                                        <p:tgtEl>
                                          <p:spTgt spid="7175"/>
                                        </p:tgtEl>
                                        <p:attrNameLst>
                                          <p:attrName>style.visibility</p:attrName>
                                        </p:attrNameLst>
                                      </p:cBhvr>
                                      <p:to>
                                        <p:strVal val="visible"/>
                                      </p:to>
                                    </p:set>
                                    <p:animEffect transition="in" filter="fade">
                                      <p:cBhvr>
                                        <p:cTn id="40" dur="800" decel="100000"/>
                                        <p:tgtEl>
                                          <p:spTgt spid="7175"/>
                                        </p:tgtEl>
                                      </p:cBhvr>
                                    </p:animEffect>
                                    <p:anim calcmode="lin" valueType="num">
                                      <p:cBhvr>
                                        <p:cTn id="41" dur="800" decel="100000" fill="hold"/>
                                        <p:tgtEl>
                                          <p:spTgt spid="7175"/>
                                        </p:tgtEl>
                                        <p:attrNameLst>
                                          <p:attrName>style.rotation</p:attrName>
                                        </p:attrNameLst>
                                      </p:cBhvr>
                                      <p:tavLst>
                                        <p:tav tm="0">
                                          <p:val>
                                            <p:fltVal val="-90.000000"/>
                                          </p:val>
                                        </p:tav>
                                        <p:tav tm="100000">
                                          <p:val>
                                            <p:fltVal val="0.000000"/>
                                          </p:val>
                                        </p:tav>
                                      </p:tavLst>
                                    </p:anim>
                                    <p:anim calcmode="lin" valueType="num">
                                      <p:cBhvr>
                                        <p:cTn id="42" dur="800" decel="100000" fill="hold"/>
                                        <p:tgtEl>
                                          <p:spTgt spid="7175"/>
                                        </p:tgtEl>
                                        <p:attrNameLst>
                                          <p:attrName>ppt_x</p:attrName>
                                        </p:attrNameLst>
                                      </p:cBhvr>
                                      <p:tavLst>
                                        <p:tav tm="0">
                                          <p:val>
                                            <p:strVal val="#ppt_x+0.4"/>
                                          </p:val>
                                        </p:tav>
                                        <p:tav tm="100000">
                                          <p:val>
                                            <p:strVal val="#ppt_x-0.05"/>
                                          </p:val>
                                        </p:tav>
                                      </p:tavLst>
                                    </p:anim>
                                    <p:anim calcmode="lin" valueType="num">
                                      <p:cBhvr>
                                        <p:cTn id="43" dur="800" decel="100000" fill="hold"/>
                                        <p:tgtEl>
                                          <p:spTgt spid="7175"/>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7175"/>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7175"/>
                                        </p:tgtEl>
                                        <p:attrNameLst>
                                          <p:attrName>ppt_y</p:attrName>
                                        </p:attrNameLst>
                                      </p:cBhvr>
                                      <p:tavLst>
                                        <p:tav tm="0">
                                          <p:val>
                                            <p:strVal val="#ppt_y+0.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6" fill="hold" grpId="0" nodeType="clickEffect">
                                  <p:stCondLst>
                                    <p:cond delay="0"/>
                                  </p:stCondLst>
                                  <p:childTnLst>
                                    <p:set>
                                      <p:cBhvr>
                                        <p:cTn id="49" dur="1" fill="hold">
                                          <p:stCondLst>
                                            <p:cond delay="0"/>
                                          </p:stCondLst>
                                        </p:cTn>
                                        <p:tgtEl>
                                          <p:spTgt spid="7176"/>
                                        </p:tgtEl>
                                        <p:attrNameLst>
                                          <p:attrName>style.visibility</p:attrName>
                                        </p:attrNameLst>
                                      </p:cBhvr>
                                      <p:to>
                                        <p:strVal val="visible"/>
                                      </p:to>
                                    </p:set>
                                    <p:anim calcmode="lin" valueType="num">
                                      <p:cBhvr additive="base">
                                        <p:cTn id="50" dur="500" fill="hold"/>
                                        <p:tgtEl>
                                          <p:spTgt spid="7176"/>
                                        </p:tgtEl>
                                        <p:attrNameLst>
                                          <p:attrName>ppt_x</p:attrName>
                                        </p:attrNameLst>
                                      </p:cBhvr>
                                      <p:tavLst>
                                        <p:tav tm="0">
                                          <p:val>
                                            <p:strVal val="1+#ppt_w/2"/>
                                          </p:val>
                                        </p:tav>
                                        <p:tav tm="100000">
                                          <p:val>
                                            <p:strVal val="#ppt_x"/>
                                          </p:val>
                                        </p:tav>
                                      </p:tavLst>
                                    </p:anim>
                                    <p:anim calcmode="lin" valueType="num">
                                      <p:cBhvr additive="base">
                                        <p:cTn id="51" dur="500" fill="hold"/>
                                        <p:tgtEl>
                                          <p:spTgt spid="717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0" presetClass="entr" presetSubtype="0" fill="hold" grpId="0" nodeType="clickEffect">
                                  <p:stCondLst>
                                    <p:cond delay="0"/>
                                  </p:stCondLst>
                                  <p:childTnLst>
                                    <p:set>
                                      <p:cBhvr>
                                        <p:cTn id="55" dur="1" fill="hold">
                                          <p:stCondLst>
                                            <p:cond delay="0"/>
                                          </p:stCondLst>
                                        </p:cTn>
                                        <p:tgtEl>
                                          <p:spTgt spid="7177"/>
                                        </p:tgtEl>
                                        <p:attrNameLst>
                                          <p:attrName>style.visibility</p:attrName>
                                        </p:attrNameLst>
                                      </p:cBhvr>
                                      <p:to>
                                        <p:strVal val="visible"/>
                                      </p:to>
                                    </p:set>
                                    <p:animEffect transition="in" filter="fade">
                                      <p:cBhvr>
                                        <p:cTn id="56" dur="800" decel="100000"/>
                                        <p:tgtEl>
                                          <p:spTgt spid="7177"/>
                                        </p:tgtEl>
                                      </p:cBhvr>
                                    </p:animEffect>
                                    <p:anim calcmode="lin" valueType="num">
                                      <p:cBhvr>
                                        <p:cTn id="57" dur="800" decel="100000" fill="hold"/>
                                        <p:tgtEl>
                                          <p:spTgt spid="7177"/>
                                        </p:tgtEl>
                                        <p:attrNameLst>
                                          <p:attrName>style.rotation</p:attrName>
                                        </p:attrNameLst>
                                      </p:cBhvr>
                                      <p:tavLst>
                                        <p:tav tm="0">
                                          <p:val>
                                            <p:fltVal val="-90.000000"/>
                                          </p:val>
                                        </p:tav>
                                        <p:tav tm="100000">
                                          <p:val>
                                            <p:fltVal val="0.000000"/>
                                          </p:val>
                                        </p:tav>
                                      </p:tavLst>
                                    </p:anim>
                                    <p:anim calcmode="lin" valueType="num">
                                      <p:cBhvr>
                                        <p:cTn id="58" dur="800" decel="100000" fill="hold"/>
                                        <p:tgtEl>
                                          <p:spTgt spid="7177"/>
                                        </p:tgtEl>
                                        <p:attrNameLst>
                                          <p:attrName>ppt_x</p:attrName>
                                        </p:attrNameLst>
                                      </p:cBhvr>
                                      <p:tavLst>
                                        <p:tav tm="0">
                                          <p:val>
                                            <p:strVal val="#ppt_x+0.4"/>
                                          </p:val>
                                        </p:tav>
                                        <p:tav tm="100000">
                                          <p:val>
                                            <p:strVal val="#ppt_x-0.05"/>
                                          </p:val>
                                        </p:tav>
                                      </p:tavLst>
                                    </p:anim>
                                    <p:anim calcmode="lin" valueType="num">
                                      <p:cBhvr>
                                        <p:cTn id="59" dur="800" decel="100000" fill="hold"/>
                                        <p:tgtEl>
                                          <p:spTgt spid="7177"/>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7177"/>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717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p:bldP spid="7173" grpId="0"/>
      <p:bldP spid="7174" grpId="0"/>
      <p:bldP spid="7175" grpId="0"/>
      <p:bldP spid="7176" grpId="0"/>
      <p:bldP spid="71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矩形 8193"/>
          <p:cNvSpPr/>
          <p:nvPr/>
        </p:nvSpPr>
        <p:spPr>
          <a:xfrm>
            <a:off x="611188" y="692150"/>
            <a:ext cx="8208962" cy="5064125"/>
          </a:xfrm>
          <a:prstGeom prst="rect">
            <a:avLst/>
          </a:prstGeom>
          <a:noFill/>
          <a:ln w="9525">
            <a:noFill/>
          </a:ln>
        </p:spPr>
        <p:txBody>
          <a:bodyPr anchor="t">
            <a:spAutoFit/>
          </a:bodyPr>
          <a:p>
            <a:pPr>
              <a:lnSpc>
                <a:spcPct val="120000"/>
              </a:lnSpc>
            </a:pPr>
            <a:r>
              <a:rPr lang="en-US" altLang="zh-CN" sz="3400" b="1" dirty="0">
                <a:latin typeface="Times New Roman" panose="02020603050405020304" pitchFamily="2" charset="0"/>
                <a:ea typeface="宋体" panose="02010600030101010101" pitchFamily="2" charset="-122"/>
              </a:rPr>
              <a:t>6. </a:t>
            </a:r>
            <a:r>
              <a:rPr lang="zh-CN" altLang="en-US" sz="3400" b="1" dirty="0">
                <a:latin typeface="Times New Roman" panose="02020603050405020304" pitchFamily="2" charset="0"/>
                <a:ea typeface="宋体" panose="02010600030101010101" pitchFamily="2" charset="-122"/>
              </a:rPr>
              <a:t>犯一些粗心的错误 </a:t>
            </a:r>
            <a:endParaRPr lang="zh-CN" altLang="en-US" sz="3400" b="1" dirty="0">
              <a:latin typeface="Times New Roman" panose="02020603050405020304" pitchFamily="2" charset="0"/>
              <a:ea typeface="宋体" panose="02010600030101010101" pitchFamily="2" charset="-122"/>
            </a:endParaRPr>
          </a:p>
          <a:p>
            <a:pPr>
              <a:lnSpc>
                <a:spcPct val="120000"/>
              </a:lnSpc>
            </a:pPr>
            <a:r>
              <a:rPr lang="en-US" altLang="zh-CN" sz="3400" b="1" dirty="0">
                <a:latin typeface="Times New Roman" panose="02020603050405020304" pitchFamily="2" charset="0"/>
                <a:ea typeface="宋体" panose="02010600030101010101" pitchFamily="2" charset="-122"/>
              </a:rPr>
              <a:t>     _____________________________</a:t>
            </a:r>
            <a:endParaRPr lang="en-US" altLang="zh-CN" sz="3400" b="1" dirty="0">
              <a:latin typeface="Times New Roman" panose="02020603050405020304" pitchFamily="2" charset="0"/>
              <a:ea typeface="宋体" panose="02010600030101010101" pitchFamily="2" charset="-122"/>
            </a:endParaRPr>
          </a:p>
          <a:p>
            <a:pPr>
              <a:lnSpc>
                <a:spcPct val="120000"/>
              </a:lnSpc>
            </a:pPr>
            <a:r>
              <a:rPr lang="en-US" altLang="zh-CN" sz="3400" b="1" dirty="0">
                <a:latin typeface="Times New Roman" panose="02020603050405020304" pitchFamily="2" charset="0"/>
                <a:ea typeface="宋体" panose="02010600030101010101" pitchFamily="2" charset="-122"/>
              </a:rPr>
              <a:t>7. </a:t>
            </a:r>
            <a:r>
              <a:rPr lang="zh-CN" altLang="en-US" sz="3400" b="1" dirty="0">
                <a:latin typeface="Times New Roman" panose="02020603050405020304" pitchFamily="2" charset="0"/>
                <a:ea typeface="宋体" panose="02010600030101010101" pitchFamily="2" charset="-122"/>
              </a:rPr>
              <a:t>分享我的问题 </a:t>
            </a:r>
            <a:r>
              <a:rPr lang="en-US" altLang="zh-CN" sz="3400" b="1" dirty="0">
                <a:latin typeface="Times New Roman" panose="02020603050405020304" pitchFamily="2" charset="0"/>
                <a:ea typeface="宋体" panose="02010600030101010101" pitchFamily="2" charset="-122"/>
              </a:rPr>
              <a:t>_____________________</a:t>
            </a:r>
            <a:endParaRPr lang="en-US" altLang="zh-CN" sz="3400" b="1" dirty="0">
              <a:latin typeface="Times New Roman" panose="02020603050405020304" pitchFamily="2" charset="0"/>
              <a:ea typeface="宋体" panose="02010600030101010101" pitchFamily="2" charset="-122"/>
            </a:endParaRPr>
          </a:p>
          <a:p>
            <a:pPr>
              <a:lnSpc>
                <a:spcPct val="120000"/>
              </a:lnSpc>
            </a:pPr>
            <a:r>
              <a:rPr lang="en-US" altLang="zh-CN" sz="3400" b="1" dirty="0">
                <a:latin typeface="Times New Roman" panose="02020603050405020304" pitchFamily="2" charset="0"/>
                <a:ea typeface="宋体" panose="02010600030101010101" pitchFamily="2" charset="-122"/>
              </a:rPr>
              <a:t>8. </a:t>
            </a:r>
            <a:r>
              <a:rPr lang="zh-CN" altLang="en-US" sz="3400" b="1" dirty="0">
                <a:latin typeface="Times New Roman" panose="02020603050405020304" pitchFamily="2" charset="0"/>
                <a:ea typeface="宋体" panose="02010600030101010101" pitchFamily="2" charset="-122"/>
              </a:rPr>
              <a:t>逃避问题 </a:t>
            </a:r>
            <a:r>
              <a:rPr lang="en-US" altLang="zh-CN" sz="3400" b="1" dirty="0">
                <a:latin typeface="Times New Roman" panose="02020603050405020304" pitchFamily="2" charset="0"/>
                <a:ea typeface="宋体" panose="02010600030101010101" pitchFamily="2" charset="-122"/>
              </a:rPr>
              <a:t>__________________________</a:t>
            </a:r>
            <a:endParaRPr lang="en-US" altLang="zh-CN" sz="3400" b="1" dirty="0">
              <a:latin typeface="Times New Roman" panose="02020603050405020304" pitchFamily="2" charset="0"/>
              <a:ea typeface="宋体" panose="02010600030101010101" pitchFamily="2" charset="-122"/>
            </a:endParaRPr>
          </a:p>
          <a:p>
            <a:pPr>
              <a:lnSpc>
                <a:spcPct val="120000"/>
              </a:lnSpc>
            </a:pPr>
            <a:r>
              <a:rPr lang="en-US" altLang="zh-CN" sz="3400" b="1" dirty="0">
                <a:latin typeface="Times New Roman" panose="02020603050405020304" pitchFamily="2" charset="0"/>
                <a:ea typeface="宋体" panose="02010600030101010101" pitchFamily="2" charset="-122"/>
              </a:rPr>
              <a:t>9. </a:t>
            </a:r>
            <a:r>
              <a:rPr lang="zh-CN" altLang="en-US" sz="3400" b="1" dirty="0">
                <a:latin typeface="Times New Roman" panose="02020603050405020304" pitchFamily="2" charset="0"/>
                <a:ea typeface="宋体" panose="02010600030101010101" pitchFamily="2" charset="-122"/>
              </a:rPr>
              <a:t>将</a:t>
            </a:r>
            <a:r>
              <a:rPr lang="en-US" altLang="zh-CN" sz="3400" b="1" dirty="0">
                <a:latin typeface="宋体" panose="02010600030101010101" pitchFamily="2" charset="-122"/>
                <a:ea typeface="Times New Roman" panose="02020603050405020304" pitchFamily="2" charset="0"/>
              </a:rPr>
              <a:t>……</a:t>
            </a:r>
            <a:r>
              <a:rPr lang="zh-CN" altLang="en-US" sz="3400" b="1" dirty="0">
                <a:latin typeface="Times New Roman" panose="02020603050405020304" pitchFamily="2" charset="0"/>
                <a:ea typeface="宋体" panose="02010600030101010101" pitchFamily="2" charset="-122"/>
              </a:rPr>
              <a:t>分成两半  </a:t>
            </a:r>
            <a:r>
              <a:rPr lang="en-US" altLang="zh-CN" sz="3400" b="1" dirty="0">
                <a:latin typeface="Times New Roman" panose="02020603050405020304" pitchFamily="2" charset="0"/>
                <a:ea typeface="宋体" panose="02010600030101010101" pitchFamily="2" charset="-122"/>
              </a:rPr>
              <a:t>_______________</a:t>
            </a:r>
            <a:endParaRPr lang="en-US" altLang="zh-CN" sz="3400" b="1" dirty="0">
              <a:latin typeface="Times New Roman" panose="02020603050405020304" pitchFamily="2" charset="0"/>
              <a:ea typeface="宋体" panose="02010600030101010101" pitchFamily="2" charset="-122"/>
            </a:endParaRPr>
          </a:p>
          <a:p>
            <a:pPr>
              <a:lnSpc>
                <a:spcPct val="120000"/>
              </a:lnSpc>
            </a:pPr>
            <a:r>
              <a:rPr lang="en-US" altLang="zh-CN" sz="3400" b="1" dirty="0">
                <a:latin typeface="Times New Roman" panose="02020603050405020304" pitchFamily="2" charset="0"/>
                <a:ea typeface="宋体" panose="02010600030101010101" pitchFamily="2" charset="-122"/>
              </a:rPr>
              <a:t>10. </a:t>
            </a:r>
            <a:r>
              <a:rPr lang="zh-CN" altLang="en-US" sz="3400" b="1" dirty="0">
                <a:latin typeface="Times New Roman" panose="02020603050405020304" pitchFamily="2" charset="0"/>
                <a:ea typeface="宋体" panose="02010600030101010101" pitchFamily="2" charset="-122"/>
              </a:rPr>
              <a:t>有时候他们在学业上出现问题。</a:t>
            </a:r>
            <a:endParaRPr lang="en-US" altLang="zh-CN" sz="3400" b="1" dirty="0">
              <a:latin typeface="Times New Roman" panose="02020603050405020304" pitchFamily="2" charset="0"/>
              <a:ea typeface="宋体" panose="02010600030101010101" pitchFamily="2" charset="-122"/>
            </a:endParaRPr>
          </a:p>
          <a:p>
            <a:pPr>
              <a:lnSpc>
                <a:spcPct val="120000"/>
              </a:lnSpc>
            </a:pPr>
            <a:r>
              <a:rPr lang="en-US" altLang="zh-CN" sz="3400" b="1" dirty="0">
                <a:latin typeface="Times New Roman" panose="02020603050405020304" pitchFamily="2" charset="0"/>
                <a:ea typeface="宋体" panose="02010600030101010101" pitchFamily="2" charset="-122"/>
              </a:rPr>
              <a:t>     ________________________________</a:t>
            </a:r>
            <a:endParaRPr lang="en-US" altLang="zh-CN" sz="3400" b="1" dirty="0">
              <a:latin typeface="Times New Roman" panose="02020603050405020304" pitchFamily="2" charset="0"/>
              <a:ea typeface="宋体" panose="02010600030101010101" pitchFamily="2" charset="-122"/>
            </a:endParaRPr>
          </a:p>
          <a:p>
            <a:pPr>
              <a:lnSpc>
                <a:spcPct val="120000"/>
              </a:lnSpc>
            </a:pPr>
            <a:r>
              <a:rPr lang="en-US" altLang="zh-CN" sz="3400" b="1" dirty="0">
                <a:latin typeface="Times New Roman" panose="02020603050405020304" pitchFamily="2" charset="0"/>
                <a:ea typeface="宋体" panose="02010600030101010101" pitchFamily="2" charset="-122"/>
              </a:rPr>
              <a:t>     _________________________</a:t>
            </a:r>
            <a:endParaRPr lang="en-US" altLang="zh-CN" sz="3400" b="1" dirty="0">
              <a:latin typeface="Times New Roman" panose="02020603050405020304" pitchFamily="2" charset="0"/>
              <a:ea typeface="宋体" panose="02010600030101010101" pitchFamily="2" charset="-122"/>
            </a:endParaRPr>
          </a:p>
        </p:txBody>
      </p:sp>
      <p:sp>
        <p:nvSpPr>
          <p:cNvPr id="8195" name="Text Box 6"/>
          <p:cNvSpPr txBox="1"/>
          <p:nvPr/>
        </p:nvSpPr>
        <p:spPr>
          <a:xfrm>
            <a:off x="1296988" y="1419225"/>
            <a:ext cx="5867400" cy="641350"/>
          </a:xfrm>
          <a:prstGeom prst="rect">
            <a:avLst/>
          </a:prstGeom>
          <a:noFill/>
          <a:ln w="9525">
            <a:noFill/>
          </a:ln>
        </p:spPr>
        <p:txBody>
          <a:bodyPr anchor="t">
            <a:spAutoFit/>
          </a:bodyPr>
          <a:p>
            <a:pPr>
              <a:spcBef>
                <a:spcPct val="50000"/>
              </a:spcBef>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make some careless mistakes</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8196" name="Text Box 7"/>
          <p:cNvSpPr txBox="1"/>
          <p:nvPr/>
        </p:nvSpPr>
        <p:spPr>
          <a:xfrm>
            <a:off x="3995738" y="1989138"/>
            <a:ext cx="4105275" cy="641350"/>
          </a:xfrm>
          <a:prstGeom prst="rect">
            <a:avLst/>
          </a:prstGeom>
          <a:noFill/>
          <a:ln w="9525">
            <a:noFill/>
          </a:ln>
        </p:spPr>
        <p:txBody>
          <a:bodyPr anchor="t">
            <a:spAutoFit/>
          </a:bodyPr>
          <a:p>
            <a:pPr>
              <a:spcBef>
                <a:spcPct val="50000"/>
              </a:spcBef>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share my problems</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8197" name="Text Box 4"/>
          <p:cNvSpPr txBox="1"/>
          <p:nvPr/>
        </p:nvSpPr>
        <p:spPr>
          <a:xfrm>
            <a:off x="2916238" y="2636838"/>
            <a:ext cx="5868987" cy="641350"/>
          </a:xfrm>
          <a:prstGeom prst="rect">
            <a:avLst/>
          </a:prstGeom>
          <a:noFill/>
          <a:ln w="9525">
            <a:noFill/>
          </a:ln>
        </p:spPr>
        <p:txBody>
          <a:bodyPr anchor="t">
            <a:spAutoFit/>
          </a:bodyPr>
          <a:p>
            <a:pPr>
              <a:spcBef>
                <a:spcPct val="50000"/>
              </a:spcBef>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run away from the problems</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8198" name="Text Box 4"/>
          <p:cNvSpPr txBox="1"/>
          <p:nvPr/>
        </p:nvSpPr>
        <p:spPr>
          <a:xfrm>
            <a:off x="4498975" y="3219450"/>
            <a:ext cx="3097213" cy="641350"/>
          </a:xfrm>
          <a:prstGeom prst="rect">
            <a:avLst/>
          </a:prstGeom>
          <a:noFill/>
          <a:ln w="9525">
            <a:noFill/>
          </a:ln>
        </p:spPr>
        <p:txBody>
          <a:bodyPr anchor="t">
            <a:spAutoFit/>
          </a:bodyPr>
          <a:p>
            <a:pPr>
              <a:spcBef>
                <a:spcPct val="50000"/>
              </a:spcBef>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cut </a:t>
            </a:r>
            <a:r>
              <a:rPr lang="en-US" altLang="zh-CN" sz="3600" b="1" dirty="0">
                <a:solidFill>
                  <a:srgbClr val="FF0000"/>
                </a:solidFill>
                <a:latin typeface="Times New Roman" panose="02020603050405020304" pitchFamily="2" charset="0"/>
                <a:ea typeface="Times New Roman" panose="02020603050405020304" pitchFamily="2" charset="0"/>
              </a:rPr>
              <a:t>…</a:t>
            </a: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 in half</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8199" name="Text Box 6"/>
          <p:cNvSpPr txBox="1"/>
          <p:nvPr/>
        </p:nvSpPr>
        <p:spPr>
          <a:xfrm>
            <a:off x="1152525" y="4365625"/>
            <a:ext cx="7667625" cy="1409700"/>
          </a:xfrm>
          <a:prstGeom prst="rect">
            <a:avLst/>
          </a:prstGeom>
          <a:noFill/>
          <a:ln w="9525">
            <a:noFill/>
          </a:ln>
        </p:spPr>
        <p:txBody>
          <a:bodyPr anchor="t">
            <a:spAutoFit/>
          </a:bodyPr>
          <a:p>
            <a:pPr>
              <a:lnSpc>
                <a:spcPct val="120000"/>
              </a:lnSpc>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Sometimes they have problems with their schoolwork. </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in)">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8195"/>
                                        </p:tgtEl>
                                        <p:attrNameLst>
                                          <p:attrName>style.visibility</p:attrName>
                                        </p:attrNameLst>
                                      </p:cBhvr>
                                      <p:to>
                                        <p:strVal val="visible"/>
                                      </p:to>
                                    </p:set>
                                    <p:anim calcmode="lin" valueType="num">
                                      <p:cBhvr>
                                        <p:cTn id="12" dur="1000" fill="hold"/>
                                        <p:tgtEl>
                                          <p:spTgt spid="8195"/>
                                        </p:tgtEl>
                                        <p:attrNameLst>
                                          <p:attrName>ppt_w</p:attrName>
                                        </p:attrNameLst>
                                      </p:cBhvr>
                                      <p:tavLst>
                                        <p:tav tm="0">
                                          <p:val>
                                            <p:fltVal val="0.000000"/>
                                          </p:val>
                                        </p:tav>
                                        <p:tav tm="100000">
                                          <p:val>
                                            <p:strVal val="#ppt_w"/>
                                          </p:val>
                                        </p:tav>
                                      </p:tavLst>
                                    </p:anim>
                                    <p:anim calcmode="lin" valueType="num">
                                      <p:cBhvr>
                                        <p:cTn id="13" dur="1000" fill="hold"/>
                                        <p:tgtEl>
                                          <p:spTgt spid="8195"/>
                                        </p:tgtEl>
                                        <p:attrNameLst>
                                          <p:attrName>ppt_h</p:attrName>
                                        </p:attrNameLst>
                                      </p:cBhvr>
                                      <p:tavLst>
                                        <p:tav tm="0">
                                          <p:val>
                                            <p:fltVal val="0.000000"/>
                                          </p:val>
                                        </p:tav>
                                        <p:tav tm="100000">
                                          <p:val>
                                            <p:strVal val="#ppt_h"/>
                                          </p:val>
                                        </p:tav>
                                      </p:tavLst>
                                    </p:anim>
                                    <p:anim calcmode="lin" valueType="num">
                                      <p:cBhvr>
                                        <p:cTn id="14" dur="1000" fill="hold"/>
                                        <p:tgtEl>
                                          <p:spTgt spid="8195"/>
                                        </p:tgtEl>
                                        <p:attrNameLst>
                                          <p:attrName>ppt_x</p:attrName>
                                        </p:attrNameLst>
                                      </p:cBhvr>
                                      <p:tavLst>
                                        <p:tav tm="0" fmla="#ppt_x+(cos(-2*pi*(1-$))*-#ppt_x-sin(-2*pi*(1-$))*(1-#ppt_y))*(1-$)">
                                          <p:val>
                                            <p:fltVal val="0.000000"/>
                                          </p:val>
                                        </p:tav>
                                        <p:tav tm="100000">
                                          <p:val>
                                            <p:fltVal val="1.000000"/>
                                          </p:val>
                                        </p:tav>
                                      </p:tavLst>
                                    </p:anim>
                                    <p:anim calcmode="lin" valueType="num">
                                      <p:cBhvr>
                                        <p:cTn id="15" dur="1000" fill="hold"/>
                                        <p:tgtEl>
                                          <p:spTgt spid="8195"/>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grpId="0" nodeType="clickEffect">
                                  <p:stCondLst>
                                    <p:cond delay="0"/>
                                  </p:stCondLst>
                                  <p:childTnLst>
                                    <p:set>
                                      <p:cBhvr>
                                        <p:cTn id="19" dur="1" fill="hold">
                                          <p:stCondLst>
                                            <p:cond delay="0"/>
                                          </p:stCondLst>
                                        </p:cTn>
                                        <p:tgtEl>
                                          <p:spTgt spid="8196"/>
                                        </p:tgtEl>
                                        <p:attrNameLst>
                                          <p:attrName>style.visibility</p:attrName>
                                        </p:attrNameLst>
                                      </p:cBhvr>
                                      <p:to>
                                        <p:strVal val="visible"/>
                                      </p:to>
                                    </p:set>
                                    <p:animEffect transition="in" filter="fade">
                                      <p:cBhvr>
                                        <p:cTn id="20" dur="800" decel="100000"/>
                                        <p:tgtEl>
                                          <p:spTgt spid="8196"/>
                                        </p:tgtEl>
                                      </p:cBhvr>
                                    </p:animEffect>
                                    <p:anim calcmode="lin" valueType="num">
                                      <p:cBhvr>
                                        <p:cTn id="21" dur="800" decel="100000" fill="hold"/>
                                        <p:tgtEl>
                                          <p:spTgt spid="8196"/>
                                        </p:tgtEl>
                                        <p:attrNameLst>
                                          <p:attrName>style.rotation</p:attrName>
                                        </p:attrNameLst>
                                      </p:cBhvr>
                                      <p:tavLst>
                                        <p:tav tm="0">
                                          <p:val>
                                            <p:fltVal val="-90.000000"/>
                                          </p:val>
                                        </p:tav>
                                        <p:tav tm="100000">
                                          <p:val>
                                            <p:fltVal val="0.000000"/>
                                          </p:val>
                                        </p:tav>
                                      </p:tavLst>
                                    </p:anim>
                                    <p:anim calcmode="lin" valueType="num">
                                      <p:cBhvr>
                                        <p:cTn id="22" dur="800" decel="100000" fill="hold"/>
                                        <p:tgtEl>
                                          <p:spTgt spid="8196"/>
                                        </p:tgtEl>
                                        <p:attrNameLst>
                                          <p:attrName>ppt_x</p:attrName>
                                        </p:attrNameLst>
                                      </p:cBhvr>
                                      <p:tavLst>
                                        <p:tav tm="0">
                                          <p:val>
                                            <p:strVal val="#ppt_x+0.4"/>
                                          </p:val>
                                        </p:tav>
                                        <p:tav tm="100000">
                                          <p:val>
                                            <p:strVal val="#ppt_x-0.05"/>
                                          </p:val>
                                        </p:tav>
                                      </p:tavLst>
                                    </p:anim>
                                    <p:anim calcmode="lin" valueType="num">
                                      <p:cBhvr>
                                        <p:cTn id="23" dur="800" decel="100000" fill="hold"/>
                                        <p:tgtEl>
                                          <p:spTgt spid="8196"/>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8196"/>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8196"/>
                                        </p:tgtEl>
                                        <p:attrNameLst>
                                          <p:attrName>ppt_y</p:attrName>
                                        </p:attrNameLst>
                                      </p:cBhvr>
                                      <p:tavLst>
                                        <p:tav tm="0">
                                          <p:val>
                                            <p:strVal val="#ppt_y+0.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8197"/>
                                        </p:tgtEl>
                                        <p:attrNameLst>
                                          <p:attrName>style.visibility</p:attrName>
                                        </p:attrNameLst>
                                      </p:cBhvr>
                                      <p:to>
                                        <p:strVal val="visible"/>
                                      </p:to>
                                    </p:set>
                                    <p:anim calcmode="lin" valueType="num">
                                      <p:cBhvr additive="base">
                                        <p:cTn id="30" dur="500" fill="hold"/>
                                        <p:tgtEl>
                                          <p:spTgt spid="8197"/>
                                        </p:tgtEl>
                                        <p:attrNameLst>
                                          <p:attrName>ppt_x</p:attrName>
                                        </p:attrNameLst>
                                      </p:cBhvr>
                                      <p:tavLst>
                                        <p:tav tm="0">
                                          <p:val>
                                            <p:strVal val="1+#ppt_w/2"/>
                                          </p:val>
                                        </p:tav>
                                        <p:tav tm="100000">
                                          <p:val>
                                            <p:strVal val="#ppt_x"/>
                                          </p:val>
                                        </p:tav>
                                      </p:tavLst>
                                    </p:anim>
                                    <p:anim calcmode="lin" valueType="num">
                                      <p:cBhvr additive="base">
                                        <p:cTn id="31"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8198"/>
                                        </p:tgtEl>
                                        <p:attrNameLst>
                                          <p:attrName>style.visibility</p:attrName>
                                        </p:attrNameLst>
                                      </p:cBhvr>
                                      <p:to>
                                        <p:strVal val="visible"/>
                                      </p:to>
                                    </p:set>
                                    <p:anim calcmode="lin" valueType="num">
                                      <p:cBhvr additive="base">
                                        <p:cTn id="36" dur="500" fill="hold"/>
                                        <p:tgtEl>
                                          <p:spTgt spid="8198"/>
                                        </p:tgtEl>
                                        <p:attrNameLst>
                                          <p:attrName>ppt_x</p:attrName>
                                        </p:attrNameLst>
                                      </p:cBhvr>
                                      <p:tavLst>
                                        <p:tav tm="0">
                                          <p:val>
                                            <p:strVal val="1+#ppt_w/2"/>
                                          </p:val>
                                        </p:tav>
                                        <p:tav tm="100000">
                                          <p:val>
                                            <p:strVal val="#ppt_x"/>
                                          </p:val>
                                        </p:tav>
                                      </p:tavLst>
                                    </p:anim>
                                    <p:anim calcmode="lin" valueType="num">
                                      <p:cBhvr additive="base">
                                        <p:cTn id="37" dur="500" fill="hold"/>
                                        <p:tgtEl>
                                          <p:spTgt spid="819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5" presetClass="entr" presetSubtype="0" fill="hold" grpId="0" nodeType="clickEffect">
                                  <p:stCondLst>
                                    <p:cond delay="0"/>
                                  </p:stCondLst>
                                  <p:childTnLst>
                                    <p:set>
                                      <p:cBhvr>
                                        <p:cTn id="41" dur="1" fill="hold">
                                          <p:stCondLst>
                                            <p:cond delay="0"/>
                                          </p:stCondLst>
                                        </p:cTn>
                                        <p:tgtEl>
                                          <p:spTgt spid="8199"/>
                                        </p:tgtEl>
                                        <p:attrNameLst>
                                          <p:attrName>style.visibility</p:attrName>
                                        </p:attrNameLst>
                                      </p:cBhvr>
                                      <p:to>
                                        <p:strVal val="visible"/>
                                      </p:to>
                                    </p:set>
                                    <p:animEffect transition="in" filter="fade">
                                      <p:cBhvr>
                                        <p:cTn id="42" dur="2000"/>
                                        <p:tgtEl>
                                          <p:spTgt spid="8199"/>
                                        </p:tgtEl>
                                      </p:cBhvr>
                                    </p:animEffect>
                                    <p:anim calcmode="lin" valueType="num">
                                      <p:cBhvr>
                                        <p:cTn id="43" dur="2000" fill="hold"/>
                                        <p:tgtEl>
                                          <p:spTgt spid="8199"/>
                                        </p:tgtEl>
                                        <p:attrNameLst>
                                          <p:attrName>style.rotation</p:attrName>
                                        </p:attrNameLst>
                                      </p:cBhvr>
                                      <p:tavLst>
                                        <p:tav tm="0">
                                          <p:val>
                                            <p:fltVal val="720.000000"/>
                                          </p:val>
                                        </p:tav>
                                        <p:tav tm="100000">
                                          <p:val>
                                            <p:fltVal val="0.000000"/>
                                          </p:val>
                                        </p:tav>
                                      </p:tavLst>
                                    </p:anim>
                                    <p:anim calcmode="lin" valueType="num">
                                      <p:cBhvr>
                                        <p:cTn id="44" dur="2000" fill="hold"/>
                                        <p:tgtEl>
                                          <p:spTgt spid="8199"/>
                                        </p:tgtEl>
                                        <p:attrNameLst>
                                          <p:attrName>ppt_h</p:attrName>
                                        </p:attrNameLst>
                                      </p:cBhvr>
                                      <p:tavLst>
                                        <p:tav tm="0">
                                          <p:val>
                                            <p:fltVal val="0.000000"/>
                                          </p:val>
                                        </p:tav>
                                        <p:tav tm="100000">
                                          <p:val>
                                            <p:strVal val="#ppt_h"/>
                                          </p:val>
                                        </p:tav>
                                      </p:tavLst>
                                    </p:anim>
                                    <p:anim calcmode="lin" valueType="num">
                                      <p:cBhvr>
                                        <p:cTn id="45" dur="2000" fill="hold"/>
                                        <p:tgtEl>
                                          <p:spTgt spid="8199"/>
                                        </p:tgtEl>
                                        <p:attrNameLst>
                                          <p:attrName>ppt_w</p:attrName>
                                        </p:attrNameLst>
                                      </p:cBhvr>
                                      <p:tavLst>
                                        <p:tav tm="0">
                                          <p:val>
                                            <p:fltVal val="0.00000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p:bldP spid="8196" grpId="0"/>
      <p:bldP spid="8197" grpId="0"/>
      <p:bldP spid="8198" grpId="0"/>
      <p:bldP spid="81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 Box 5"/>
          <p:cNvSpPr txBox="1"/>
          <p:nvPr/>
        </p:nvSpPr>
        <p:spPr>
          <a:xfrm>
            <a:off x="288925" y="476250"/>
            <a:ext cx="8604250" cy="5791200"/>
          </a:xfrm>
          <a:prstGeom prst="rect">
            <a:avLst/>
          </a:prstGeom>
          <a:noFill/>
          <a:ln w="9525">
            <a:noFill/>
          </a:ln>
        </p:spPr>
        <p:txBody>
          <a:bodyPr anchor="t">
            <a:spAutoFit/>
          </a:bodyPr>
          <a:p>
            <a:pPr marL="609600" indent="-609600">
              <a:lnSpc>
                <a:spcPct val="110000"/>
              </a:lnSpc>
            </a:pPr>
            <a:r>
              <a:rPr lang="en-US" altLang="zh-CN" sz="3400" b="1" dirty="0">
                <a:latin typeface="Times New Roman" panose="02020603050405020304" pitchFamily="2" charset="0"/>
                <a:ea typeface="宋体" panose="02010600030101010101" pitchFamily="2" charset="-122"/>
              </a:rPr>
              <a:t>11. </a:t>
            </a:r>
            <a:r>
              <a:rPr lang="zh-CN" altLang="en-US" sz="3400" b="1" dirty="0">
                <a:latin typeface="Times New Roman" panose="02020603050405020304" pitchFamily="2" charset="0"/>
                <a:ea typeface="宋体" panose="02010600030101010101" pitchFamily="2" charset="-122"/>
              </a:rPr>
              <a:t>在生活中，有困难和担忧是正常的事。</a:t>
            </a:r>
            <a:endParaRPr lang="en-US" altLang="zh-CN" sz="3400" b="1" dirty="0">
              <a:latin typeface="Times New Roman" panose="02020603050405020304" pitchFamily="2" charset="0"/>
              <a:ea typeface="宋体" panose="02010600030101010101" pitchFamily="2" charset="-122"/>
            </a:endParaRPr>
          </a:p>
          <a:p>
            <a:pPr marL="609600" indent="-609600">
              <a:lnSpc>
                <a:spcPct val="110000"/>
              </a:lnSpc>
            </a:pPr>
            <a:r>
              <a:rPr lang="en-US" altLang="zh-CN" sz="3400" b="1" dirty="0">
                <a:latin typeface="Times New Roman" panose="02020603050405020304" pitchFamily="2" charset="0"/>
                <a:ea typeface="宋体" panose="02010600030101010101" pitchFamily="2" charset="-122"/>
              </a:rPr>
              <a:t>      ___________________________________</a:t>
            </a:r>
            <a:endParaRPr lang="en-US" altLang="zh-CN" sz="3400" b="1" dirty="0">
              <a:latin typeface="Times New Roman" panose="02020603050405020304" pitchFamily="2" charset="0"/>
              <a:ea typeface="宋体" panose="02010600030101010101" pitchFamily="2" charset="-122"/>
            </a:endParaRPr>
          </a:p>
          <a:p>
            <a:pPr marL="609600" indent="-609600">
              <a:lnSpc>
                <a:spcPct val="110000"/>
              </a:lnSpc>
            </a:pPr>
            <a:r>
              <a:rPr lang="en-US" altLang="zh-CN" sz="3400" b="1" dirty="0">
                <a:latin typeface="Times New Roman" panose="02020603050405020304" pitchFamily="2" charset="0"/>
                <a:ea typeface="宋体" panose="02010600030101010101" pitchFamily="2" charset="-122"/>
              </a:rPr>
              <a:t>12. </a:t>
            </a:r>
            <a:r>
              <a:rPr lang="zh-CN" altLang="en-US" sz="3400" b="1" dirty="0">
                <a:latin typeface="Times New Roman" panose="02020603050405020304" pitchFamily="2" charset="0"/>
                <a:ea typeface="宋体" panose="02010600030101010101" pitchFamily="2" charset="-122"/>
              </a:rPr>
              <a:t>如果不和别人谈一</a:t>
            </a:r>
            <a:r>
              <a:rPr lang="en-US" altLang="zh-CN" sz="3400" b="1" dirty="0">
                <a:latin typeface="Times New Roman" panose="02020603050405020304" pitchFamily="2" charset="0"/>
                <a:ea typeface="宋体" panose="02010600030101010101" pitchFamily="2" charset="-122"/>
              </a:rPr>
              <a:t> </a:t>
            </a:r>
            <a:r>
              <a:rPr lang="zh-CN" altLang="en-US" sz="3400" b="1" dirty="0">
                <a:latin typeface="Times New Roman" panose="02020603050405020304" pitchFamily="2" charset="0"/>
                <a:ea typeface="宋体" panose="02010600030101010101" pitchFamily="2" charset="-122"/>
              </a:rPr>
              <a:t>谈，我们肯定会觉得</a:t>
            </a:r>
            <a:endParaRPr lang="zh-CN" altLang="en-US" sz="3400" b="1" dirty="0">
              <a:latin typeface="Times New Roman" panose="02020603050405020304" pitchFamily="2" charset="0"/>
              <a:ea typeface="宋体" panose="02010600030101010101" pitchFamily="2" charset="-122"/>
            </a:endParaRPr>
          </a:p>
          <a:p>
            <a:pPr marL="609600" indent="-609600">
              <a:lnSpc>
                <a:spcPct val="110000"/>
              </a:lnSpc>
            </a:pPr>
            <a:r>
              <a:rPr lang="zh-CN" altLang="en-US" sz="3400" b="1" dirty="0">
                <a:latin typeface="Times New Roman" panose="02020603050405020304" pitchFamily="2" charset="0"/>
                <a:ea typeface="宋体" panose="02010600030101010101" pitchFamily="2" charset="-122"/>
              </a:rPr>
              <a:t>      更糟。 </a:t>
            </a:r>
            <a:endParaRPr lang="zh-CN" altLang="en-US" sz="3400" b="1" dirty="0">
              <a:latin typeface="Times New Roman" panose="02020603050405020304" pitchFamily="2" charset="0"/>
              <a:ea typeface="宋体" panose="02010600030101010101" pitchFamily="2" charset="-122"/>
            </a:endParaRPr>
          </a:p>
          <a:p>
            <a:pPr marL="609600" indent="-609600">
              <a:lnSpc>
                <a:spcPct val="110000"/>
              </a:lnSpc>
            </a:pPr>
            <a:r>
              <a:rPr lang="en-US" altLang="zh-CN" sz="3400" b="1" dirty="0">
                <a:latin typeface="Times New Roman" panose="02020603050405020304" pitchFamily="2" charset="0"/>
                <a:ea typeface="宋体" panose="02010600030101010101" pitchFamily="2" charset="-122"/>
              </a:rPr>
              <a:t>       __________________________________</a:t>
            </a:r>
            <a:endParaRPr lang="en-US" altLang="zh-CN" sz="3400" b="1" dirty="0">
              <a:latin typeface="Times New Roman" panose="02020603050405020304" pitchFamily="2" charset="0"/>
              <a:ea typeface="宋体" panose="02010600030101010101" pitchFamily="2" charset="-122"/>
            </a:endParaRPr>
          </a:p>
          <a:p>
            <a:pPr marL="609600" indent="-609600">
              <a:lnSpc>
                <a:spcPct val="110000"/>
              </a:lnSpc>
            </a:pPr>
            <a:r>
              <a:rPr lang="en-US" altLang="zh-CN" sz="3400" b="1" dirty="0">
                <a:latin typeface="Times New Roman" panose="02020603050405020304" pitchFamily="2" charset="0"/>
                <a:ea typeface="宋体" panose="02010600030101010101" pitchFamily="2" charset="-122"/>
              </a:rPr>
              <a:t>       _______________________</a:t>
            </a:r>
            <a:r>
              <a:rPr lang="zh-CN" altLang="en-US" sz="3400" b="1" dirty="0">
                <a:latin typeface="Times New Roman" panose="02020603050405020304" pitchFamily="2" charset="0"/>
                <a:ea typeface="宋体" panose="02010600030101010101" pitchFamily="2" charset="-122"/>
              </a:rPr>
              <a:t>  </a:t>
            </a:r>
            <a:endParaRPr lang="en-US" altLang="zh-CN" sz="3400" b="1" dirty="0">
              <a:latin typeface="Times New Roman" panose="02020603050405020304" pitchFamily="2" charset="0"/>
              <a:ea typeface="宋体" panose="02010600030101010101" pitchFamily="2" charset="-122"/>
            </a:endParaRPr>
          </a:p>
          <a:p>
            <a:pPr marL="609600" indent="-609600">
              <a:lnSpc>
                <a:spcPct val="110000"/>
              </a:lnSpc>
              <a:buAutoNum type="arabicPeriod" startAt="13"/>
            </a:pPr>
            <a:r>
              <a:rPr lang="zh-CN" altLang="en-US" sz="3400" b="1" dirty="0">
                <a:latin typeface="Times New Roman" panose="02020603050405020304" pitchFamily="2" charset="0"/>
                <a:ea typeface="宋体" panose="02010600030101010101" pitchFamily="2" charset="-122"/>
              </a:rPr>
              <a:t>罗伯特就一些寻常的问题向学生们提了</a:t>
            </a:r>
            <a:endParaRPr lang="zh-CN" altLang="en-US" sz="3400" b="1" dirty="0">
              <a:latin typeface="Times New Roman" panose="02020603050405020304" pitchFamily="2" charset="0"/>
              <a:ea typeface="宋体" panose="02010600030101010101" pitchFamily="2" charset="-122"/>
            </a:endParaRPr>
          </a:p>
          <a:p>
            <a:pPr marL="609600" indent="-609600">
              <a:lnSpc>
                <a:spcPct val="110000"/>
              </a:lnSpc>
            </a:pPr>
            <a:r>
              <a:rPr lang="zh-CN" altLang="en-US" sz="3400" b="1" dirty="0">
                <a:latin typeface="Times New Roman" panose="02020603050405020304" pitchFamily="2" charset="0"/>
                <a:ea typeface="宋体" panose="02010600030101010101" pitchFamily="2" charset="-122"/>
              </a:rPr>
              <a:t>      建议。</a:t>
            </a:r>
            <a:r>
              <a:rPr lang="en-US" altLang="zh-CN" sz="3400" b="1" dirty="0">
                <a:latin typeface="Times New Roman" panose="02020603050405020304" pitchFamily="2" charset="0"/>
                <a:ea typeface="宋体" panose="02010600030101010101" pitchFamily="2" charset="-122"/>
              </a:rPr>
              <a:t>_______________________________</a:t>
            </a:r>
            <a:endParaRPr lang="en-US" altLang="zh-CN" sz="3400" b="1" dirty="0">
              <a:latin typeface="Times New Roman" panose="02020603050405020304" pitchFamily="2" charset="0"/>
              <a:ea typeface="宋体" panose="02010600030101010101" pitchFamily="2" charset="-122"/>
            </a:endParaRPr>
          </a:p>
          <a:p>
            <a:pPr marL="609600" indent="-609600">
              <a:lnSpc>
                <a:spcPct val="110000"/>
              </a:lnSpc>
            </a:pPr>
            <a:r>
              <a:rPr lang="en-US" altLang="zh-CN" sz="3400" b="1" dirty="0">
                <a:latin typeface="Times New Roman" panose="02020603050405020304" pitchFamily="2" charset="0"/>
                <a:ea typeface="宋体" panose="02010600030101010101" pitchFamily="2" charset="-122"/>
              </a:rPr>
              <a:t>      _____________________</a:t>
            </a:r>
            <a:endParaRPr lang="en-US" altLang="zh-CN" sz="3400" b="1" dirty="0">
              <a:latin typeface="Times New Roman" panose="02020603050405020304" pitchFamily="2" charset="0"/>
              <a:ea typeface="宋体" panose="02010600030101010101" pitchFamily="2" charset="-122"/>
            </a:endParaRPr>
          </a:p>
        </p:txBody>
      </p:sp>
      <p:sp>
        <p:nvSpPr>
          <p:cNvPr id="9219" name="Text Box 7"/>
          <p:cNvSpPr txBox="1"/>
          <p:nvPr/>
        </p:nvSpPr>
        <p:spPr>
          <a:xfrm>
            <a:off x="936625" y="1095375"/>
            <a:ext cx="8172450" cy="641350"/>
          </a:xfrm>
          <a:prstGeom prst="rect">
            <a:avLst/>
          </a:prstGeom>
          <a:noFill/>
          <a:ln w="9525">
            <a:noFill/>
          </a:ln>
        </p:spPr>
        <p:txBody>
          <a:bodyPr anchor="t">
            <a:spAutoFit/>
          </a:bodyPr>
          <a:p>
            <a:pPr>
              <a:spcBef>
                <a:spcPct val="50000"/>
              </a:spcBef>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Problems and worries are normal in life. </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9220" name="Text Box 7"/>
          <p:cNvSpPr txBox="1"/>
          <p:nvPr/>
        </p:nvSpPr>
        <p:spPr>
          <a:xfrm>
            <a:off x="1152525" y="2679700"/>
            <a:ext cx="7740650" cy="1355725"/>
          </a:xfrm>
          <a:prstGeom prst="rect">
            <a:avLst/>
          </a:prstGeom>
          <a:noFill/>
          <a:ln w="9525">
            <a:noFill/>
          </a:ln>
        </p:spPr>
        <p:txBody>
          <a:bodyPr anchor="t">
            <a:spAutoFit/>
          </a:bodyPr>
          <a:p>
            <a:pPr>
              <a:lnSpc>
                <a:spcPct val="115000"/>
              </a:lnSpc>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Unless we talk to someone, we’ll certainly feel worse. </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
        <p:nvSpPr>
          <p:cNvPr id="9221" name="Text Box 7"/>
          <p:cNvSpPr txBox="1"/>
          <p:nvPr/>
        </p:nvSpPr>
        <p:spPr>
          <a:xfrm>
            <a:off x="1114425" y="4924425"/>
            <a:ext cx="7561263" cy="1355725"/>
          </a:xfrm>
          <a:prstGeom prst="rect">
            <a:avLst/>
          </a:prstGeom>
          <a:noFill/>
          <a:ln w="9525">
            <a:noFill/>
          </a:ln>
        </p:spPr>
        <p:txBody>
          <a:bodyPr anchor="t">
            <a:spAutoFit/>
          </a:bodyPr>
          <a:p>
            <a:pPr>
              <a:lnSpc>
                <a:spcPct val="115000"/>
              </a:lnSpc>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Robert advises students about common problems. </a:t>
            </a:r>
            <a:endParaRPr lang="en-US" altLang="zh-CN" sz="3600" b="1" dirty="0">
              <a:solidFill>
                <a:srgbClr val="FF0000"/>
              </a:solidFill>
              <a:latin typeface="Times New Roman" panose="02020603050405020304" pitchFamily="2" charset="0"/>
              <a:ea typeface="Times New Roman" panose="02020603050405020304" pitchFamily="2" charset="0"/>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9219"/>
                                        </p:tgtEl>
                                        <p:attrNameLst>
                                          <p:attrName>style.visibility</p:attrName>
                                        </p:attrNameLst>
                                      </p:cBhvr>
                                      <p:to>
                                        <p:strVal val="visible"/>
                                      </p:to>
                                    </p:set>
                                    <p:animEffect transition="in" filter="fade">
                                      <p:cBhvr>
                                        <p:cTn id="12" dur="800" decel="100000"/>
                                        <p:tgtEl>
                                          <p:spTgt spid="9219"/>
                                        </p:tgtEl>
                                      </p:cBhvr>
                                    </p:animEffect>
                                    <p:anim calcmode="lin" valueType="num">
                                      <p:cBhvr>
                                        <p:cTn id="13" dur="800" decel="100000" fill="hold"/>
                                        <p:tgtEl>
                                          <p:spTgt spid="9219"/>
                                        </p:tgtEl>
                                        <p:attrNameLst>
                                          <p:attrName>style.rotation</p:attrName>
                                        </p:attrNameLst>
                                      </p:cBhvr>
                                      <p:tavLst>
                                        <p:tav tm="0">
                                          <p:val>
                                            <p:fltVal val="-90.000000"/>
                                          </p:val>
                                        </p:tav>
                                        <p:tav tm="100000">
                                          <p:val>
                                            <p:fltVal val="0.000000"/>
                                          </p:val>
                                        </p:tav>
                                      </p:tavLst>
                                    </p:anim>
                                    <p:anim calcmode="lin" valueType="num">
                                      <p:cBhvr>
                                        <p:cTn id="14" dur="800" decel="100000" fill="hold"/>
                                        <p:tgtEl>
                                          <p:spTgt spid="9219"/>
                                        </p:tgtEl>
                                        <p:attrNameLst>
                                          <p:attrName>ppt_x</p:attrName>
                                        </p:attrNameLst>
                                      </p:cBhvr>
                                      <p:tavLst>
                                        <p:tav tm="0">
                                          <p:val>
                                            <p:strVal val="#ppt_x+0.4"/>
                                          </p:val>
                                        </p:tav>
                                        <p:tav tm="100000">
                                          <p:val>
                                            <p:strVal val="#ppt_x-0.05"/>
                                          </p:val>
                                        </p:tav>
                                      </p:tavLst>
                                    </p:anim>
                                    <p:anim calcmode="lin" valueType="num">
                                      <p:cBhvr>
                                        <p:cTn id="15" dur="800" decel="100000" fill="hold"/>
                                        <p:tgtEl>
                                          <p:spTgt spid="9219"/>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9219"/>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9219"/>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9220"/>
                                        </p:tgtEl>
                                        <p:attrNameLst>
                                          <p:attrName>style.visibility</p:attrName>
                                        </p:attrNameLst>
                                      </p:cBhvr>
                                      <p:to>
                                        <p:strVal val="visible"/>
                                      </p:to>
                                    </p:set>
                                    <p:animEffect transition="in" filter="fade">
                                      <p:cBhvr>
                                        <p:cTn id="22" dur="800" decel="100000"/>
                                        <p:tgtEl>
                                          <p:spTgt spid="9220"/>
                                        </p:tgtEl>
                                      </p:cBhvr>
                                    </p:animEffect>
                                    <p:anim calcmode="lin" valueType="num">
                                      <p:cBhvr>
                                        <p:cTn id="23" dur="800" decel="100000" fill="hold"/>
                                        <p:tgtEl>
                                          <p:spTgt spid="9220"/>
                                        </p:tgtEl>
                                        <p:attrNameLst>
                                          <p:attrName>style.rotation</p:attrName>
                                        </p:attrNameLst>
                                      </p:cBhvr>
                                      <p:tavLst>
                                        <p:tav tm="0">
                                          <p:val>
                                            <p:fltVal val="-90.000000"/>
                                          </p:val>
                                        </p:tav>
                                        <p:tav tm="100000">
                                          <p:val>
                                            <p:fltVal val="0.000000"/>
                                          </p:val>
                                        </p:tav>
                                      </p:tavLst>
                                    </p:anim>
                                    <p:anim calcmode="lin" valueType="num">
                                      <p:cBhvr>
                                        <p:cTn id="24" dur="800" decel="100000" fill="hold"/>
                                        <p:tgtEl>
                                          <p:spTgt spid="9220"/>
                                        </p:tgtEl>
                                        <p:attrNameLst>
                                          <p:attrName>ppt_x</p:attrName>
                                        </p:attrNameLst>
                                      </p:cBhvr>
                                      <p:tavLst>
                                        <p:tav tm="0">
                                          <p:val>
                                            <p:strVal val="#ppt_x+0.4"/>
                                          </p:val>
                                        </p:tav>
                                        <p:tav tm="100000">
                                          <p:val>
                                            <p:strVal val="#ppt_x-0.05"/>
                                          </p:val>
                                        </p:tav>
                                      </p:tavLst>
                                    </p:anim>
                                    <p:anim calcmode="lin" valueType="num">
                                      <p:cBhvr>
                                        <p:cTn id="25" dur="800" decel="100000" fill="hold"/>
                                        <p:tgtEl>
                                          <p:spTgt spid="9220"/>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9220"/>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9220"/>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9221"/>
                                        </p:tgtEl>
                                        <p:attrNameLst>
                                          <p:attrName>style.visibility</p:attrName>
                                        </p:attrNameLst>
                                      </p:cBhvr>
                                      <p:to>
                                        <p:strVal val="visible"/>
                                      </p:to>
                                    </p:set>
                                    <p:animEffect transition="in" filter="fade">
                                      <p:cBhvr>
                                        <p:cTn id="32" dur="800" decel="100000"/>
                                        <p:tgtEl>
                                          <p:spTgt spid="9221"/>
                                        </p:tgtEl>
                                      </p:cBhvr>
                                    </p:animEffect>
                                    <p:anim calcmode="lin" valueType="num">
                                      <p:cBhvr>
                                        <p:cTn id="33" dur="800" decel="100000" fill="hold"/>
                                        <p:tgtEl>
                                          <p:spTgt spid="9221"/>
                                        </p:tgtEl>
                                        <p:attrNameLst>
                                          <p:attrName>style.rotation</p:attrName>
                                        </p:attrNameLst>
                                      </p:cBhvr>
                                      <p:tavLst>
                                        <p:tav tm="0">
                                          <p:val>
                                            <p:fltVal val="-90.000000"/>
                                          </p:val>
                                        </p:tav>
                                        <p:tav tm="100000">
                                          <p:val>
                                            <p:fltVal val="0.000000"/>
                                          </p:val>
                                        </p:tav>
                                      </p:tavLst>
                                    </p:anim>
                                    <p:anim calcmode="lin" valueType="num">
                                      <p:cBhvr>
                                        <p:cTn id="34" dur="800" decel="100000" fill="hold"/>
                                        <p:tgtEl>
                                          <p:spTgt spid="9221"/>
                                        </p:tgtEl>
                                        <p:attrNameLst>
                                          <p:attrName>ppt_x</p:attrName>
                                        </p:attrNameLst>
                                      </p:cBhvr>
                                      <p:tavLst>
                                        <p:tav tm="0">
                                          <p:val>
                                            <p:strVal val="#ppt_x+0.4"/>
                                          </p:val>
                                        </p:tav>
                                        <p:tav tm="100000">
                                          <p:val>
                                            <p:strVal val="#ppt_x-0.05"/>
                                          </p:val>
                                        </p:tav>
                                      </p:tavLst>
                                    </p:anim>
                                    <p:anim calcmode="lin" valueType="num">
                                      <p:cBhvr>
                                        <p:cTn id="35" dur="800" decel="100000" fill="hold"/>
                                        <p:tgtEl>
                                          <p:spTgt spid="9221"/>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9221"/>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922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p:bldP spid="9220" grpId="0"/>
      <p:bldP spid="92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 Box 5"/>
          <p:cNvSpPr txBox="1"/>
          <p:nvPr/>
        </p:nvSpPr>
        <p:spPr>
          <a:xfrm>
            <a:off x="647700" y="1431925"/>
            <a:ext cx="8388350" cy="2068513"/>
          </a:xfrm>
          <a:prstGeom prst="rect">
            <a:avLst/>
          </a:prstGeom>
          <a:noFill/>
          <a:ln w="9525">
            <a:noFill/>
          </a:ln>
        </p:spPr>
        <p:txBody>
          <a:bodyPr anchor="t">
            <a:spAutoFit/>
          </a:bodyPr>
          <a:p>
            <a:pPr>
              <a:lnSpc>
                <a:spcPct val="120000"/>
              </a:lnSpc>
            </a:pPr>
            <a:r>
              <a:rPr lang="en-US" altLang="zh-CN" sz="3600" b="1" dirty="0">
                <a:latin typeface="Times New Roman" panose="02020603050405020304" pitchFamily="2" charset="0"/>
                <a:ea typeface="宋体" panose="02010600030101010101" pitchFamily="2" charset="-122"/>
              </a:rPr>
              <a:t>I don’t have many friends. What do you think I should do? Can you give me some advice? </a:t>
            </a:r>
            <a:endParaRPr lang="en-US" altLang="zh-CN" sz="3600" b="1" dirty="0">
              <a:latin typeface="Times New Roman" panose="02020603050405020304" pitchFamily="2" charset="0"/>
              <a:ea typeface="宋体" panose="02010600030101010101" pitchFamily="2" charset="-122"/>
            </a:endParaRPr>
          </a:p>
        </p:txBody>
      </p:sp>
      <p:sp>
        <p:nvSpPr>
          <p:cNvPr id="10243" name="WordArt 4"/>
          <p:cNvSpPr>
            <a:spLocks noTextEdit="1"/>
          </p:cNvSpPr>
          <p:nvPr/>
        </p:nvSpPr>
        <p:spPr>
          <a:xfrm>
            <a:off x="2268538" y="404813"/>
            <a:ext cx="3959225" cy="863600"/>
          </a:xfrm>
          <a:prstGeom prst="rect">
            <a:avLst/>
          </a:prstGeom>
        </p:spPr>
        <p:txBody>
          <a:bodyPr wrap="none" fromWordArt="1">
            <a:prstTxWarp prst="textDoubleWave1">
              <a:avLst>
                <a:gd name="adj1" fmla="val 6500"/>
                <a:gd name="adj2" fmla="val 0"/>
              </a:avLst>
            </a:prstTxWarp>
            <a:normAutofit/>
          </a:bodyPr>
          <a:p>
            <a:pPr algn="ctr"/>
            <a:r>
              <a:rPr lang="zh-CN" altLang="en-US" sz="4000" b="1" spc="-400">
                <a:ln w="12700" cap="flat" cmpd="sng">
                  <a:solidFill>
                    <a:srgbClr val="000099"/>
                  </a:solidFill>
                  <a:prstDash val="solid"/>
                  <a:round/>
                  <a:headEnd type="none" w="med" len="med"/>
                  <a:tailEnd type="none" w="med" len="med"/>
                </a:ln>
                <a:solidFill>
                  <a:schemeClr val="bg1"/>
                </a:solidFill>
                <a:effectLst>
                  <a:outerShdw dist="125724" dir="18900000" algn="ctr" rotWithShape="0">
                    <a:srgbClr val="000099"/>
                  </a:outerShdw>
                </a:effectLst>
                <a:latin typeface="Arial" panose="020B0604020202020204" pitchFamily="34" charset="0"/>
                <a:ea typeface="Arial" panose="020B0604020202020204" pitchFamily="34" charset="0"/>
              </a:rPr>
              <a:t>Lead-in</a:t>
            </a:r>
            <a:endParaRPr lang="zh-CN" altLang="en-US" sz="4000" b="1" spc="-400">
              <a:ln w="12700" cap="flat" cmpd="sng">
                <a:solidFill>
                  <a:srgbClr val="000099"/>
                </a:solidFill>
                <a:prstDash val="solid"/>
                <a:round/>
                <a:headEnd type="none" w="med" len="med"/>
                <a:tailEnd type="none" w="med" len="med"/>
              </a:ln>
              <a:solidFill>
                <a:schemeClr val="bg1"/>
              </a:solidFill>
              <a:effectLst>
                <a:outerShdw dist="125724" dir="18900000" algn="ctr" rotWithShape="0">
                  <a:srgbClr val="000099"/>
                </a:outerShdw>
              </a:effectLst>
              <a:latin typeface="Arial" panose="020B0604020202020204" pitchFamily="34" charset="0"/>
              <a:ea typeface="Arial" panose="020B0604020202020204" pitchFamily="34" charset="0"/>
            </a:endParaRPr>
          </a:p>
        </p:txBody>
      </p:sp>
      <p:sp>
        <p:nvSpPr>
          <p:cNvPr id="10244" name="圆角矩形标注 15"/>
          <p:cNvSpPr/>
          <p:nvPr/>
        </p:nvSpPr>
        <p:spPr>
          <a:xfrm>
            <a:off x="900113" y="3789363"/>
            <a:ext cx="4679950" cy="2232025"/>
          </a:xfrm>
          <a:prstGeom prst="wedgeRoundRectCallout">
            <a:avLst>
              <a:gd name="adj1" fmla="val 65060"/>
              <a:gd name="adj2" fmla="val 22616"/>
              <a:gd name="adj3" fmla="val 16667"/>
            </a:avLst>
          </a:prstGeom>
          <a:noFill/>
          <a:ln w="25400" cap="flat" cmpd="sng">
            <a:solidFill>
              <a:srgbClr val="89A4A7"/>
            </a:solidFill>
            <a:prstDash val="solid"/>
            <a:miter/>
            <a:headEnd type="none" w="med" len="med"/>
            <a:tailEnd type="none" w="med" len="med"/>
          </a:ln>
        </p:spPr>
        <p:txBody>
          <a:bodyPr anchor="ctr"/>
          <a:p>
            <a:pPr>
              <a:lnSpc>
                <a:spcPct val="110000"/>
              </a:lnSpc>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If you join a sports team, you’ll know many new friends.</a:t>
            </a:r>
            <a:endParaRPr lang="zh-CN" altLang="en-US" sz="3600" b="1" dirty="0">
              <a:solidFill>
                <a:srgbClr val="FF0000"/>
              </a:solidFill>
              <a:latin typeface="Times New Roman" panose="02020603050405020304" pitchFamily="2" charset="0"/>
              <a:ea typeface="Times New Roman" panose="02020603050405020304" pitchFamily="2" charset="0"/>
            </a:endParaRPr>
          </a:p>
        </p:txBody>
      </p:sp>
      <p:pic>
        <p:nvPicPr>
          <p:cNvPr id="10245" name="图片 10244" descr="卡通1"/>
          <p:cNvPicPr>
            <a:picLocks noChangeAspect="1"/>
          </p:cNvPicPr>
          <p:nvPr/>
        </p:nvPicPr>
        <p:blipFill>
          <a:blip r:embed="rId1">
            <a:clrChange>
              <a:clrFrom>
                <a:srgbClr val="FFFFFF"/>
              </a:clrFrom>
              <a:clrTo>
                <a:srgbClr val="FFFFFF">
                  <a:alpha val="0"/>
                </a:srgbClr>
              </a:clrTo>
            </a:clrChange>
          </a:blip>
          <a:stretch>
            <a:fillRect/>
          </a:stretch>
        </p:blipFill>
        <p:spPr>
          <a:xfrm>
            <a:off x="6372225" y="3068638"/>
            <a:ext cx="2149475" cy="3133725"/>
          </a:xfrm>
          <a:prstGeom prst="rect">
            <a:avLst/>
          </a:prstGeom>
          <a:noFill/>
          <a:ln w="9525">
            <a:noFill/>
          </a:ln>
        </p:spPr>
      </p:pic>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ox(in)">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242"/>
                                        </p:tgtEl>
                                        <p:attrNameLst>
                                          <p:attrName>style.visibility</p:attrName>
                                        </p:attrNameLst>
                                      </p:cBhvr>
                                      <p:to>
                                        <p:strVal val="visible"/>
                                      </p:to>
                                    </p:set>
                                    <p:anim calcmode="lin" valueType="num">
                                      <p:cBhvr>
                                        <p:cTn id="12" dur="1000" fill="hold"/>
                                        <p:tgtEl>
                                          <p:spTgt spid="10242"/>
                                        </p:tgtEl>
                                        <p:attrNameLst>
                                          <p:attrName>ppt_x</p:attrName>
                                        </p:attrNameLst>
                                      </p:cBhvr>
                                      <p:tavLst>
                                        <p:tav tm="0">
                                          <p:val>
                                            <p:strVal val="#ppt_x-.2"/>
                                          </p:val>
                                        </p:tav>
                                        <p:tav tm="100000">
                                          <p:val>
                                            <p:strVal val="#ppt_x"/>
                                          </p:val>
                                        </p:tav>
                                      </p:tavLst>
                                    </p:anim>
                                    <p:anim calcmode="lin" valueType="num">
                                      <p:cBhvr>
                                        <p:cTn id="13"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4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5"/>
                                        </p:tgtEl>
                                        <p:attrNameLst>
                                          <p:attrName>style.visibility</p:attrName>
                                        </p:attrNameLst>
                                      </p:cBhvr>
                                      <p:to>
                                        <p:strVal val="visible"/>
                                      </p:to>
                                    </p:set>
                                    <p:anim calcmode="lin" valueType="num">
                                      <p:cBhvr additive="base">
                                        <p:cTn id="19" dur="500" fill="hold"/>
                                        <p:tgtEl>
                                          <p:spTgt spid="10245"/>
                                        </p:tgtEl>
                                        <p:attrNameLst>
                                          <p:attrName>ppt_x</p:attrName>
                                        </p:attrNameLst>
                                      </p:cBhvr>
                                      <p:tavLst>
                                        <p:tav tm="0">
                                          <p:val>
                                            <p:strVal val="#ppt_x"/>
                                          </p:val>
                                        </p:tav>
                                        <p:tav tm="100000">
                                          <p:val>
                                            <p:strVal val="#ppt_x"/>
                                          </p:val>
                                        </p:tav>
                                      </p:tavLst>
                                    </p:anim>
                                    <p:anim calcmode="lin" valueType="num">
                                      <p:cBhvr additive="base">
                                        <p:cTn id="20" dur="500" fill="hold"/>
                                        <p:tgtEl>
                                          <p:spTgt spid="10245"/>
                                        </p:tgtEl>
                                        <p:attrNameLst>
                                          <p:attrName>ppt_y</p:attrName>
                                        </p:attrNameLst>
                                      </p:cBhvr>
                                      <p:tavLst>
                                        <p:tav tm="0">
                                          <p:val>
                                            <p:strVal val="1+#ppt_h/2"/>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244"/>
                                        </p:tgtEl>
                                        <p:attrNameLst>
                                          <p:attrName>style.visibility</p:attrName>
                                        </p:attrNameLst>
                                      </p:cBhvr>
                                      <p:to>
                                        <p:strVal val="visible"/>
                                      </p:to>
                                    </p:set>
                                    <p:anim calcmode="lin" valueType="num">
                                      <p:cBhvr additive="base">
                                        <p:cTn id="23" dur="500" fill="hold"/>
                                        <p:tgtEl>
                                          <p:spTgt spid="10244"/>
                                        </p:tgtEl>
                                        <p:attrNameLst>
                                          <p:attrName>ppt_x</p:attrName>
                                        </p:attrNameLst>
                                      </p:cBhvr>
                                      <p:tavLst>
                                        <p:tav tm="0">
                                          <p:val>
                                            <p:strVal val="0-#ppt_w/2"/>
                                          </p:val>
                                        </p:tav>
                                        <p:tav tm="100000">
                                          <p:val>
                                            <p:strVal val="#ppt_x"/>
                                          </p:val>
                                        </p:tav>
                                      </p:tavLst>
                                    </p:anim>
                                    <p:anim calcmode="lin" valueType="num">
                                      <p:cBhvr additive="base">
                                        <p:cTn id="24"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圆角矩形标注 17"/>
          <p:cNvSpPr/>
          <p:nvPr/>
        </p:nvSpPr>
        <p:spPr>
          <a:xfrm>
            <a:off x="2268538" y="1557338"/>
            <a:ext cx="6624637" cy="1196975"/>
          </a:xfrm>
          <a:prstGeom prst="wedgeRoundRectCallout">
            <a:avLst>
              <a:gd name="adj1" fmla="val -35329"/>
              <a:gd name="adj2" fmla="val 87856"/>
              <a:gd name="adj3" fmla="val 16667"/>
            </a:avLst>
          </a:prstGeom>
          <a:noFill/>
          <a:ln w="25400" cap="flat" cmpd="sng">
            <a:solidFill>
              <a:srgbClr val="89A4A7"/>
            </a:solidFill>
            <a:prstDash val="solid"/>
            <a:miter/>
            <a:headEnd type="none" w="med" len="med"/>
            <a:tailEnd type="none" w="med" len="med"/>
          </a:ln>
        </p:spPr>
        <p:txBody>
          <a:bodyPr anchor="ctr"/>
          <a:p>
            <a:pPr>
              <a:lnSpc>
                <a:spcPct val="110000"/>
              </a:lnSpc>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I think you should try to play games with your classmates. </a:t>
            </a:r>
            <a:endParaRPr lang="zh-CN" altLang="en-US" sz="3600" b="1" dirty="0">
              <a:solidFill>
                <a:srgbClr val="FF0000"/>
              </a:solidFill>
              <a:latin typeface="Times New Roman" panose="02020603050405020304" pitchFamily="2" charset="0"/>
              <a:ea typeface="Times New Roman" panose="02020603050405020304" pitchFamily="2" charset="0"/>
            </a:endParaRPr>
          </a:p>
        </p:txBody>
      </p:sp>
      <p:sp>
        <p:nvSpPr>
          <p:cNvPr id="11267" name="圆角矩形标注 16"/>
          <p:cNvSpPr/>
          <p:nvPr/>
        </p:nvSpPr>
        <p:spPr>
          <a:xfrm>
            <a:off x="1187450" y="4076700"/>
            <a:ext cx="4103688" cy="1368425"/>
          </a:xfrm>
          <a:prstGeom prst="wedgeRoundRectCallout">
            <a:avLst>
              <a:gd name="adj1" fmla="val 78162"/>
              <a:gd name="adj2" fmla="val 43968"/>
              <a:gd name="adj3" fmla="val 16667"/>
            </a:avLst>
          </a:prstGeom>
          <a:noFill/>
          <a:ln w="25400" cap="flat" cmpd="sng">
            <a:solidFill>
              <a:srgbClr val="89A4A7"/>
            </a:solidFill>
            <a:prstDash val="solid"/>
            <a:miter/>
            <a:headEnd type="none" w="med" len="med"/>
            <a:tailEnd type="none" w="med" len="med"/>
          </a:ln>
        </p:spPr>
        <p:txBody>
          <a:bodyPr anchor="ctr"/>
          <a:p>
            <a:pPr>
              <a:lnSpc>
                <a:spcPct val="115000"/>
              </a:lnSpc>
            </a:pPr>
            <a:r>
              <a:rPr lang="en-US" altLang="zh-CN" sz="3600" b="1" dirty="0">
                <a:solidFill>
                  <a:srgbClr val="FF0000"/>
                </a:solidFill>
                <a:latin typeface="Times New Roman" panose="02020603050405020304" pitchFamily="2" charset="0"/>
                <a:ea typeface="宋体" panose="02010600030101010101" pitchFamily="2" charset="-122"/>
                <a:cs typeface="Times New Roman" panose="02020603050405020304" pitchFamily="2" charset="0"/>
              </a:rPr>
              <a:t>I think you should join a club. </a:t>
            </a:r>
            <a:endParaRPr lang="zh-CN" altLang="en-US" sz="3600" b="1" dirty="0">
              <a:solidFill>
                <a:srgbClr val="FF0000"/>
              </a:solidFill>
              <a:latin typeface="Times New Roman" panose="02020603050405020304" pitchFamily="2" charset="0"/>
              <a:ea typeface="Times New Roman" panose="02020603050405020304" pitchFamily="2" charset="0"/>
            </a:endParaRPr>
          </a:p>
        </p:txBody>
      </p:sp>
      <p:pic>
        <p:nvPicPr>
          <p:cNvPr id="11268" name="图片 11267" descr="卡通2"/>
          <p:cNvPicPr>
            <a:picLocks noChangeAspect="1"/>
          </p:cNvPicPr>
          <p:nvPr/>
        </p:nvPicPr>
        <p:blipFill>
          <a:blip r:embed="rId1">
            <a:clrChange>
              <a:clrFrom>
                <a:srgbClr val="FFFFFF"/>
              </a:clrFrom>
              <a:clrTo>
                <a:srgbClr val="FFFFFF">
                  <a:alpha val="0"/>
                </a:srgbClr>
              </a:clrTo>
            </a:clrChange>
          </a:blip>
          <a:stretch>
            <a:fillRect/>
          </a:stretch>
        </p:blipFill>
        <p:spPr>
          <a:xfrm>
            <a:off x="323850" y="1341438"/>
            <a:ext cx="1616075" cy="2130425"/>
          </a:xfrm>
          <a:prstGeom prst="rect">
            <a:avLst/>
          </a:prstGeom>
          <a:noFill/>
          <a:ln w="9525">
            <a:noFill/>
          </a:ln>
        </p:spPr>
      </p:pic>
      <p:pic>
        <p:nvPicPr>
          <p:cNvPr id="11269" name="图片 11268" descr="卡通4"/>
          <p:cNvPicPr>
            <a:picLocks noChangeAspect="1"/>
          </p:cNvPicPr>
          <p:nvPr/>
        </p:nvPicPr>
        <p:blipFill>
          <a:blip r:embed="rId2"/>
          <a:stretch>
            <a:fillRect/>
          </a:stretch>
        </p:blipFill>
        <p:spPr>
          <a:xfrm>
            <a:off x="7092950" y="3141663"/>
            <a:ext cx="1758950" cy="3455987"/>
          </a:xfrm>
          <a:prstGeom prst="rect">
            <a:avLst/>
          </a:prstGeom>
          <a:noFill/>
          <a:ln w="9525">
            <a:noFill/>
          </a:ln>
        </p:spPr>
      </p:pic>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6"/>
                                        </p:tgtEl>
                                        <p:attrNameLst>
                                          <p:attrName>style.visibility</p:attrName>
                                        </p:attrNameLst>
                                      </p:cBhvr>
                                      <p:to>
                                        <p:strVal val="visible"/>
                                      </p:to>
                                    </p:set>
                                    <p:anim calcmode="lin" valueType="num">
                                      <p:cBhvr additive="base">
                                        <p:cTn id="13" dur="500" fill="hold"/>
                                        <p:tgtEl>
                                          <p:spTgt spid="11266"/>
                                        </p:tgtEl>
                                        <p:attrNameLst>
                                          <p:attrName>ppt_x</p:attrName>
                                        </p:attrNameLst>
                                      </p:cBhvr>
                                      <p:tavLst>
                                        <p:tav tm="0">
                                          <p:val>
                                            <p:strVal val="0-#ppt_w/2"/>
                                          </p:val>
                                        </p:tav>
                                        <p:tav tm="100000">
                                          <p:val>
                                            <p:strVal val="#ppt_x"/>
                                          </p:val>
                                        </p:tav>
                                      </p:tavLst>
                                    </p:anim>
                                    <p:anim calcmode="lin" valueType="num">
                                      <p:cBhvr additive="base">
                                        <p:cTn id="14"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9"/>
                                        </p:tgtEl>
                                        <p:attrNameLst>
                                          <p:attrName>style.visibility</p:attrName>
                                        </p:attrNameLst>
                                      </p:cBhvr>
                                      <p:to>
                                        <p:strVal val="visible"/>
                                      </p:to>
                                    </p:set>
                                    <p:anim calcmode="lin" valueType="num">
                                      <p:cBhvr additive="base">
                                        <p:cTn id="19" dur="500" fill="hold"/>
                                        <p:tgtEl>
                                          <p:spTgt spid="11269"/>
                                        </p:tgtEl>
                                        <p:attrNameLst>
                                          <p:attrName>ppt_x</p:attrName>
                                        </p:attrNameLst>
                                      </p:cBhvr>
                                      <p:tavLst>
                                        <p:tav tm="0">
                                          <p:val>
                                            <p:strVal val="#ppt_x"/>
                                          </p:val>
                                        </p:tav>
                                        <p:tav tm="100000">
                                          <p:val>
                                            <p:strVal val="#ppt_x"/>
                                          </p:val>
                                        </p:tav>
                                      </p:tavLst>
                                    </p:anim>
                                    <p:anim calcmode="lin" valueType="num">
                                      <p:cBhvr additive="base">
                                        <p:cTn id="20" dur="500" fill="hold"/>
                                        <p:tgtEl>
                                          <p:spTgt spid="11269"/>
                                        </p:tgtEl>
                                        <p:attrNameLst>
                                          <p:attrName>ppt_y</p:attrName>
                                        </p:attrNameLst>
                                      </p:cBhvr>
                                      <p:tavLst>
                                        <p:tav tm="0">
                                          <p:val>
                                            <p:strVal val="1+#ppt_h/2"/>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1267"/>
                                        </p:tgtEl>
                                        <p:attrNameLst>
                                          <p:attrName>style.visibility</p:attrName>
                                        </p:attrNameLst>
                                      </p:cBhvr>
                                      <p:to>
                                        <p:strVal val="visible"/>
                                      </p:to>
                                    </p:set>
                                    <p:anim calcmode="lin" valueType="num">
                                      <p:cBhvr additive="base">
                                        <p:cTn id="23" dur="500" fill="hold"/>
                                        <p:tgtEl>
                                          <p:spTgt spid="11267"/>
                                        </p:tgtEl>
                                        <p:attrNameLst>
                                          <p:attrName>ppt_x</p:attrName>
                                        </p:attrNameLst>
                                      </p:cBhvr>
                                      <p:tavLst>
                                        <p:tav tm="0">
                                          <p:val>
                                            <p:strVal val="1+#ppt_w/2"/>
                                          </p:val>
                                        </p:tav>
                                        <p:tav tm="100000">
                                          <p:val>
                                            <p:strVal val="#ppt_x"/>
                                          </p:val>
                                        </p:tav>
                                      </p:tavLst>
                                    </p:anim>
                                    <p:anim calcmode="lin" valueType="num">
                                      <p:cBhvr additive="base">
                                        <p:cTn id="24"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7" grpId="0" animBg="1"/>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6085</Words>
  <Application>WPS 演示</Application>
  <PresentationFormat>在屏幕上显示</PresentationFormat>
  <Paragraphs>263</Paragraphs>
  <Slides>30</Slides>
  <Notes>0</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30</vt:i4>
      </vt:variant>
    </vt:vector>
  </HeadingPairs>
  <TitlesOfParts>
    <vt:vector size="51" baseType="lpstr">
      <vt:lpstr>Arial</vt:lpstr>
      <vt:lpstr>宋体</vt:lpstr>
      <vt:lpstr>Wingdings</vt:lpstr>
      <vt:lpstr>Times New Roman</vt:lpstr>
      <vt:lpstr>黑体</vt:lpstr>
      <vt:lpstr>Calibri</vt:lpstr>
      <vt:lpstr>MingLiU</vt:lpstr>
      <vt:lpstr>Microsoft JhengHei</vt:lpstr>
      <vt:lpstr>Microsoft Sans Serif</vt:lpstr>
      <vt:lpstr>MT Extra</vt:lpstr>
      <vt:lpstr>Comic Sans MS</vt:lpstr>
      <vt:lpstr>MS PMincho</vt:lpstr>
      <vt:lpstr>Meiryo</vt:lpstr>
      <vt:lpstr>楷体_GB2312</vt:lpstr>
      <vt:lpstr>新宋体</vt:lpstr>
      <vt:lpstr>MS Gothic</vt:lpstr>
      <vt:lpstr>Latha</vt:lpstr>
      <vt:lpstr>隶书</vt:lpstr>
      <vt:lpstr>微软雅黑</vt:lpstr>
      <vt:lpstr>Arial Unicode MS</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海派甜心</cp:lastModifiedBy>
  <cp:revision>3</cp:revision>
  <dcterms:created xsi:type="dcterms:W3CDTF">2015-06-29T07:59:22Z</dcterms:created>
  <dcterms:modified xsi:type="dcterms:W3CDTF">2021-05-07T06:06:49Z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2052-11.1.0.10132</vt:lpwstr>
  </property>
</Properties>
</file>