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3"/>
    <p:sldId id="266" r:id="rId4"/>
    <p:sldId id="381" r:id="rId5"/>
    <p:sldId id="312" r:id="rId6"/>
    <p:sldId id="342" r:id="rId7"/>
    <p:sldId id="442" r:id="rId8"/>
    <p:sldId id="440" r:id="rId9"/>
    <p:sldId id="420" r:id="rId10"/>
    <p:sldId id="385" r:id="rId11"/>
    <p:sldId id="386" r:id="rId12"/>
    <p:sldId id="426" r:id="rId13"/>
    <p:sldId id="427" r:id="rId14"/>
    <p:sldId id="443" r:id="rId15"/>
    <p:sldId id="444" r:id="rId16"/>
    <p:sldId id="445" r:id="rId17"/>
    <p:sldId id="422" r:id="rId18"/>
    <p:sldId id="423" r:id="rId19"/>
    <p:sldId id="391" r:id="rId20"/>
    <p:sldId id="428" r:id="rId21"/>
    <p:sldId id="429" r:id="rId22"/>
    <p:sldId id="343" r:id="rId23"/>
    <p:sldId id="430" r:id="rId24"/>
    <p:sldId id="335" r:id="rId25"/>
    <p:sldId id="311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12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.xml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140" y="108331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marR="0" algn="ctr" defTabSz="914400" eaLnBrk="1" hangingPunct="1">
              <a:buClrTx/>
              <a:buFontTx/>
              <a:buNone/>
              <a:defRPr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 You’re supposed to shake hands.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框 32"/>
          <p:cNvSpPr txBox="1"/>
          <p:nvPr/>
        </p:nvSpPr>
        <p:spPr>
          <a:xfrm>
            <a:off x="5966884" y="3901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75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76" name="文本框 36"/>
          <p:cNvSpPr txBox="1"/>
          <p:nvPr/>
        </p:nvSpPr>
        <p:spPr>
          <a:xfrm rot="-5350866">
            <a:off x="7814733" y="17547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77" name="文本框 37"/>
          <p:cNvSpPr txBox="1"/>
          <p:nvPr/>
        </p:nvSpPr>
        <p:spPr>
          <a:xfrm rot="-4150866">
            <a:off x="7107767" y="22987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78" name="文本框 45"/>
          <p:cNvSpPr txBox="1"/>
          <p:nvPr/>
        </p:nvSpPr>
        <p:spPr>
          <a:xfrm rot="-5350866">
            <a:off x="8561917" y="1784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79" name="文本框 46"/>
          <p:cNvSpPr txBox="1"/>
          <p:nvPr/>
        </p:nvSpPr>
        <p:spPr>
          <a:xfrm rot="-424911">
            <a:off x="9423400" y="20933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0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1" name="文本框 49"/>
          <p:cNvSpPr txBox="1"/>
          <p:nvPr/>
        </p:nvSpPr>
        <p:spPr>
          <a:xfrm rot="657351">
            <a:off x="11207751" y="1797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2" name="文本框 50"/>
          <p:cNvSpPr txBox="1"/>
          <p:nvPr/>
        </p:nvSpPr>
        <p:spPr>
          <a:xfrm rot="1480325">
            <a:off x="9855200" y="1659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3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4" name="文本框 32"/>
          <p:cNvSpPr txBox="1"/>
          <p:nvPr/>
        </p:nvSpPr>
        <p:spPr>
          <a:xfrm>
            <a:off x="4349751" y="47476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5" name="文本框 34"/>
          <p:cNvSpPr txBox="1"/>
          <p:nvPr/>
        </p:nvSpPr>
        <p:spPr>
          <a:xfrm rot="4149897">
            <a:off x="5952067" y="46651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6" name="文本框 36"/>
          <p:cNvSpPr txBox="1"/>
          <p:nvPr/>
        </p:nvSpPr>
        <p:spPr>
          <a:xfrm rot="-1380000">
            <a:off x="5200651" y="1735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7" name="文本框 37"/>
          <p:cNvSpPr txBox="1"/>
          <p:nvPr/>
        </p:nvSpPr>
        <p:spPr>
          <a:xfrm rot="-180000">
            <a:off x="5507567" y="27389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8" name="文本框 45"/>
          <p:cNvSpPr txBox="1"/>
          <p:nvPr/>
        </p:nvSpPr>
        <p:spPr>
          <a:xfrm rot="-1380000">
            <a:off x="5947833" y="17653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89" name="文本框 46"/>
          <p:cNvSpPr txBox="1"/>
          <p:nvPr/>
        </p:nvSpPr>
        <p:spPr>
          <a:xfrm rot="-1380000">
            <a:off x="6441017" y="2051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0" name="文本框 47"/>
          <p:cNvSpPr txBox="1"/>
          <p:nvPr/>
        </p:nvSpPr>
        <p:spPr>
          <a:xfrm rot="-180000">
            <a:off x="6752167" y="29802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1" name="文本框 49"/>
          <p:cNvSpPr txBox="1"/>
          <p:nvPr/>
        </p:nvSpPr>
        <p:spPr>
          <a:xfrm rot="-5350866">
            <a:off x="8413751" y="2813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2" name="文本框 50"/>
          <p:cNvSpPr txBox="1"/>
          <p:nvPr/>
        </p:nvSpPr>
        <p:spPr>
          <a:xfrm rot="-170103">
            <a:off x="7452784" y="34544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3" name="文本框 51"/>
          <p:cNvSpPr txBox="1"/>
          <p:nvPr/>
        </p:nvSpPr>
        <p:spPr>
          <a:xfrm rot="-5350866">
            <a:off x="7793567" y="4578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4" name="文本框 32"/>
          <p:cNvSpPr txBox="1"/>
          <p:nvPr/>
        </p:nvSpPr>
        <p:spPr>
          <a:xfrm rot="1209897">
            <a:off x="1515533" y="5166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5" name="文本框 34"/>
          <p:cNvSpPr txBox="1"/>
          <p:nvPr/>
        </p:nvSpPr>
        <p:spPr>
          <a:xfrm rot="4149897">
            <a:off x="2857500" y="4607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6" name="文本框 36"/>
          <p:cNvSpPr txBox="1"/>
          <p:nvPr/>
        </p:nvSpPr>
        <p:spPr>
          <a:xfrm rot="-1380000">
            <a:off x="2139951" y="43053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7" name="文本框 37"/>
          <p:cNvSpPr txBox="1"/>
          <p:nvPr/>
        </p:nvSpPr>
        <p:spPr>
          <a:xfrm rot="1029897">
            <a:off x="3314700" y="36724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8" name="文本框 45"/>
          <p:cNvSpPr txBox="1"/>
          <p:nvPr/>
        </p:nvSpPr>
        <p:spPr>
          <a:xfrm rot="-1380000">
            <a:off x="4216400" y="41952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699" name="文本框 46"/>
          <p:cNvSpPr txBox="1"/>
          <p:nvPr/>
        </p:nvSpPr>
        <p:spPr>
          <a:xfrm rot="-170103">
            <a:off x="1049867" y="2040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0" name="文本框 47"/>
          <p:cNvSpPr txBox="1"/>
          <p:nvPr/>
        </p:nvSpPr>
        <p:spPr>
          <a:xfrm rot="1029897">
            <a:off x="357717" y="4578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1" name="文本框 49"/>
          <p:cNvSpPr txBox="1"/>
          <p:nvPr/>
        </p:nvSpPr>
        <p:spPr>
          <a:xfrm rot="-170103">
            <a:off x="4013200" y="5115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2" name="文本框 50"/>
          <p:cNvSpPr txBox="1"/>
          <p:nvPr/>
        </p:nvSpPr>
        <p:spPr>
          <a:xfrm rot="-170103">
            <a:off x="5543551" y="4226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3" name="文本框 51"/>
          <p:cNvSpPr txBox="1"/>
          <p:nvPr/>
        </p:nvSpPr>
        <p:spPr>
          <a:xfrm rot="-170103">
            <a:off x="5765800" y="5238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4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5" name="文本框 34"/>
          <p:cNvSpPr txBox="1"/>
          <p:nvPr/>
        </p:nvSpPr>
        <p:spPr>
          <a:xfrm rot="4149897">
            <a:off x="1786467" y="2878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6" name="文本框 36"/>
          <p:cNvSpPr txBox="1"/>
          <p:nvPr/>
        </p:nvSpPr>
        <p:spPr>
          <a:xfrm rot="-170103">
            <a:off x="429684" y="17822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7" name="文本框 37"/>
          <p:cNvSpPr txBox="1"/>
          <p:nvPr/>
        </p:nvSpPr>
        <p:spPr>
          <a:xfrm rot="1029897">
            <a:off x="1784351" y="2245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8" name="文本框 45"/>
          <p:cNvSpPr txBox="1"/>
          <p:nvPr/>
        </p:nvSpPr>
        <p:spPr>
          <a:xfrm rot="-1380000">
            <a:off x="2823633" y="15282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09" name="文本框 46"/>
          <p:cNvSpPr txBox="1"/>
          <p:nvPr/>
        </p:nvSpPr>
        <p:spPr>
          <a:xfrm rot="-1380000">
            <a:off x="3583517" y="17547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0" name="文本框 47"/>
          <p:cNvSpPr txBox="1"/>
          <p:nvPr/>
        </p:nvSpPr>
        <p:spPr>
          <a:xfrm rot="-180000">
            <a:off x="3221567" y="25061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1" name="文本框 49"/>
          <p:cNvSpPr txBox="1"/>
          <p:nvPr/>
        </p:nvSpPr>
        <p:spPr>
          <a:xfrm rot="-1380000">
            <a:off x="4368800" y="2051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2" name="文本框 50"/>
          <p:cNvSpPr txBox="1"/>
          <p:nvPr/>
        </p:nvSpPr>
        <p:spPr>
          <a:xfrm rot="-1380000">
            <a:off x="3799417" y="2825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3" name="文本框 51"/>
          <p:cNvSpPr txBox="1"/>
          <p:nvPr/>
        </p:nvSpPr>
        <p:spPr>
          <a:xfrm rot="-1380000">
            <a:off x="4646084" y="3007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4" name="文本框 32"/>
          <p:cNvSpPr txBox="1"/>
          <p:nvPr/>
        </p:nvSpPr>
        <p:spPr>
          <a:xfrm rot="1209897">
            <a:off x="6819900" y="4718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5" name="文本框 34"/>
          <p:cNvSpPr txBox="1"/>
          <p:nvPr/>
        </p:nvSpPr>
        <p:spPr>
          <a:xfrm rot="-1030866">
            <a:off x="8417984" y="51921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6" name="文本框 36"/>
          <p:cNvSpPr txBox="1"/>
          <p:nvPr/>
        </p:nvSpPr>
        <p:spPr>
          <a:xfrm rot="368503">
            <a:off x="7698317" y="38121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7" name="文本框 37"/>
          <p:cNvSpPr txBox="1"/>
          <p:nvPr/>
        </p:nvSpPr>
        <p:spPr>
          <a:xfrm rot="829244">
            <a:off x="7046384" y="52980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8" name="文本框 45"/>
          <p:cNvSpPr txBox="1"/>
          <p:nvPr/>
        </p:nvSpPr>
        <p:spPr>
          <a:xfrm rot="-4502722">
            <a:off x="9038167" y="3333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19" name="文本框 46"/>
          <p:cNvSpPr txBox="1"/>
          <p:nvPr/>
        </p:nvSpPr>
        <p:spPr>
          <a:xfrm rot="2702238">
            <a:off x="10090151" y="4083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0" name="文本框 47"/>
          <p:cNvSpPr txBox="1"/>
          <p:nvPr/>
        </p:nvSpPr>
        <p:spPr>
          <a:xfrm rot="-3456638">
            <a:off x="8991600" y="45381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1" name="文本框 49"/>
          <p:cNvSpPr txBox="1"/>
          <p:nvPr/>
        </p:nvSpPr>
        <p:spPr>
          <a:xfrm rot="-3180423">
            <a:off x="10809817" y="4353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2" name="文本框 50"/>
          <p:cNvSpPr txBox="1"/>
          <p:nvPr/>
        </p:nvSpPr>
        <p:spPr>
          <a:xfrm rot="-3640556">
            <a:off x="9681633" y="52091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3" name="文本框 51"/>
          <p:cNvSpPr txBox="1"/>
          <p:nvPr/>
        </p:nvSpPr>
        <p:spPr>
          <a:xfrm rot="1549510">
            <a:off x="10955867" y="49403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4" name="文本框 32"/>
          <p:cNvSpPr txBox="1"/>
          <p:nvPr/>
        </p:nvSpPr>
        <p:spPr>
          <a:xfrm rot="4190103">
            <a:off x="5717117" y="33422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5" name="文本框 34"/>
          <p:cNvSpPr txBox="1"/>
          <p:nvPr/>
        </p:nvSpPr>
        <p:spPr>
          <a:xfrm rot="8340000">
            <a:off x="6563784" y="41846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6" name="文本框 36"/>
          <p:cNvSpPr txBox="1"/>
          <p:nvPr/>
        </p:nvSpPr>
        <p:spPr>
          <a:xfrm rot="-1160763">
            <a:off x="7698317" y="23346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7" name="文本框 37"/>
          <p:cNvSpPr txBox="1"/>
          <p:nvPr/>
        </p:nvSpPr>
        <p:spPr>
          <a:xfrm rot="39237">
            <a:off x="7533217" y="30310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8" name="文本框 45"/>
          <p:cNvSpPr txBox="1"/>
          <p:nvPr/>
        </p:nvSpPr>
        <p:spPr>
          <a:xfrm rot="-1160763">
            <a:off x="8445500" y="2364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29" name="文本框 46"/>
          <p:cNvSpPr txBox="1"/>
          <p:nvPr/>
        </p:nvSpPr>
        <p:spPr>
          <a:xfrm rot="-1160763">
            <a:off x="8938684" y="26500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0" name="文本框 47"/>
          <p:cNvSpPr txBox="1"/>
          <p:nvPr/>
        </p:nvSpPr>
        <p:spPr>
          <a:xfrm rot="39237">
            <a:off x="9580033" y="32766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1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2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3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4" name="文本框 32"/>
          <p:cNvSpPr txBox="1"/>
          <p:nvPr/>
        </p:nvSpPr>
        <p:spPr>
          <a:xfrm rot="4190103">
            <a:off x="3687233" y="4453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5" name="文本框 34"/>
          <p:cNvSpPr txBox="1"/>
          <p:nvPr/>
        </p:nvSpPr>
        <p:spPr>
          <a:xfrm rot="8340000">
            <a:off x="5232400" y="37549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6" name="文本框 36"/>
          <p:cNvSpPr txBox="1"/>
          <p:nvPr/>
        </p:nvSpPr>
        <p:spPr>
          <a:xfrm rot="2810103">
            <a:off x="5084233" y="23135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7" name="文本框 37"/>
          <p:cNvSpPr txBox="1"/>
          <p:nvPr/>
        </p:nvSpPr>
        <p:spPr>
          <a:xfrm rot="4010103">
            <a:off x="5084233" y="30374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8" name="文本框 45"/>
          <p:cNvSpPr txBox="1"/>
          <p:nvPr/>
        </p:nvSpPr>
        <p:spPr>
          <a:xfrm rot="2810103">
            <a:off x="5831417" y="23431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39" name="文本框 46"/>
          <p:cNvSpPr txBox="1"/>
          <p:nvPr/>
        </p:nvSpPr>
        <p:spPr>
          <a:xfrm rot="2810103">
            <a:off x="6324600" y="2628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0" name="文本框 47"/>
          <p:cNvSpPr txBox="1"/>
          <p:nvPr/>
        </p:nvSpPr>
        <p:spPr>
          <a:xfrm rot="4010103">
            <a:off x="63246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1" name="文本框 49"/>
          <p:cNvSpPr txBox="1"/>
          <p:nvPr/>
        </p:nvSpPr>
        <p:spPr>
          <a:xfrm rot="-1160763">
            <a:off x="8299451" y="33930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2" name="文本框 50"/>
          <p:cNvSpPr txBox="1"/>
          <p:nvPr/>
        </p:nvSpPr>
        <p:spPr>
          <a:xfrm rot="4020000">
            <a:off x="6957484" y="3507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3" name="文本框 51"/>
          <p:cNvSpPr txBox="1"/>
          <p:nvPr/>
        </p:nvSpPr>
        <p:spPr>
          <a:xfrm rot="-1160763">
            <a:off x="7465484" y="42926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4" name="文本框 32"/>
          <p:cNvSpPr txBox="1"/>
          <p:nvPr/>
        </p:nvSpPr>
        <p:spPr>
          <a:xfrm rot="5400000">
            <a:off x="1521884" y="430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5" name="文本框 34"/>
          <p:cNvSpPr txBox="1"/>
          <p:nvPr/>
        </p:nvSpPr>
        <p:spPr>
          <a:xfrm rot="8340000">
            <a:off x="2508251" y="473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6" name="文本框 36"/>
          <p:cNvSpPr txBox="1"/>
          <p:nvPr/>
        </p:nvSpPr>
        <p:spPr>
          <a:xfrm rot="2810103">
            <a:off x="2482851" y="3642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7" name="文本框 37"/>
          <p:cNvSpPr txBox="1"/>
          <p:nvPr/>
        </p:nvSpPr>
        <p:spPr>
          <a:xfrm rot="5220000">
            <a:off x="3062817" y="40195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8" name="文本框 45"/>
          <p:cNvSpPr txBox="1"/>
          <p:nvPr/>
        </p:nvSpPr>
        <p:spPr>
          <a:xfrm rot="2810103">
            <a:off x="3746500" y="36618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49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0" name="文本框 47"/>
          <p:cNvSpPr txBox="1"/>
          <p:nvPr/>
        </p:nvSpPr>
        <p:spPr>
          <a:xfrm rot="5220000">
            <a:off x="804333" y="42037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1" name="文本框 49"/>
          <p:cNvSpPr txBox="1"/>
          <p:nvPr/>
        </p:nvSpPr>
        <p:spPr>
          <a:xfrm rot="4020000">
            <a:off x="3285067" y="49868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2" name="文本框 50"/>
          <p:cNvSpPr txBox="1"/>
          <p:nvPr/>
        </p:nvSpPr>
        <p:spPr>
          <a:xfrm rot="4020000">
            <a:off x="4936067" y="44894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3" name="文本框 51"/>
          <p:cNvSpPr txBox="1"/>
          <p:nvPr/>
        </p:nvSpPr>
        <p:spPr>
          <a:xfrm rot="4020000">
            <a:off x="5429251" y="47752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4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5" name="文本框 34"/>
          <p:cNvSpPr txBox="1"/>
          <p:nvPr/>
        </p:nvSpPr>
        <p:spPr>
          <a:xfrm rot="8340000">
            <a:off x="1672167" y="34565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6" name="文本框 36"/>
          <p:cNvSpPr txBox="1"/>
          <p:nvPr/>
        </p:nvSpPr>
        <p:spPr>
          <a:xfrm rot="4020000">
            <a:off x="2226733" y="20150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7" name="文本框 37"/>
          <p:cNvSpPr txBox="1"/>
          <p:nvPr/>
        </p:nvSpPr>
        <p:spPr>
          <a:xfrm rot="5220000">
            <a:off x="2226733" y="27389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8" name="文本框 45"/>
          <p:cNvSpPr txBox="1"/>
          <p:nvPr/>
        </p:nvSpPr>
        <p:spPr>
          <a:xfrm rot="2810103">
            <a:off x="2973917" y="20447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59" name="文本框 46"/>
          <p:cNvSpPr txBox="1"/>
          <p:nvPr/>
        </p:nvSpPr>
        <p:spPr>
          <a:xfrm rot="2810103">
            <a:off x="3467100" y="23304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0" name="文本框 47"/>
          <p:cNvSpPr txBox="1"/>
          <p:nvPr/>
        </p:nvSpPr>
        <p:spPr>
          <a:xfrm rot="4010103">
            <a:off x="3105151" y="3083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1" name="文本框 49"/>
          <p:cNvSpPr txBox="1"/>
          <p:nvPr/>
        </p:nvSpPr>
        <p:spPr>
          <a:xfrm rot="2810103">
            <a:off x="4250267" y="2628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2" name="文本框 50"/>
          <p:cNvSpPr txBox="1"/>
          <p:nvPr/>
        </p:nvSpPr>
        <p:spPr>
          <a:xfrm rot="2810103">
            <a:off x="4099984" y="32088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3" name="文本框 51"/>
          <p:cNvSpPr txBox="1"/>
          <p:nvPr/>
        </p:nvSpPr>
        <p:spPr>
          <a:xfrm rot="2810103">
            <a:off x="4593167" y="34946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4" name="文本框 32"/>
          <p:cNvSpPr txBox="1"/>
          <p:nvPr/>
        </p:nvSpPr>
        <p:spPr>
          <a:xfrm rot="5400000">
            <a:off x="6335184" y="4910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5" name="文本框 34"/>
          <p:cNvSpPr txBox="1"/>
          <p:nvPr/>
        </p:nvSpPr>
        <p:spPr>
          <a:xfrm rot="3159237">
            <a:off x="7759700" y="5342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6" name="文本框 36"/>
          <p:cNvSpPr txBox="1"/>
          <p:nvPr/>
        </p:nvSpPr>
        <p:spPr>
          <a:xfrm rot="-1160763">
            <a:off x="8316384" y="39010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7" name="文本框 37"/>
          <p:cNvSpPr txBox="1"/>
          <p:nvPr/>
        </p:nvSpPr>
        <p:spPr>
          <a:xfrm rot="39237">
            <a:off x="8316384" y="46249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8" name="文本框 45"/>
          <p:cNvSpPr txBox="1"/>
          <p:nvPr/>
        </p:nvSpPr>
        <p:spPr>
          <a:xfrm rot="-1160763">
            <a:off x="9063567" y="39306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69" name="文本框 46"/>
          <p:cNvSpPr txBox="1"/>
          <p:nvPr/>
        </p:nvSpPr>
        <p:spPr>
          <a:xfrm rot="-1160763">
            <a:off x="9556751" y="42164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70" name="文本框 47"/>
          <p:cNvSpPr txBox="1"/>
          <p:nvPr/>
        </p:nvSpPr>
        <p:spPr>
          <a:xfrm rot="39237">
            <a:off x="9139767" y="49741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71" name="文本框 49"/>
          <p:cNvSpPr txBox="1"/>
          <p:nvPr/>
        </p:nvSpPr>
        <p:spPr>
          <a:xfrm rot="-1160763">
            <a:off x="10251017" y="4603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72" name="文本框 50"/>
          <p:cNvSpPr txBox="1"/>
          <p:nvPr/>
        </p:nvSpPr>
        <p:spPr>
          <a:xfrm rot="-1160763">
            <a:off x="10189633" y="50948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8773" name="文本框 51"/>
          <p:cNvSpPr txBox="1"/>
          <p:nvPr/>
        </p:nvSpPr>
        <p:spPr>
          <a:xfrm rot="-1160763">
            <a:off x="10682817" y="53805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2"/>
          <p:cNvSpPr txBox="1"/>
          <p:nvPr/>
        </p:nvSpPr>
        <p:spPr>
          <a:xfrm>
            <a:off x="639233" y="694267"/>
            <a:ext cx="10945284" cy="5473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句式：</a:t>
            </a:r>
            <a:endParaRPr lang="zh-CN" altLang="en-US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肯定句：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supposed to do sth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否定句：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not supposed to do sth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相当于：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shouldn’t do sth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        be not allowed to do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sth. </a:t>
            </a:r>
            <a:endParaRPr lang="en-US" altLang="zh-CN" sz="4000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意为：不应当做某事；不被允许做某事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4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33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7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67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3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93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0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140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9465" y="1378585"/>
            <a:ext cx="7025005" cy="365252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840865" y="1064895"/>
            <a:ext cx="5577205" cy="81978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are supposed to bow.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3638550" y="2489835"/>
            <a:ext cx="5455920" cy="872490"/>
          </a:xfrm>
          <a:prstGeom prst="wedgeRoundRectCallout">
            <a:avLst>
              <a:gd name="adj1" fmla="val 34345"/>
              <a:gd name="adj2" fmla="val 709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are expected to bow.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对话气泡: 圆角矩形 4"/>
          <p:cNvSpPr/>
          <p:nvPr/>
        </p:nvSpPr>
        <p:spPr>
          <a:xfrm>
            <a:off x="6548755" y="3982720"/>
            <a:ext cx="3790315" cy="872490"/>
          </a:xfrm>
          <a:prstGeom prst="wedgeRoundRectCallout">
            <a:avLst>
              <a:gd name="adj1" fmla="val 34345"/>
              <a:gd name="adj2" fmla="val 709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should bow.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5085" y="1137920"/>
            <a:ext cx="3434080" cy="458279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840865" y="1064895"/>
            <a:ext cx="6195695" cy="81978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are not supposed to hug.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3638550" y="2489835"/>
            <a:ext cx="5985510" cy="872490"/>
          </a:xfrm>
          <a:prstGeom prst="wedgeRoundRectCallout">
            <a:avLst>
              <a:gd name="adj1" fmla="val 34345"/>
              <a:gd name="adj2" fmla="val 7094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are 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not expected to hug.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对话气泡: 圆角矩形 4"/>
          <p:cNvSpPr/>
          <p:nvPr/>
        </p:nvSpPr>
        <p:spPr>
          <a:xfrm>
            <a:off x="6548755" y="3982720"/>
            <a:ext cx="4328160" cy="872490"/>
          </a:xfrm>
          <a:prstGeom prst="wedgeRoundRectCallout">
            <a:avLst>
              <a:gd name="adj1" fmla="val 34345"/>
              <a:gd name="adj2" fmla="val 709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We shouldn't hug.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2784" y="1411817"/>
            <a:ext cx="10274300" cy="304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疑问句： 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</a:t>
            </a:r>
            <a:r>
              <a:rPr lang="en-US" altLang="zh-CN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supposed to do sth 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的疑问句是</a:t>
            </a:r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将</a:t>
            </a:r>
            <a:r>
              <a:rPr lang="en-US" altLang="zh-CN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lang="zh-CN" altLang="en-US" sz="426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动词的相应形式提到主语前</a:t>
            </a:r>
            <a:r>
              <a:rPr lang="zh-CN" altLang="en-US" sz="426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 </a:t>
            </a:r>
            <a:endParaRPr lang="en-US" altLang="zh-CN" sz="426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8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730" y="1191895"/>
            <a:ext cx="3449320" cy="459486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473710" y="1370965"/>
            <a:ext cx="4905375" cy="1887855"/>
          </a:xfrm>
          <a:prstGeom prst="wedgeRoundRectCallout">
            <a:avLst>
              <a:gd name="adj1" fmla="val -39612"/>
              <a:gd name="adj2" fmla="val 6984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Am I supposed to wear jeans?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511290" y="1790065"/>
            <a:ext cx="4996180" cy="1306830"/>
          </a:xfrm>
          <a:prstGeom prst="wedgeRoundRectCallout">
            <a:avLst>
              <a:gd name="adj1" fmla="val 38919"/>
              <a:gd name="adj2" fmla="val 9025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No, you’re expected to wear a suit and tie.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9065"/>
          <a:stretch>
            <a:fillRect/>
          </a:stretch>
        </p:blipFill>
        <p:spPr>
          <a:xfrm>
            <a:off x="2783840" y="1881505"/>
            <a:ext cx="5784850" cy="350329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473710" y="1370965"/>
            <a:ext cx="4905375" cy="1887855"/>
          </a:xfrm>
          <a:prstGeom prst="wedgeRoundRectCallout">
            <a:avLst>
              <a:gd name="adj1" fmla="val -39612"/>
              <a:gd name="adj2" fmla="val 6984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725" b="1" dirty="0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When were you supposed to arrive?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899910" y="1790065"/>
            <a:ext cx="4607560" cy="1306830"/>
          </a:xfrm>
          <a:prstGeom prst="wedgeRoundRectCallout">
            <a:avLst>
              <a:gd name="adj1" fmla="val 38919"/>
              <a:gd name="adj2" fmla="val 9025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 was supposed to arrive at 7:00.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3352"/>
          <a:stretch>
            <a:fillRect/>
          </a:stretch>
        </p:blipFill>
        <p:spPr>
          <a:xfrm>
            <a:off x="3088005" y="1727835"/>
            <a:ext cx="5834380" cy="317309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34925" y="965835"/>
            <a:ext cx="5843905" cy="1887855"/>
          </a:xfrm>
          <a:prstGeom prst="wedgeRoundRectCallout">
            <a:avLst>
              <a:gd name="adj1" fmla="val -39612"/>
              <a:gd name="adj2" fmla="val 6984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are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people in Japan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not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supposed to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do when they meet for the first time?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7387590" y="1370965"/>
            <a:ext cx="3890010" cy="1306830"/>
          </a:xfrm>
          <a:prstGeom prst="wedgeRoundRectCallout">
            <a:avLst>
              <a:gd name="adj1" fmla="val 38919"/>
              <a:gd name="adj2" fmla="val 9025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’re not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supposed to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hug.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3420" y="1370965"/>
            <a:ext cx="5455920" cy="387350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34925" y="965835"/>
            <a:ext cx="5843905" cy="1887855"/>
          </a:xfrm>
          <a:prstGeom prst="wedgeRoundRectCallout">
            <a:avLst>
              <a:gd name="adj1" fmla="val -39612"/>
              <a:gd name="adj2" fmla="val 6984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What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are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people in China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not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expected to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do when they meet for the first time?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670040" y="1370965"/>
            <a:ext cx="4607560" cy="1306830"/>
          </a:xfrm>
          <a:prstGeom prst="wedgeRoundRectCallout">
            <a:avLst>
              <a:gd name="adj1" fmla="val 38919"/>
              <a:gd name="adj2" fmla="val 9025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They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’re not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expected to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kiss.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81854" y="1222587"/>
            <a:ext cx="10274300" cy="1309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4. 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当</a:t>
            </a:r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be supposed to 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的主语是人时，意为“该</a:t>
            </a:r>
            <a:r>
              <a:rPr lang="en-US" altLang="zh-CN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……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”。表示劝告、义务、责任等。</a:t>
            </a:r>
            <a:endParaRPr lang="zh-CN" altLang="en-US" sz="3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9304" y="3614632"/>
            <a:ext cx="10274300" cy="700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Times New Roman" panose="02020603050405020304" charset="0"/>
              </a:rPr>
              <a:t>You are supposed to study hard. </a:t>
            </a:r>
            <a:endParaRPr lang="en-US" sz="3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6365" y="195326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281854" y="1222587"/>
            <a:ext cx="10274300" cy="1309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5. 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当 </a:t>
            </a:r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be supposed to 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的主语是物时，意为“本应；本该”。表示“某事应该发生却没有发生”。</a:t>
            </a:r>
            <a:endParaRPr lang="zh-CN" altLang="en-US" sz="3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10250" y="3294380"/>
            <a:ext cx="56553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b="1" dirty="0">
                <a:ln>
                  <a:noFill/>
                </a:ln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The train was supposed to arrive half an hour ago.</a:t>
            </a:r>
            <a:endParaRPr lang="en-US" sz="3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7330" y="2748915"/>
            <a:ext cx="398970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8880" y="2039832"/>
            <a:ext cx="9793817" cy="206248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ct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should people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when they meet for the first time?</a:t>
            </a:r>
            <a:endParaRPr kumimoji="0" lang="en-US" altLang="zh-CN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411394" y="826982"/>
            <a:ext cx="10274300" cy="1918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6.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“</a:t>
            </a:r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be supposed to +have+</a:t>
            </a:r>
            <a:r>
              <a:rPr lang="zh-CN" alt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及物动词过去分词”， 表示“本应该做而没做”，是虚拟语气的一种表达方式，含有责备、失望之意。</a:t>
            </a:r>
            <a:endParaRPr lang="zh-CN" altLang="en-US" sz="3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69610" y="3372485"/>
            <a:ext cx="520636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He is supposed to have arrived an hour ago.</a:t>
            </a:r>
            <a:endParaRPr lang="en-US" sz="3600" b="1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0585" y="2546985"/>
            <a:ext cx="3205480" cy="343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9" name="矩形 3"/>
          <p:cNvSpPr/>
          <p:nvPr/>
        </p:nvSpPr>
        <p:spPr>
          <a:xfrm>
            <a:off x="1016000" y="944246"/>
            <a:ext cx="10801351" cy="227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66725" indent="-466725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A: In…, what are people supposed to do when they meet for the first time?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66725" indent="-466725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B: They’re supposed to …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548717" y="3427095"/>
            <a:ext cx="2112433" cy="1874520"/>
            <a:chOff x="4221130" y="2788978"/>
            <a:chExt cx="1584325" cy="1405807"/>
          </a:xfrm>
        </p:grpSpPr>
        <p:sp>
          <p:nvSpPr>
            <p:cNvPr id="35" name="椭圆 34"/>
            <p:cNvSpPr/>
            <p:nvPr/>
          </p:nvSpPr>
          <p:spPr>
            <a:xfrm>
              <a:off x="4323334" y="2788978"/>
              <a:ext cx="1322310" cy="1322310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4221130" y="3141382"/>
              <a:ext cx="1584325" cy="1053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4265" b="1" kern="1200" cap="none" spc="0" normalizeH="0" baseline="0" noProof="0" dirty="0">
                  <a:solidFill>
                    <a:srgbClr val="7030A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Mexico</a:t>
              </a:r>
              <a:endParaRPr kumimoji="0" lang="en-US" altLang="zh-CN" sz="4265" b="1" kern="1200" cap="none" spc="0" normalizeH="0" baseline="0" noProof="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49017" y="4574328"/>
            <a:ext cx="1921933" cy="1794933"/>
            <a:chOff x="6020857" y="3583025"/>
            <a:chExt cx="1441450" cy="1346274"/>
          </a:xfrm>
        </p:grpSpPr>
        <p:sp>
          <p:nvSpPr>
            <p:cNvPr id="44" name="椭圆 43"/>
            <p:cNvSpPr/>
            <p:nvPr/>
          </p:nvSpPr>
          <p:spPr>
            <a:xfrm>
              <a:off x="6050007" y="3583025"/>
              <a:ext cx="1346274" cy="1346274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020857" y="3932294"/>
              <a:ext cx="1441450" cy="56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4265" b="1" kern="1200" cap="none" spc="0" normalizeH="0" baseline="0" noProof="0" dirty="0">
                  <a:solidFill>
                    <a:srgbClr val="7030A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China</a:t>
              </a:r>
              <a:endParaRPr kumimoji="0" lang="en-US" altLang="zh-CN" sz="4265" b="1" kern="1200" cap="none" spc="0" normalizeH="0" baseline="0" noProof="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639060" y="4623012"/>
            <a:ext cx="1921933" cy="1857587"/>
            <a:chOff x="2458794" y="3433465"/>
            <a:chExt cx="1441450" cy="1393267"/>
          </a:xfrm>
        </p:grpSpPr>
        <p:sp>
          <p:nvSpPr>
            <p:cNvPr id="31" name="椭圆 30"/>
            <p:cNvSpPr/>
            <p:nvPr/>
          </p:nvSpPr>
          <p:spPr>
            <a:xfrm>
              <a:off x="2506382" y="3433465"/>
              <a:ext cx="1346274" cy="1346274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458794" y="3773209"/>
              <a:ext cx="1441450" cy="1053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4265" b="1" kern="1200" cap="none" spc="0" normalizeH="0" baseline="0" noProof="0" dirty="0">
                  <a:solidFill>
                    <a:srgbClr val="7030A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Japan</a:t>
              </a:r>
              <a:endParaRPr kumimoji="0" lang="en-US" altLang="zh-CN" sz="4265" b="1" kern="1200" cap="none" spc="0" normalizeH="0" baseline="0" noProof="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47984" y="2317962"/>
            <a:ext cx="1824567" cy="1872404"/>
            <a:chOff x="5886833" y="1779305"/>
            <a:chExt cx="1368425" cy="1404380"/>
          </a:xfrm>
        </p:grpSpPr>
        <p:sp>
          <p:nvSpPr>
            <p:cNvPr id="51" name="椭圆 50"/>
            <p:cNvSpPr/>
            <p:nvPr/>
          </p:nvSpPr>
          <p:spPr>
            <a:xfrm>
              <a:off x="5886833" y="1779305"/>
              <a:ext cx="1346274" cy="1346274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alpha val="50000"/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886833" y="2130162"/>
              <a:ext cx="1368425" cy="1053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R="0" algn="ctr" defTabSz="914400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r>
                <a:rPr kumimoji="1" lang="en-US" altLang="zh-CN" sz="4265" b="1" kern="1200" cap="none" spc="0" normalizeH="0" baseline="0" noProof="0" dirty="0">
                  <a:solidFill>
                    <a:srgbClr val="7030A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Korea</a:t>
              </a:r>
              <a:endParaRPr kumimoji="1" lang="en-US" altLang="zh-CN" sz="4265" b="1" kern="1200" cap="none" spc="0" normalizeH="0" baseline="0" noProof="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5677" y="3448262"/>
            <a:ext cx="1921933" cy="1794933"/>
            <a:chOff x="720123" y="2909888"/>
            <a:chExt cx="1441450" cy="1346274"/>
          </a:xfrm>
        </p:grpSpPr>
        <p:grpSp>
          <p:nvGrpSpPr>
            <p:cNvPr id="23" name="组合 22"/>
            <p:cNvGrpSpPr/>
            <p:nvPr/>
          </p:nvGrpSpPr>
          <p:grpSpPr>
            <a:xfrm>
              <a:off x="787437" y="2909888"/>
              <a:ext cx="1346274" cy="1346274"/>
              <a:chOff x="3064761" y="2353558"/>
              <a:chExt cx="1628991" cy="162899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椭圆 23"/>
              <p:cNvSpPr/>
              <p:nvPr/>
            </p:nvSpPr>
            <p:spPr>
              <a:xfrm>
                <a:off x="3064761" y="2353558"/>
                <a:ext cx="1628991" cy="1628991"/>
              </a:xfrm>
              <a:prstGeom prst="ellipse">
                <a:avLst/>
              </a:prstGeom>
              <a:sp3d contourW="12700" prstMaterial="clear">
                <a:bevelT w="177800" h="254000"/>
                <a:bevelB w="1524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alpha val="50000"/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25" name="椭圆 4"/>
              <p:cNvSpPr txBox="1"/>
              <p:nvPr/>
            </p:nvSpPr>
            <p:spPr>
              <a:xfrm>
                <a:off x="3245727" y="2534524"/>
                <a:ext cx="1267057" cy="126705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lIns="131485" rIns="131485" spcCol="1270" anchor="ctr"/>
              <a:p>
                <a:pPr marL="0" marR="0" lvl="0" indent="0" algn="ctr" defTabSz="16002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20123" y="3246457"/>
              <a:ext cx="1441450" cy="5610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en-US" altLang="zh-CN" sz="4265" b="1" kern="1200" cap="none" spc="0" normalizeH="0" baseline="0" noProof="0" dirty="0">
                  <a:solidFill>
                    <a:srgbClr val="7030A0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Brazil</a:t>
              </a:r>
              <a:endParaRPr kumimoji="0" lang="en-US" altLang="zh-CN" sz="4265" b="1" kern="1200" cap="none" spc="0" normalizeH="0" baseline="0" noProof="0" dirty="0">
                <a:solidFill>
                  <a:srgbClr val="7030A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38217" y="2673562"/>
            <a:ext cx="2142067" cy="2717800"/>
            <a:chOff x="7039853" y="2091683"/>
            <a:chExt cx="1606437" cy="2038699"/>
          </a:xfrm>
        </p:grpSpPr>
        <p:sp>
          <p:nvSpPr>
            <p:cNvPr id="32" name="矩形 31"/>
            <p:cNvSpPr/>
            <p:nvPr/>
          </p:nvSpPr>
          <p:spPr>
            <a:xfrm>
              <a:off x="7039853" y="2091683"/>
              <a:ext cx="1606437" cy="2038699"/>
            </a:xfrm>
            <a:prstGeom prst="rect">
              <a:avLst/>
            </a:prstGeom>
          </p:spPr>
          <p:txBody>
            <a:bodyPr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the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United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charset="0"/>
                  <a:ea typeface="Arial Unicode MS" pitchFamily="34" charset="-122"/>
                  <a:cs typeface="Arial Unicode MS" pitchFamily="34" charset="-122"/>
                </a:rPr>
                <a:t> </a:t>
              </a: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States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039853" y="2144559"/>
              <a:ext cx="1599995" cy="1599995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talk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3"/>
          <p:cNvSpPr txBox="1"/>
          <p:nvPr/>
        </p:nvSpPr>
        <p:spPr>
          <a:xfrm>
            <a:off x="899584" y="1416051"/>
            <a:ext cx="10754783" cy="4583430"/>
          </a:xfrm>
          <a:prstGeom prst="rect">
            <a:avLst/>
          </a:prstGeom>
          <a:noFill/>
          <a:ln w="9525">
            <a:noFill/>
          </a:ln>
        </p:spPr>
        <p:txBody>
          <a:bodyPr lIns="98742" tIns="49372" rIns="98742" bIns="49372">
            <a:spAutoFit/>
          </a:bodyPr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He _____ stand there to wait for his teacher.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A. should to                        B. are supposed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   C. isn’t supposed to           D. doesn’t should</a:t>
            </a:r>
            <a:endParaRPr lang="zh-CN" altLang="en-US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He is ______ arrive at 7:00.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expecting                 B. expected to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C. expecting to             D. expected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2516717" y="1416051"/>
            <a:ext cx="734483" cy="754380"/>
          </a:xfrm>
          <a:prstGeom prst="rect">
            <a:avLst/>
          </a:prstGeom>
          <a:noFill/>
          <a:ln w="9525">
            <a:noFill/>
          </a:ln>
        </p:spPr>
        <p:txBody>
          <a:bodyPr lIns="98742" tIns="49372" rIns="98742" bIns="49372">
            <a:spAutoFit/>
          </a:bodyPr>
          <a:p>
            <a:pPr algn="ctr"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2927351" y="3674533"/>
            <a:ext cx="762000" cy="754380"/>
          </a:xfrm>
          <a:prstGeom prst="rect">
            <a:avLst/>
          </a:prstGeom>
          <a:noFill/>
          <a:ln w="9525">
            <a:noFill/>
          </a:ln>
        </p:spPr>
        <p:txBody>
          <a:bodyPr lIns="98742" tIns="49372" rIns="98742" bIns="49372">
            <a:spAutoFit/>
          </a:bodyPr>
          <a:p>
            <a:pPr algn="ctr" eaLnBrk="1" hangingPunct="1"/>
            <a:r>
              <a:rPr lang="en-US" altLang="zh-CN" sz="426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endParaRPr lang="zh-CN" altLang="en-US" sz="426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ext Box 3"/>
          <p:cNvSpPr txBox="1"/>
          <p:nvPr/>
        </p:nvSpPr>
        <p:spPr>
          <a:xfrm>
            <a:off x="907839" y="1297941"/>
            <a:ext cx="10754783" cy="4056380"/>
          </a:xfrm>
          <a:prstGeom prst="rect">
            <a:avLst/>
          </a:prstGeom>
          <a:noFill/>
          <a:ln w="9525">
            <a:noFill/>
          </a:ln>
        </p:spPr>
        <p:txBody>
          <a:bodyPr lIns="98742" tIns="49372" rIns="98742" bIns="49372">
            <a:spAutoFit/>
          </a:bodyPr>
          <a:p>
            <a:pPr indent="0"/>
            <a:r>
              <a:rPr lang="en-US" sz="373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are you supposed to do when you meet someone for the first time?</a:t>
            </a:r>
            <a:endParaRPr lang="zh-CN" sz="373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  <a:p>
            <a:pPr indent="0"/>
            <a:r>
              <a:rPr lang="en-US" sz="373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1. You're supposed to shake hands.</a:t>
            </a:r>
            <a:endParaRPr lang="en-US" sz="373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3725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 You're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expected to ... = You should ...</a:t>
            </a:r>
            <a:endParaRPr lang="en-US" altLang="zh-CN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You're not supposed to = You are not expected to = You </a:t>
            </a:r>
            <a:r>
              <a:rPr lang="en-US" altLang="zh-CN" sz="373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shouldn’t = You're not allowed to do sth. </a:t>
            </a:r>
            <a:endParaRPr lang="en-US" altLang="zh-CN" sz="373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ea typeface="楷体" panose="02010609060101010101" charset="-122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ea typeface="楷体" panose="02010609060101010101" charset="-122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019290" y="2936663"/>
            <a:ext cx="2366433" cy="98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742" tIns="49372" rIns="98742" bIns="4937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bow 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对话气泡: 圆角矩形 12"/>
          <p:cNvSpPr/>
          <p:nvPr/>
        </p:nvSpPr>
        <p:spPr>
          <a:xfrm flipH="1">
            <a:off x="7019290" y="3920490"/>
            <a:ext cx="3978910" cy="1224915"/>
          </a:xfrm>
          <a:prstGeom prst="wedgeRoundRectCallout">
            <a:avLst>
              <a:gd name="adj1" fmla="val -41685"/>
              <a:gd name="adj2" fmla="val 765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should bow.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475" y="1828165"/>
            <a:ext cx="4082415" cy="349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5580" y="1740535"/>
            <a:ext cx="4072890" cy="2965450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282402" y="4705985"/>
            <a:ext cx="2400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R="0" algn="ctr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kiss</a:t>
            </a:r>
            <a:endParaRPr kumimoji="0" lang="en-US" altLang="zh-CN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489402" y="4705985"/>
            <a:ext cx="26416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R="0" algn="ctr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hug</a:t>
            </a:r>
            <a:endParaRPr kumimoji="0" lang="en-US" altLang="zh-CN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1550670"/>
            <a:ext cx="4104005" cy="315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对话气泡: 圆角矩形 12"/>
          <p:cNvSpPr/>
          <p:nvPr/>
        </p:nvSpPr>
        <p:spPr>
          <a:xfrm flipH="1">
            <a:off x="325755" y="3481070"/>
            <a:ext cx="3978910" cy="1224915"/>
          </a:xfrm>
          <a:prstGeom prst="wedgeRoundRectCallout">
            <a:avLst>
              <a:gd name="adj1" fmla="val 33546"/>
              <a:gd name="adj2" fmla="val 7327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should kiss each other.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3" name="对话气泡: 圆角矩形 12"/>
          <p:cNvSpPr/>
          <p:nvPr/>
        </p:nvSpPr>
        <p:spPr>
          <a:xfrm flipH="1">
            <a:off x="7418070" y="3728720"/>
            <a:ext cx="3978910" cy="1224915"/>
          </a:xfrm>
          <a:prstGeom prst="wedgeRoundRectCallout">
            <a:avLst>
              <a:gd name="adj1" fmla="val -41685"/>
              <a:gd name="adj2" fmla="val 765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should hug.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" grpId="0" bldLvl="0" animBg="1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215" y="1824355"/>
            <a:ext cx="4358005" cy="2902585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604510" y="4726940"/>
            <a:ext cx="600138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algn="ctr" defTabSz="914400" eaLnBrk="1" hangingPunct="1">
              <a:lnSpc>
                <a:spcPct val="120000"/>
              </a:lnSpc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Hand-kissing</a:t>
            </a:r>
            <a:endParaRPr kumimoji="0" lang="en-US" altLang="zh-CN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121410" y="4726940"/>
            <a:ext cx="440563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marR="0" algn="ctr" defTabSz="914400" eaLnBrk="1" hangingPunct="1">
              <a:lnSpc>
                <a:spcPct val="120000"/>
              </a:lnSpc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265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shake hands</a:t>
            </a:r>
            <a:endParaRPr kumimoji="0" lang="en-US" altLang="zh-CN" sz="4265" b="1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05" y="1866900"/>
            <a:ext cx="384302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对话气泡: 圆角矩形 12"/>
          <p:cNvSpPr/>
          <p:nvPr/>
        </p:nvSpPr>
        <p:spPr>
          <a:xfrm flipH="1">
            <a:off x="66040" y="3943350"/>
            <a:ext cx="5260975" cy="795655"/>
          </a:xfrm>
          <a:prstGeom prst="wedgeRoundRectCallout">
            <a:avLst>
              <a:gd name="adj1" fmla="val 33546"/>
              <a:gd name="adj2" fmla="val 7327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They should shake hands.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4" name="对话气泡: 圆角矩形 12"/>
          <p:cNvSpPr/>
          <p:nvPr/>
        </p:nvSpPr>
        <p:spPr>
          <a:xfrm flipH="1">
            <a:off x="5841365" y="3728720"/>
            <a:ext cx="5555615" cy="1224915"/>
          </a:xfrm>
          <a:prstGeom prst="wedgeRoundRectCallout">
            <a:avLst>
              <a:gd name="adj1" fmla="val -41685"/>
              <a:gd name="adj2" fmla="val 7654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gentleman should kiss the lady's hand. </a:t>
            </a: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5630" y="1890395"/>
            <a:ext cx="5418455" cy="361632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134620" y="1793875"/>
            <a:ext cx="5843905" cy="1887855"/>
          </a:xfrm>
          <a:prstGeom prst="wedgeRoundRectCallout">
            <a:avLst>
              <a:gd name="adj1" fmla="val -39612"/>
              <a:gd name="adj2" fmla="val 6984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What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are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people in Korea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supposed to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do when they meet for the first time?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269990" y="2567940"/>
            <a:ext cx="5455920" cy="977900"/>
          </a:xfrm>
          <a:prstGeom prst="wedgeRoundRectCallout">
            <a:avLst>
              <a:gd name="adj1" fmla="val 38919"/>
              <a:gd name="adj2" fmla="val 9025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They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’re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supposed to</a:t>
            </a:r>
            <a:r>
              <a:rPr lang="en-US" altLang="zh-CN" sz="373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bow.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7320" y="1520190"/>
            <a:ext cx="5939155" cy="4015740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356870" y="3135630"/>
            <a:ext cx="4057650" cy="1259840"/>
          </a:xfrm>
          <a:prstGeom prst="wedgeRoundRectCallout">
            <a:avLst>
              <a:gd name="adj1" fmla="val -39612"/>
              <a:gd name="adj2" fmla="val 6984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 about in the United States?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5535930" y="3500755"/>
            <a:ext cx="6574155" cy="1197610"/>
          </a:xfrm>
          <a:prstGeom prst="wedgeRoundRectCallout">
            <a:avLst>
              <a:gd name="adj1" fmla="val 38919"/>
              <a:gd name="adj2" fmla="val 9025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466725" indent="-466725" eaLnBrk="1" hangingPunct="1">
              <a:spcBef>
                <a:spcPts val="600"/>
              </a:spcBef>
            </a:pP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In the United States, they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’re</a:t>
            </a: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2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expected to</a:t>
            </a:r>
            <a:r>
              <a:rPr lang="en-US" altLang="zh-CN" sz="372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shake hands.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843704" y="1847427"/>
            <a:ext cx="10566400" cy="1568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supposed to do sth.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被要求或劝告做某事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，常意为“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理应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应做某事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”。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3704" y="3654213"/>
            <a:ext cx="10505017" cy="7480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expected to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有望做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；被期待做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be supposed to 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32"/>
          <p:cNvSpPr txBox="1"/>
          <p:nvPr/>
        </p:nvSpPr>
        <p:spPr>
          <a:xfrm>
            <a:off x="5966884" y="390101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en-US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1" name="文本框 34"/>
          <p:cNvSpPr txBox="1"/>
          <p:nvPr/>
        </p:nvSpPr>
        <p:spPr>
          <a:xfrm rot="-280097">
            <a:off x="10754784" y="21695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2" name="文本框 36"/>
          <p:cNvSpPr txBox="1"/>
          <p:nvPr/>
        </p:nvSpPr>
        <p:spPr>
          <a:xfrm rot="-5350866">
            <a:off x="7814733" y="17547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3" name="文本框 37"/>
          <p:cNvSpPr txBox="1"/>
          <p:nvPr/>
        </p:nvSpPr>
        <p:spPr>
          <a:xfrm rot="-4150866">
            <a:off x="7107767" y="22987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4" name="文本框 45"/>
          <p:cNvSpPr txBox="1"/>
          <p:nvPr/>
        </p:nvSpPr>
        <p:spPr>
          <a:xfrm rot="-5350866">
            <a:off x="8561917" y="1784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5" name="文本框 46"/>
          <p:cNvSpPr txBox="1"/>
          <p:nvPr/>
        </p:nvSpPr>
        <p:spPr>
          <a:xfrm rot="-424911">
            <a:off x="9423400" y="20933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6" name="文本框 47"/>
          <p:cNvSpPr txBox="1"/>
          <p:nvPr/>
        </p:nvSpPr>
        <p:spPr>
          <a:xfrm rot="-4150866">
            <a:off x="10206567" y="33316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7" name="文本框 49"/>
          <p:cNvSpPr txBox="1"/>
          <p:nvPr/>
        </p:nvSpPr>
        <p:spPr>
          <a:xfrm rot="657351">
            <a:off x="11207751" y="1797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8" name="文本框 50"/>
          <p:cNvSpPr txBox="1"/>
          <p:nvPr/>
        </p:nvSpPr>
        <p:spPr>
          <a:xfrm rot="1480325">
            <a:off x="9855200" y="1659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59" name="文本框 51"/>
          <p:cNvSpPr txBox="1"/>
          <p:nvPr/>
        </p:nvSpPr>
        <p:spPr>
          <a:xfrm rot="-5350866">
            <a:off x="11154833" y="36195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0" name="文本框 32"/>
          <p:cNvSpPr txBox="1"/>
          <p:nvPr/>
        </p:nvSpPr>
        <p:spPr>
          <a:xfrm>
            <a:off x="4349751" y="47476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1" name="文本框 34"/>
          <p:cNvSpPr txBox="1"/>
          <p:nvPr/>
        </p:nvSpPr>
        <p:spPr>
          <a:xfrm rot="4149897">
            <a:off x="5952067" y="46651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2" name="文本框 36"/>
          <p:cNvSpPr txBox="1"/>
          <p:nvPr/>
        </p:nvSpPr>
        <p:spPr>
          <a:xfrm rot="-1380000">
            <a:off x="5200651" y="1735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3" name="文本框 37"/>
          <p:cNvSpPr txBox="1"/>
          <p:nvPr/>
        </p:nvSpPr>
        <p:spPr>
          <a:xfrm rot="-180000">
            <a:off x="5507567" y="27389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4" name="文本框 45"/>
          <p:cNvSpPr txBox="1"/>
          <p:nvPr/>
        </p:nvSpPr>
        <p:spPr>
          <a:xfrm rot="-1380000">
            <a:off x="5947833" y="17653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5" name="文本框 46"/>
          <p:cNvSpPr txBox="1"/>
          <p:nvPr/>
        </p:nvSpPr>
        <p:spPr>
          <a:xfrm rot="-1380000">
            <a:off x="6441017" y="2051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6" name="文本框 47"/>
          <p:cNvSpPr txBox="1"/>
          <p:nvPr/>
        </p:nvSpPr>
        <p:spPr>
          <a:xfrm rot="-180000">
            <a:off x="6752167" y="29802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7" name="文本框 49"/>
          <p:cNvSpPr txBox="1"/>
          <p:nvPr/>
        </p:nvSpPr>
        <p:spPr>
          <a:xfrm rot="-5350866">
            <a:off x="8413751" y="2813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8" name="文本框 50"/>
          <p:cNvSpPr txBox="1"/>
          <p:nvPr/>
        </p:nvSpPr>
        <p:spPr>
          <a:xfrm rot="-170103">
            <a:off x="7452784" y="34544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69" name="文本框 51"/>
          <p:cNvSpPr txBox="1"/>
          <p:nvPr/>
        </p:nvSpPr>
        <p:spPr>
          <a:xfrm rot="-5350866">
            <a:off x="7793567" y="4578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0" name="文本框 32"/>
          <p:cNvSpPr txBox="1"/>
          <p:nvPr/>
        </p:nvSpPr>
        <p:spPr>
          <a:xfrm rot="1209897">
            <a:off x="1515533" y="5166784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1" name="文本框 34"/>
          <p:cNvSpPr txBox="1"/>
          <p:nvPr/>
        </p:nvSpPr>
        <p:spPr>
          <a:xfrm rot="4149897">
            <a:off x="2857500" y="4607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2" name="文本框 36"/>
          <p:cNvSpPr txBox="1"/>
          <p:nvPr/>
        </p:nvSpPr>
        <p:spPr>
          <a:xfrm rot="-1380000">
            <a:off x="2139951" y="43053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3" name="文本框 37"/>
          <p:cNvSpPr txBox="1"/>
          <p:nvPr/>
        </p:nvSpPr>
        <p:spPr>
          <a:xfrm rot="1029897">
            <a:off x="3314700" y="36724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4" name="文本框 45"/>
          <p:cNvSpPr txBox="1"/>
          <p:nvPr/>
        </p:nvSpPr>
        <p:spPr>
          <a:xfrm rot="-1380000">
            <a:off x="4216400" y="41952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5" name="文本框 46"/>
          <p:cNvSpPr txBox="1"/>
          <p:nvPr/>
        </p:nvSpPr>
        <p:spPr>
          <a:xfrm rot="-170103">
            <a:off x="1049867" y="2040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6" name="文本框 47"/>
          <p:cNvSpPr txBox="1"/>
          <p:nvPr/>
        </p:nvSpPr>
        <p:spPr>
          <a:xfrm rot="1029897">
            <a:off x="357717" y="45783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7" name="文本框 49"/>
          <p:cNvSpPr txBox="1"/>
          <p:nvPr/>
        </p:nvSpPr>
        <p:spPr>
          <a:xfrm rot="-170103">
            <a:off x="4013200" y="5115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8" name="文本框 50"/>
          <p:cNvSpPr txBox="1"/>
          <p:nvPr/>
        </p:nvSpPr>
        <p:spPr>
          <a:xfrm rot="-170103">
            <a:off x="5543551" y="4226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79" name="文本框 51"/>
          <p:cNvSpPr txBox="1"/>
          <p:nvPr/>
        </p:nvSpPr>
        <p:spPr>
          <a:xfrm rot="-170103">
            <a:off x="5765800" y="5238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0" name="文本框 32"/>
          <p:cNvSpPr txBox="1"/>
          <p:nvPr/>
        </p:nvSpPr>
        <p:spPr>
          <a:xfrm rot="-5070842">
            <a:off x="429684" y="27220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1" name="文本框 34"/>
          <p:cNvSpPr txBox="1"/>
          <p:nvPr/>
        </p:nvSpPr>
        <p:spPr>
          <a:xfrm rot="4149897">
            <a:off x="1786467" y="28786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2" name="文本框 36"/>
          <p:cNvSpPr txBox="1"/>
          <p:nvPr/>
        </p:nvSpPr>
        <p:spPr>
          <a:xfrm rot="-170103">
            <a:off x="429684" y="17822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3" name="文本框 37"/>
          <p:cNvSpPr txBox="1"/>
          <p:nvPr/>
        </p:nvSpPr>
        <p:spPr>
          <a:xfrm rot="1029897">
            <a:off x="1784351" y="2245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4" name="文本框 45"/>
          <p:cNvSpPr txBox="1"/>
          <p:nvPr/>
        </p:nvSpPr>
        <p:spPr>
          <a:xfrm rot="-1380000">
            <a:off x="2823633" y="15282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5" name="文本框 46"/>
          <p:cNvSpPr txBox="1"/>
          <p:nvPr/>
        </p:nvSpPr>
        <p:spPr>
          <a:xfrm rot="-1380000">
            <a:off x="3583517" y="17547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6" name="文本框 47"/>
          <p:cNvSpPr txBox="1"/>
          <p:nvPr/>
        </p:nvSpPr>
        <p:spPr>
          <a:xfrm rot="-180000">
            <a:off x="3221567" y="25061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7" name="文本框 49"/>
          <p:cNvSpPr txBox="1"/>
          <p:nvPr/>
        </p:nvSpPr>
        <p:spPr>
          <a:xfrm rot="-1380000">
            <a:off x="4368800" y="2051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8" name="文本框 50"/>
          <p:cNvSpPr txBox="1"/>
          <p:nvPr/>
        </p:nvSpPr>
        <p:spPr>
          <a:xfrm rot="-1380000">
            <a:off x="3799417" y="2825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89" name="文本框 51"/>
          <p:cNvSpPr txBox="1"/>
          <p:nvPr/>
        </p:nvSpPr>
        <p:spPr>
          <a:xfrm rot="-1380000">
            <a:off x="4646084" y="3007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0" name="文本框 32"/>
          <p:cNvSpPr txBox="1"/>
          <p:nvPr/>
        </p:nvSpPr>
        <p:spPr>
          <a:xfrm rot="1209897">
            <a:off x="6819900" y="4718051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1" name="文本框 34"/>
          <p:cNvSpPr txBox="1"/>
          <p:nvPr/>
        </p:nvSpPr>
        <p:spPr>
          <a:xfrm rot="-1030866">
            <a:off x="8417984" y="51921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2" name="文本框 36"/>
          <p:cNvSpPr txBox="1"/>
          <p:nvPr/>
        </p:nvSpPr>
        <p:spPr>
          <a:xfrm rot="368503">
            <a:off x="7698317" y="38121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3" name="文本框 37"/>
          <p:cNvSpPr txBox="1"/>
          <p:nvPr/>
        </p:nvSpPr>
        <p:spPr>
          <a:xfrm rot="829244">
            <a:off x="7046384" y="52980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4" name="文本框 45"/>
          <p:cNvSpPr txBox="1"/>
          <p:nvPr/>
        </p:nvSpPr>
        <p:spPr>
          <a:xfrm rot="-4502722">
            <a:off x="9038167" y="3333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5" name="文本框 46"/>
          <p:cNvSpPr txBox="1"/>
          <p:nvPr/>
        </p:nvSpPr>
        <p:spPr>
          <a:xfrm rot="2702238">
            <a:off x="10090151" y="40830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6" name="文本框 47"/>
          <p:cNvSpPr txBox="1"/>
          <p:nvPr/>
        </p:nvSpPr>
        <p:spPr>
          <a:xfrm rot="-3456638">
            <a:off x="8991600" y="45381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7" name="文本框 49"/>
          <p:cNvSpPr txBox="1"/>
          <p:nvPr/>
        </p:nvSpPr>
        <p:spPr>
          <a:xfrm rot="-3180423">
            <a:off x="10809817" y="4353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8" name="文本框 50"/>
          <p:cNvSpPr txBox="1"/>
          <p:nvPr/>
        </p:nvSpPr>
        <p:spPr>
          <a:xfrm rot="-3640556">
            <a:off x="9681633" y="52091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699" name="文本框 51"/>
          <p:cNvSpPr txBox="1"/>
          <p:nvPr/>
        </p:nvSpPr>
        <p:spPr>
          <a:xfrm rot="1549510">
            <a:off x="10955867" y="49403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None/>
            </a:pPr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0" name="文本框 32"/>
          <p:cNvSpPr txBox="1"/>
          <p:nvPr/>
        </p:nvSpPr>
        <p:spPr>
          <a:xfrm rot="4190103">
            <a:off x="5717117" y="33422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1" name="文本框 34"/>
          <p:cNvSpPr txBox="1"/>
          <p:nvPr/>
        </p:nvSpPr>
        <p:spPr>
          <a:xfrm rot="8340000">
            <a:off x="6563784" y="41846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2" name="文本框 36"/>
          <p:cNvSpPr txBox="1"/>
          <p:nvPr/>
        </p:nvSpPr>
        <p:spPr>
          <a:xfrm rot="-1160763">
            <a:off x="7698317" y="23346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3" name="文本框 37"/>
          <p:cNvSpPr txBox="1"/>
          <p:nvPr/>
        </p:nvSpPr>
        <p:spPr>
          <a:xfrm rot="39237">
            <a:off x="7533217" y="30310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4" name="文本框 45"/>
          <p:cNvSpPr txBox="1"/>
          <p:nvPr/>
        </p:nvSpPr>
        <p:spPr>
          <a:xfrm rot="-1160763">
            <a:off x="8445500" y="2364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5" name="文本框 46"/>
          <p:cNvSpPr txBox="1"/>
          <p:nvPr/>
        </p:nvSpPr>
        <p:spPr>
          <a:xfrm rot="-1160763">
            <a:off x="8938684" y="26500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6" name="文本框 47"/>
          <p:cNvSpPr txBox="1"/>
          <p:nvPr/>
        </p:nvSpPr>
        <p:spPr>
          <a:xfrm rot="39237">
            <a:off x="9580033" y="32766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7" name="文本框 49"/>
          <p:cNvSpPr txBox="1"/>
          <p:nvPr/>
        </p:nvSpPr>
        <p:spPr>
          <a:xfrm rot="-1160763">
            <a:off x="10695517" y="2755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8" name="文本框 50"/>
          <p:cNvSpPr txBox="1"/>
          <p:nvPr/>
        </p:nvSpPr>
        <p:spPr>
          <a:xfrm rot="-1160763">
            <a:off x="9984317" y="2578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09" name="文本框 51"/>
          <p:cNvSpPr txBox="1"/>
          <p:nvPr/>
        </p:nvSpPr>
        <p:spPr>
          <a:xfrm rot="-1160763">
            <a:off x="10619317" y="37253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0" name="文本框 32"/>
          <p:cNvSpPr txBox="1"/>
          <p:nvPr/>
        </p:nvSpPr>
        <p:spPr>
          <a:xfrm rot="4190103">
            <a:off x="3687233" y="4453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1" name="文本框 34"/>
          <p:cNvSpPr txBox="1"/>
          <p:nvPr/>
        </p:nvSpPr>
        <p:spPr>
          <a:xfrm rot="8340000">
            <a:off x="5232400" y="37549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2" name="文本框 36"/>
          <p:cNvSpPr txBox="1"/>
          <p:nvPr/>
        </p:nvSpPr>
        <p:spPr>
          <a:xfrm rot="2810103">
            <a:off x="5084233" y="23135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3" name="文本框 37"/>
          <p:cNvSpPr txBox="1"/>
          <p:nvPr/>
        </p:nvSpPr>
        <p:spPr>
          <a:xfrm rot="4010103">
            <a:off x="5084233" y="30374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4" name="文本框 45"/>
          <p:cNvSpPr txBox="1"/>
          <p:nvPr/>
        </p:nvSpPr>
        <p:spPr>
          <a:xfrm rot="2810103">
            <a:off x="5831417" y="23431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5" name="文本框 46"/>
          <p:cNvSpPr txBox="1"/>
          <p:nvPr/>
        </p:nvSpPr>
        <p:spPr>
          <a:xfrm rot="2810103">
            <a:off x="6324600" y="2628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6" name="文本框 47"/>
          <p:cNvSpPr txBox="1"/>
          <p:nvPr/>
        </p:nvSpPr>
        <p:spPr>
          <a:xfrm rot="4010103">
            <a:off x="63246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7" name="文本框 49"/>
          <p:cNvSpPr txBox="1"/>
          <p:nvPr/>
        </p:nvSpPr>
        <p:spPr>
          <a:xfrm rot="-1160763">
            <a:off x="8299451" y="33930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8" name="文本框 50"/>
          <p:cNvSpPr txBox="1"/>
          <p:nvPr/>
        </p:nvSpPr>
        <p:spPr>
          <a:xfrm rot="4020000">
            <a:off x="6957484" y="3507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19" name="文本框 51"/>
          <p:cNvSpPr txBox="1"/>
          <p:nvPr/>
        </p:nvSpPr>
        <p:spPr>
          <a:xfrm rot="-1160763">
            <a:off x="7465484" y="42926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0" name="文本框 32"/>
          <p:cNvSpPr txBox="1"/>
          <p:nvPr/>
        </p:nvSpPr>
        <p:spPr>
          <a:xfrm rot="5400000">
            <a:off x="1521884" y="4305300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1" name="文本框 34"/>
          <p:cNvSpPr txBox="1"/>
          <p:nvPr/>
        </p:nvSpPr>
        <p:spPr>
          <a:xfrm rot="8340000">
            <a:off x="2508251" y="47371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2" name="文本框 36"/>
          <p:cNvSpPr txBox="1"/>
          <p:nvPr/>
        </p:nvSpPr>
        <p:spPr>
          <a:xfrm rot="2810103">
            <a:off x="2482851" y="36427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3" name="文本框 37"/>
          <p:cNvSpPr txBox="1"/>
          <p:nvPr/>
        </p:nvSpPr>
        <p:spPr>
          <a:xfrm rot="5220000">
            <a:off x="3062817" y="40195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4" name="文本框 45"/>
          <p:cNvSpPr txBox="1"/>
          <p:nvPr/>
        </p:nvSpPr>
        <p:spPr>
          <a:xfrm rot="2810103">
            <a:off x="3746500" y="3661833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5" name="文本框 46"/>
          <p:cNvSpPr txBox="1"/>
          <p:nvPr/>
        </p:nvSpPr>
        <p:spPr>
          <a:xfrm rot="4020000">
            <a:off x="933451" y="26183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6" name="文本框 47"/>
          <p:cNvSpPr txBox="1"/>
          <p:nvPr/>
        </p:nvSpPr>
        <p:spPr>
          <a:xfrm rot="5220000">
            <a:off x="804333" y="42037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7" name="文本框 49"/>
          <p:cNvSpPr txBox="1"/>
          <p:nvPr/>
        </p:nvSpPr>
        <p:spPr>
          <a:xfrm rot="4020000">
            <a:off x="3285067" y="49868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8" name="文本框 50"/>
          <p:cNvSpPr txBox="1"/>
          <p:nvPr/>
        </p:nvSpPr>
        <p:spPr>
          <a:xfrm rot="4020000">
            <a:off x="4936067" y="44894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29" name="文本框 51"/>
          <p:cNvSpPr txBox="1"/>
          <p:nvPr/>
        </p:nvSpPr>
        <p:spPr>
          <a:xfrm rot="4020000">
            <a:off x="5429251" y="47752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0" name="文本框 32"/>
          <p:cNvSpPr txBox="1"/>
          <p:nvPr/>
        </p:nvSpPr>
        <p:spPr>
          <a:xfrm rot="-880739">
            <a:off x="685800" y="33528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1" name="文本框 34"/>
          <p:cNvSpPr txBox="1"/>
          <p:nvPr/>
        </p:nvSpPr>
        <p:spPr>
          <a:xfrm rot="8340000">
            <a:off x="1672167" y="34565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2" name="文本框 36"/>
          <p:cNvSpPr txBox="1"/>
          <p:nvPr/>
        </p:nvSpPr>
        <p:spPr>
          <a:xfrm rot="4020000">
            <a:off x="2226733" y="20150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3" name="文本框 37"/>
          <p:cNvSpPr txBox="1"/>
          <p:nvPr/>
        </p:nvSpPr>
        <p:spPr>
          <a:xfrm rot="5220000">
            <a:off x="2226733" y="27389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4" name="文本框 45"/>
          <p:cNvSpPr txBox="1"/>
          <p:nvPr/>
        </p:nvSpPr>
        <p:spPr>
          <a:xfrm rot="2810103">
            <a:off x="2973917" y="20447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5" name="文本框 46"/>
          <p:cNvSpPr txBox="1"/>
          <p:nvPr/>
        </p:nvSpPr>
        <p:spPr>
          <a:xfrm rot="2810103">
            <a:off x="3467100" y="23304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6" name="文本框 47"/>
          <p:cNvSpPr txBox="1"/>
          <p:nvPr/>
        </p:nvSpPr>
        <p:spPr>
          <a:xfrm rot="4010103">
            <a:off x="3105151" y="3083984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7" name="文本框 49"/>
          <p:cNvSpPr txBox="1"/>
          <p:nvPr/>
        </p:nvSpPr>
        <p:spPr>
          <a:xfrm rot="2810103">
            <a:off x="4250267" y="26289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8" name="文本框 50"/>
          <p:cNvSpPr txBox="1"/>
          <p:nvPr/>
        </p:nvSpPr>
        <p:spPr>
          <a:xfrm rot="2810103">
            <a:off x="4099984" y="32088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39" name="文本框 51"/>
          <p:cNvSpPr txBox="1"/>
          <p:nvPr/>
        </p:nvSpPr>
        <p:spPr>
          <a:xfrm rot="2810103">
            <a:off x="4593167" y="34946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0" name="文本框 32"/>
          <p:cNvSpPr txBox="1"/>
          <p:nvPr/>
        </p:nvSpPr>
        <p:spPr>
          <a:xfrm rot="5400000">
            <a:off x="6335184" y="4910667"/>
            <a:ext cx="608330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1" name="文本框 34"/>
          <p:cNvSpPr txBox="1"/>
          <p:nvPr/>
        </p:nvSpPr>
        <p:spPr>
          <a:xfrm rot="3159237">
            <a:off x="7759700" y="53424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2" name="文本框 36"/>
          <p:cNvSpPr txBox="1"/>
          <p:nvPr/>
        </p:nvSpPr>
        <p:spPr>
          <a:xfrm rot="-1160763">
            <a:off x="8316384" y="39010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3" name="文本框 37"/>
          <p:cNvSpPr txBox="1"/>
          <p:nvPr/>
        </p:nvSpPr>
        <p:spPr>
          <a:xfrm rot="39237">
            <a:off x="8316384" y="46249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4" name="文本框 45"/>
          <p:cNvSpPr txBox="1"/>
          <p:nvPr/>
        </p:nvSpPr>
        <p:spPr>
          <a:xfrm rot="-1160763">
            <a:off x="9063567" y="39306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5" name="文本框 46"/>
          <p:cNvSpPr txBox="1"/>
          <p:nvPr/>
        </p:nvSpPr>
        <p:spPr>
          <a:xfrm rot="-1160763">
            <a:off x="9556751" y="4216400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6" name="文本框 47"/>
          <p:cNvSpPr txBox="1"/>
          <p:nvPr/>
        </p:nvSpPr>
        <p:spPr>
          <a:xfrm rot="39237">
            <a:off x="9139767" y="49741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7" name="文本框 49"/>
          <p:cNvSpPr txBox="1"/>
          <p:nvPr/>
        </p:nvSpPr>
        <p:spPr>
          <a:xfrm rot="-1160763">
            <a:off x="10251017" y="4603751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8" name="文本框 50"/>
          <p:cNvSpPr txBox="1"/>
          <p:nvPr/>
        </p:nvSpPr>
        <p:spPr>
          <a:xfrm rot="-1160763">
            <a:off x="10189633" y="509481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7749" name="文本框 51"/>
          <p:cNvSpPr txBox="1"/>
          <p:nvPr/>
        </p:nvSpPr>
        <p:spPr>
          <a:xfrm rot="-1160763">
            <a:off x="10682817" y="5380567"/>
            <a:ext cx="611505" cy="193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665" b="1" dirty="0">
                <a:solidFill>
                  <a:srgbClr val="F2F6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lang="zh-CN" altLang="zh-CN" sz="665" b="1" dirty="0">
              <a:solidFill>
                <a:srgbClr val="F2F6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9620" y="1438276"/>
            <a:ext cx="10589684" cy="4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4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4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4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supposed to do sth </a:t>
            </a:r>
            <a:r>
              <a:rPr kumimoji="0" lang="zh-CN" altLang="en-US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相当于 </a:t>
            </a: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should do sth </a:t>
            </a:r>
            <a:r>
              <a:rPr kumimoji="0" lang="zh-CN" altLang="en-US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或者</a:t>
            </a: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 expected to do sth.  </a:t>
            </a:r>
            <a:r>
              <a:rPr kumimoji="0" lang="zh-CN" altLang="en-US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人称、时态和句式体现在</a:t>
            </a: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</a:t>
            </a:r>
            <a:r>
              <a:rPr kumimoji="0" lang="zh-CN" altLang="en-US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的变化上，</a:t>
            </a:r>
            <a:r>
              <a:rPr kumimoji="0" lang="en-US" altLang="zh-CN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</a:t>
            </a:r>
            <a:r>
              <a:rPr kumimoji="0" lang="zh-CN" altLang="en-US" sz="4265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为不定式符号，后接动词原形。</a:t>
            </a:r>
            <a:endParaRPr kumimoji="0" lang="zh-CN" altLang="en-US" sz="4265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8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3377</Words>
  <Application>WPS 演示</Application>
  <PresentationFormat>宽屏</PresentationFormat>
  <Paragraphs>537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Times New Roman</vt:lpstr>
      <vt:lpstr>楷体</vt:lpstr>
      <vt:lpstr>汉仪乐喵体W</vt:lpstr>
      <vt:lpstr>Calibri</vt:lpstr>
      <vt:lpstr>微软雅黑</vt:lpstr>
      <vt:lpstr>Arial Unicode MS</vt:lpstr>
      <vt:lpstr>Arial Unicode MS</vt:lpstr>
      <vt:lpstr>Bahnschrift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12</cp:revision>
  <dcterms:created xsi:type="dcterms:W3CDTF">2019-09-19T02:01:00Z</dcterms:created>
  <dcterms:modified xsi:type="dcterms:W3CDTF">2020-10-27T10:41:30Z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