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6" r:id="rId3"/>
    <p:sldMasterId id="2147483675" r:id="rId4"/>
    <p:sldMasterId id="2147483694" r:id="rId5"/>
    <p:sldMasterId id="2147483715" r:id="rId6"/>
    <p:sldMasterId id="2147483736" r:id="rId7"/>
    <p:sldMasterId id="2147483755" r:id="rId8"/>
  </p:sldMasterIdLst>
  <p:notesMasterIdLst>
    <p:notesMasterId r:id="rId12"/>
  </p:notesMasterIdLst>
  <p:handoutMasterIdLst>
    <p:handoutMasterId r:id="rId40"/>
  </p:handoutMasterIdLst>
  <p:sldIdLst>
    <p:sldId id="499" r:id="rId9"/>
    <p:sldId id="1557" r:id="rId10"/>
    <p:sldId id="517" r:id="rId11"/>
    <p:sldId id="501" r:id="rId13"/>
    <p:sldId id="502" r:id="rId14"/>
    <p:sldId id="1313" r:id="rId15"/>
    <p:sldId id="503" r:id="rId16"/>
    <p:sldId id="505" r:id="rId17"/>
    <p:sldId id="524" r:id="rId18"/>
    <p:sldId id="506" r:id="rId19"/>
    <p:sldId id="507" r:id="rId20"/>
    <p:sldId id="508" r:id="rId21"/>
    <p:sldId id="509" r:id="rId22"/>
    <p:sldId id="510" r:id="rId23"/>
    <p:sldId id="511" r:id="rId24"/>
    <p:sldId id="454" r:id="rId25"/>
    <p:sldId id="512" r:id="rId26"/>
    <p:sldId id="513" r:id="rId27"/>
    <p:sldId id="514" r:id="rId28"/>
    <p:sldId id="1323" r:id="rId29"/>
    <p:sldId id="452" r:id="rId30"/>
    <p:sldId id="456" r:id="rId31"/>
    <p:sldId id="1558" r:id="rId32"/>
    <p:sldId id="526" r:id="rId33"/>
    <p:sldId id="525" r:id="rId34"/>
    <p:sldId id="527" r:id="rId35"/>
    <p:sldId id="528" r:id="rId36"/>
    <p:sldId id="450" r:id="rId37"/>
    <p:sldId id="1559" r:id="rId38"/>
    <p:sldId id="462" r:id="rId39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450B"/>
    <a:srgbClr val="A40000"/>
    <a:srgbClr val="9E0000"/>
    <a:srgbClr val="B7ECFF"/>
    <a:srgbClr val="E7F9FF"/>
    <a:srgbClr val="F6D072"/>
    <a:srgbClr val="79D06A"/>
    <a:srgbClr val="FFC6B7"/>
    <a:srgbClr val="A20000"/>
    <a:srgbClr val="E24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7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5" Type="http://schemas.openxmlformats.org/officeDocument/2006/relationships/tags" Target="tags/tag1312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9" Type="http://schemas.openxmlformats.org/officeDocument/2006/relationships/tags" Target="../tags/tag836.xml"/><Relationship Id="rId8" Type="http://schemas.openxmlformats.org/officeDocument/2006/relationships/tags" Target="../tags/tag835.xml"/><Relationship Id="rId7" Type="http://schemas.openxmlformats.org/officeDocument/2006/relationships/tags" Target="../tags/tag834.xml"/><Relationship Id="rId6" Type="http://schemas.openxmlformats.org/officeDocument/2006/relationships/tags" Target="../tags/tag833.xml"/><Relationship Id="rId5" Type="http://schemas.openxmlformats.org/officeDocument/2006/relationships/tags" Target="../tags/tag832.xml"/><Relationship Id="rId4" Type="http://schemas.openxmlformats.org/officeDocument/2006/relationships/tags" Target="../tags/tag831.xml"/><Relationship Id="rId3" Type="http://schemas.openxmlformats.org/officeDocument/2006/relationships/tags" Target="../tags/tag830.xml"/><Relationship Id="rId2" Type="http://schemas.openxmlformats.org/officeDocument/2006/relationships/tags" Target="../tags/tag829.xml"/><Relationship Id="rId13" Type="http://schemas.openxmlformats.org/officeDocument/2006/relationships/tags" Target="../tags/tag840.xml"/><Relationship Id="rId12" Type="http://schemas.openxmlformats.org/officeDocument/2006/relationships/tags" Target="../tags/tag839.xml"/><Relationship Id="rId11" Type="http://schemas.openxmlformats.org/officeDocument/2006/relationships/tags" Target="../tags/tag838.xml"/><Relationship Id="rId10" Type="http://schemas.openxmlformats.org/officeDocument/2006/relationships/tags" Target="../tags/tag837.xml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9" Type="http://schemas.openxmlformats.org/officeDocument/2006/relationships/tags" Target="../tags/tag848.xml"/><Relationship Id="rId8" Type="http://schemas.openxmlformats.org/officeDocument/2006/relationships/tags" Target="../tags/tag847.xml"/><Relationship Id="rId7" Type="http://schemas.openxmlformats.org/officeDocument/2006/relationships/tags" Target="../tags/tag846.xml"/><Relationship Id="rId6" Type="http://schemas.openxmlformats.org/officeDocument/2006/relationships/tags" Target="../tags/tag845.xml"/><Relationship Id="rId5" Type="http://schemas.openxmlformats.org/officeDocument/2006/relationships/tags" Target="../tags/tag844.xml"/><Relationship Id="rId4" Type="http://schemas.openxmlformats.org/officeDocument/2006/relationships/tags" Target="../tags/tag843.xml"/><Relationship Id="rId3" Type="http://schemas.openxmlformats.org/officeDocument/2006/relationships/tags" Target="../tags/tag842.xml"/><Relationship Id="rId2" Type="http://schemas.openxmlformats.org/officeDocument/2006/relationships/tags" Target="../tags/tag841.xml"/><Relationship Id="rId11" Type="http://schemas.openxmlformats.org/officeDocument/2006/relationships/tags" Target="../tags/tag850.xml"/><Relationship Id="rId10" Type="http://schemas.openxmlformats.org/officeDocument/2006/relationships/tags" Target="../tags/tag849.xml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9" Type="http://schemas.openxmlformats.org/officeDocument/2006/relationships/tags" Target="../tags/tag864.xml"/><Relationship Id="rId8" Type="http://schemas.openxmlformats.org/officeDocument/2006/relationships/tags" Target="../tags/tag863.xml"/><Relationship Id="rId7" Type="http://schemas.openxmlformats.org/officeDocument/2006/relationships/tags" Target="../tags/tag862.xml"/><Relationship Id="rId6" Type="http://schemas.openxmlformats.org/officeDocument/2006/relationships/tags" Target="../tags/tag861.xml"/><Relationship Id="rId5" Type="http://schemas.openxmlformats.org/officeDocument/2006/relationships/tags" Target="../tags/tag860.xml"/><Relationship Id="rId4" Type="http://schemas.openxmlformats.org/officeDocument/2006/relationships/tags" Target="../tags/tag859.xml"/><Relationship Id="rId3" Type="http://schemas.openxmlformats.org/officeDocument/2006/relationships/tags" Target="../tags/tag858.xml"/><Relationship Id="rId22" Type="http://schemas.openxmlformats.org/officeDocument/2006/relationships/tags" Target="../tags/tag877.xml"/><Relationship Id="rId21" Type="http://schemas.openxmlformats.org/officeDocument/2006/relationships/tags" Target="../tags/tag876.xml"/><Relationship Id="rId20" Type="http://schemas.openxmlformats.org/officeDocument/2006/relationships/tags" Target="../tags/tag875.xml"/><Relationship Id="rId2" Type="http://schemas.openxmlformats.org/officeDocument/2006/relationships/tags" Target="../tags/tag857.xml"/><Relationship Id="rId19" Type="http://schemas.openxmlformats.org/officeDocument/2006/relationships/tags" Target="../tags/tag874.xml"/><Relationship Id="rId18" Type="http://schemas.openxmlformats.org/officeDocument/2006/relationships/tags" Target="../tags/tag873.xml"/><Relationship Id="rId17" Type="http://schemas.openxmlformats.org/officeDocument/2006/relationships/tags" Target="../tags/tag872.xml"/><Relationship Id="rId16" Type="http://schemas.openxmlformats.org/officeDocument/2006/relationships/tags" Target="../tags/tag871.xml"/><Relationship Id="rId15" Type="http://schemas.openxmlformats.org/officeDocument/2006/relationships/tags" Target="../tags/tag870.xml"/><Relationship Id="rId14" Type="http://schemas.openxmlformats.org/officeDocument/2006/relationships/tags" Target="../tags/tag869.xml"/><Relationship Id="rId13" Type="http://schemas.openxmlformats.org/officeDocument/2006/relationships/tags" Target="../tags/tag868.xml"/><Relationship Id="rId12" Type="http://schemas.openxmlformats.org/officeDocument/2006/relationships/tags" Target="../tags/tag867.xml"/><Relationship Id="rId11" Type="http://schemas.openxmlformats.org/officeDocument/2006/relationships/tags" Target="../tags/tag866.xml"/><Relationship Id="rId10" Type="http://schemas.openxmlformats.org/officeDocument/2006/relationships/tags" Target="../tags/tag865.xml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9" Type="http://schemas.openxmlformats.org/officeDocument/2006/relationships/tags" Target="../tags/tag885.xml"/><Relationship Id="rId8" Type="http://schemas.openxmlformats.org/officeDocument/2006/relationships/tags" Target="../tags/tag884.xml"/><Relationship Id="rId7" Type="http://schemas.openxmlformats.org/officeDocument/2006/relationships/tags" Target="../tags/tag883.xml"/><Relationship Id="rId6" Type="http://schemas.openxmlformats.org/officeDocument/2006/relationships/tags" Target="../tags/tag882.xml"/><Relationship Id="rId5" Type="http://schemas.openxmlformats.org/officeDocument/2006/relationships/tags" Target="../tags/tag881.xml"/><Relationship Id="rId4" Type="http://schemas.openxmlformats.org/officeDocument/2006/relationships/tags" Target="../tags/tag880.xml"/><Relationship Id="rId3" Type="http://schemas.openxmlformats.org/officeDocument/2006/relationships/tags" Target="../tags/tag879.xml"/><Relationship Id="rId2" Type="http://schemas.openxmlformats.org/officeDocument/2006/relationships/tags" Target="../tags/tag878.xml"/><Relationship Id="rId12" Type="http://schemas.openxmlformats.org/officeDocument/2006/relationships/tags" Target="../tags/tag888.xml"/><Relationship Id="rId11" Type="http://schemas.openxmlformats.org/officeDocument/2006/relationships/tags" Target="../tags/tag887.xml"/><Relationship Id="rId10" Type="http://schemas.openxmlformats.org/officeDocument/2006/relationships/tags" Target="../tags/tag886.xml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9" Type="http://schemas.openxmlformats.org/officeDocument/2006/relationships/tags" Target="../tags/tag896.xml"/><Relationship Id="rId8" Type="http://schemas.openxmlformats.org/officeDocument/2006/relationships/tags" Target="../tags/tag895.xml"/><Relationship Id="rId7" Type="http://schemas.openxmlformats.org/officeDocument/2006/relationships/tags" Target="../tags/tag894.xml"/><Relationship Id="rId6" Type="http://schemas.openxmlformats.org/officeDocument/2006/relationships/tags" Target="../tags/tag893.xml"/><Relationship Id="rId5" Type="http://schemas.openxmlformats.org/officeDocument/2006/relationships/tags" Target="../tags/tag892.xml"/><Relationship Id="rId4" Type="http://schemas.openxmlformats.org/officeDocument/2006/relationships/tags" Target="../tags/tag891.xml"/><Relationship Id="rId3" Type="http://schemas.openxmlformats.org/officeDocument/2006/relationships/tags" Target="../tags/tag890.xml"/><Relationship Id="rId2" Type="http://schemas.openxmlformats.org/officeDocument/2006/relationships/tags" Target="../tags/tag889.xml"/><Relationship Id="rId11" Type="http://schemas.openxmlformats.org/officeDocument/2006/relationships/tags" Target="../tags/tag898.xml"/><Relationship Id="rId10" Type="http://schemas.openxmlformats.org/officeDocument/2006/relationships/tags" Target="../tags/tag897.xml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9" Type="http://schemas.openxmlformats.org/officeDocument/2006/relationships/tags" Target="../tags/tag906.xml"/><Relationship Id="rId8" Type="http://schemas.openxmlformats.org/officeDocument/2006/relationships/tags" Target="../tags/tag905.xml"/><Relationship Id="rId7" Type="http://schemas.openxmlformats.org/officeDocument/2006/relationships/tags" Target="../tags/tag904.xml"/><Relationship Id="rId6" Type="http://schemas.openxmlformats.org/officeDocument/2006/relationships/tags" Target="../tags/tag903.xml"/><Relationship Id="rId5" Type="http://schemas.openxmlformats.org/officeDocument/2006/relationships/tags" Target="../tags/tag902.xml"/><Relationship Id="rId4" Type="http://schemas.openxmlformats.org/officeDocument/2006/relationships/tags" Target="../tags/tag901.xml"/><Relationship Id="rId3" Type="http://schemas.openxmlformats.org/officeDocument/2006/relationships/tags" Target="../tags/tag900.xml"/><Relationship Id="rId2" Type="http://schemas.openxmlformats.org/officeDocument/2006/relationships/tags" Target="../tags/tag899.xml"/><Relationship Id="rId10" Type="http://schemas.openxmlformats.org/officeDocument/2006/relationships/tags" Target="../tags/tag907.xml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9" Type="http://schemas.openxmlformats.org/officeDocument/2006/relationships/tags" Target="../tags/tag915.xml"/><Relationship Id="rId8" Type="http://schemas.openxmlformats.org/officeDocument/2006/relationships/tags" Target="../tags/tag914.xml"/><Relationship Id="rId7" Type="http://schemas.openxmlformats.org/officeDocument/2006/relationships/tags" Target="../tags/tag913.xml"/><Relationship Id="rId6" Type="http://schemas.openxmlformats.org/officeDocument/2006/relationships/tags" Target="../tags/tag912.xml"/><Relationship Id="rId5" Type="http://schemas.openxmlformats.org/officeDocument/2006/relationships/tags" Target="../tags/tag911.xml"/><Relationship Id="rId4" Type="http://schemas.openxmlformats.org/officeDocument/2006/relationships/tags" Target="../tags/tag910.xml"/><Relationship Id="rId3" Type="http://schemas.openxmlformats.org/officeDocument/2006/relationships/tags" Target="../tags/tag909.xml"/><Relationship Id="rId2" Type="http://schemas.openxmlformats.org/officeDocument/2006/relationships/tags" Target="../tags/tag908.xml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9" Type="http://schemas.openxmlformats.org/officeDocument/2006/relationships/tags" Target="../tags/tag923.xml"/><Relationship Id="rId8" Type="http://schemas.openxmlformats.org/officeDocument/2006/relationships/tags" Target="../tags/tag922.xml"/><Relationship Id="rId7" Type="http://schemas.openxmlformats.org/officeDocument/2006/relationships/tags" Target="../tags/tag921.xml"/><Relationship Id="rId6" Type="http://schemas.openxmlformats.org/officeDocument/2006/relationships/tags" Target="../tags/tag920.xml"/><Relationship Id="rId5" Type="http://schemas.openxmlformats.org/officeDocument/2006/relationships/tags" Target="../tags/tag919.xml"/><Relationship Id="rId4" Type="http://schemas.openxmlformats.org/officeDocument/2006/relationships/tags" Target="../tags/tag918.xml"/><Relationship Id="rId3" Type="http://schemas.openxmlformats.org/officeDocument/2006/relationships/tags" Target="../tags/tag917.xml"/><Relationship Id="rId2" Type="http://schemas.openxmlformats.org/officeDocument/2006/relationships/tags" Target="../tags/tag916.xml"/><Relationship Id="rId10" Type="http://schemas.openxmlformats.org/officeDocument/2006/relationships/tags" Target="../tags/tag924.xml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4" Type="http://schemas.openxmlformats.org/officeDocument/2006/relationships/tags" Target="../tags/tag927.xml"/><Relationship Id="rId3" Type="http://schemas.openxmlformats.org/officeDocument/2006/relationships/tags" Target="../tags/tag926.xml"/><Relationship Id="rId2" Type="http://schemas.openxmlformats.org/officeDocument/2006/relationships/tags" Target="../tags/tag925.xml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9" Type="http://schemas.openxmlformats.org/officeDocument/2006/relationships/tags" Target="../tags/tag935.xml"/><Relationship Id="rId8" Type="http://schemas.openxmlformats.org/officeDocument/2006/relationships/tags" Target="../tags/tag934.xml"/><Relationship Id="rId7" Type="http://schemas.openxmlformats.org/officeDocument/2006/relationships/tags" Target="../tags/tag933.xml"/><Relationship Id="rId6" Type="http://schemas.openxmlformats.org/officeDocument/2006/relationships/tags" Target="../tags/tag932.xml"/><Relationship Id="rId5" Type="http://schemas.openxmlformats.org/officeDocument/2006/relationships/tags" Target="../tags/tag931.xml"/><Relationship Id="rId4" Type="http://schemas.openxmlformats.org/officeDocument/2006/relationships/tags" Target="../tags/tag930.xml"/><Relationship Id="rId3" Type="http://schemas.openxmlformats.org/officeDocument/2006/relationships/tags" Target="../tags/tag929.xml"/><Relationship Id="rId2" Type="http://schemas.openxmlformats.org/officeDocument/2006/relationships/tags" Target="../tags/tag928.xml"/><Relationship Id="rId13" Type="http://schemas.openxmlformats.org/officeDocument/2006/relationships/tags" Target="../tags/tag939.xml"/><Relationship Id="rId12" Type="http://schemas.openxmlformats.org/officeDocument/2006/relationships/tags" Target="../tags/tag938.xml"/><Relationship Id="rId11" Type="http://schemas.openxmlformats.org/officeDocument/2006/relationships/tags" Target="../tags/tag937.xml"/><Relationship Id="rId10" Type="http://schemas.openxmlformats.org/officeDocument/2006/relationships/tags" Target="../tags/tag936.xml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9" Type="http://schemas.openxmlformats.org/officeDocument/2006/relationships/tags" Target="../tags/tag947.xml"/><Relationship Id="rId8" Type="http://schemas.openxmlformats.org/officeDocument/2006/relationships/tags" Target="../tags/tag946.xml"/><Relationship Id="rId7" Type="http://schemas.openxmlformats.org/officeDocument/2006/relationships/tags" Target="../tags/tag945.xml"/><Relationship Id="rId6" Type="http://schemas.openxmlformats.org/officeDocument/2006/relationships/tags" Target="../tags/tag944.xml"/><Relationship Id="rId5" Type="http://schemas.openxmlformats.org/officeDocument/2006/relationships/tags" Target="../tags/tag943.xml"/><Relationship Id="rId4" Type="http://schemas.openxmlformats.org/officeDocument/2006/relationships/tags" Target="../tags/tag942.xml"/><Relationship Id="rId3" Type="http://schemas.openxmlformats.org/officeDocument/2006/relationships/tags" Target="../tags/tag941.xml"/><Relationship Id="rId2" Type="http://schemas.openxmlformats.org/officeDocument/2006/relationships/tags" Target="../tags/tag940.xml"/><Relationship Id="rId12" Type="http://schemas.openxmlformats.org/officeDocument/2006/relationships/tags" Target="../tags/tag950.xml"/><Relationship Id="rId11" Type="http://schemas.openxmlformats.org/officeDocument/2006/relationships/tags" Target="../tags/tag949.xml"/><Relationship Id="rId10" Type="http://schemas.openxmlformats.org/officeDocument/2006/relationships/tags" Target="../tags/tag948.xml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9" Type="http://schemas.openxmlformats.org/officeDocument/2006/relationships/tags" Target="../tags/tag958.xml"/><Relationship Id="rId8" Type="http://schemas.openxmlformats.org/officeDocument/2006/relationships/tags" Target="../tags/tag957.xml"/><Relationship Id="rId7" Type="http://schemas.openxmlformats.org/officeDocument/2006/relationships/tags" Target="../tags/tag956.xml"/><Relationship Id="rId6" Type="http://schemas.openxmlformats.org/officeDocument/2006/relationships/tags" Target="../tags/tag955.xml"/><Relationship Id="rId5" Type="http://schemas.openxmlformats.org/officeDocument/2006/relationships/tags" Target="../tags/tag954.xml"/><Relationship Id="rId4" Type="http://schemas.openxmlformats.org/officeDocument/2006/relationships/tags" Target="../tags/tag953.xml"/><Relationship Id="rId3" Type="http://schemas.openxmlformats.org/officeDocument/2006/relationships/tags" Target="../tags/tag952.xml"/><Relationship Id="rId2" Type="http://schemas.openxmlformats.org/officeDocument/2006/relationships/tags" Target="../tags/tag951.xml"/><Relationship Id="rId11" Type="http://schemas.openxmlformats.org/officeDocument/2006/relationships/tags" Target="../tags/tag960.xml"/><Relationship Id="rId10" Type="http://schemas.openxmlformats.org/officeDocument/2006/relationships/tags" Target="../tags/tag959.xml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9" Type="http://schemas.openxmlformats.org/officeDocument/2006/relationships/tags" Target="../tags/tag968.xml"/><Relationship Id="rId8" Type="http://schemas.openxmlformats.org/officeDocument/2006/relationships/tags" Target="../tags/tag967.xml"/><Relationship Id="rId7" Type="http://schemas.openxmlformats.org/officeDocument/2006/relationships/tags" Target="../tags/tag966.xml"/><Relationship Id="rId6" Type="http://schemas.openxmlformats.org/officeDocument/2006/relationships/tags" Target="../tags/tag965.xml"/><Relationship Id="rId5" Type="http://schemas.openxmlformats.org/officeDocument/2006/relationships/tags" Target="../tags/tag964.xml"/><Relationship Id="rId4" Type="http://schemas.openxmlformats.org/officeDocument/2006/relationships/tags" Target="../tags/tag963.xml"/><Relationship Id="rId3" Type="http://schemas.openxmlformats.org/officeDocument/2006/relationships/tags" Target="../tags/tag962.xml"/><Relationship Id="rId2" Type="http://schemas.openxmlformats.org/officeDocument/2006/relationships/tags" Target="../tags/tag961.xml"/><Relationship Id="rId15" Type="http://schemas.openxmlformats.org/officeDocument/2006/relationships/tags" Target="../tags/tag974.xml"/><Relationship Id="rId14" Type="http://schemas.openxmlformats.org/officeDocument/2006/relationships/tags" Target="../tags/tag973.xml"/><Relationship Id="rId13" Type="http://schemas.openxmlformats.org/officeDocument/2006/relationships/tags" Target="../tags/tag972.xml"/><Relationship Id="rId12" Type="http://schemas.openxmlformats.org/officeDocument/2006/relationships/tags" Target="../tags/tag971.xml"/><Relationship Id="rId11" Type="http://schemas.openxmlformats.org/officeDocument/2006/relationships/tags" Target="../tags/tag970.xml"/><Relationship Id="rId10" Type="http://schemas.openxmlformats.org/officeDocument/2006/relationships/tags" Target="../tags/tag969.xml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9" Type="http://schemas.openxmlformats.org/officeDocument/2006/relationships/tags" Target="../tags/tag982.xml"/><Relationship Id="rId8" Type="http://schemas.openxmlformats.org/officeDocument/2006/relationships/tags" Target="../tags/tag981.xml"/><Relationship Id="rId7" Type="http://schemas.openxmlformats.org/officeDocument/2006/relationships/tags" Target="../tags/tag980.xml"/><Relationship Id="rId6" Type="http://schemas.openxmlformats.org/officeDocument/2006/relationships/tags" Target="../tags/tag979.xml"/><Relationship Id="rId5" Type="http://schemas.openxmlformats.org/officeDocument/2006/relationships/tags" Target="../tags/tag978.xml"/><Relationship Id="rId4" Type="http://schemas.openxmlformats.org/officeDocument/2006/relationships/tags" Target="../tags/tag977.xml"/><Relationship Id="rId3" Type="http://schemas.openxmlformats.org/officeDocument/2006/relationships/tags" Target="../tags/tag976.xml"/><Relationship Id="rId2" Type="http://schemas.openxmlformats.org/officeDocument/2006/relationships/tags" Target="../tags/tag975.xml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9" Type="http://schemas.openxmlformats.org/officeDocument/2006/relationships/tags" Target="../tags/tag990.xml"/><Relationship Id="rId8" Type="http://schemas.openxmlformats.org/officeDocument/2006/relationships/tags" Target="../tags/tag989.xml"/><Relationship Id="rId7" Type="http://schemas.openxmlformats.org/officeDocument/2006/relationships/tags" Target="../tags/tag988.xml"/><Relationship Id="rId6" Type="http://schemas.openxmlformats.org/officeDocument/2006/relationships/tags" Target="../tags/tag987.xml"/><Relationship Id="rId5" Type="http://schemas.openxmlformats.org/officeDocument/2006/relationships/tags" Target="../tags/tag986.xml"/><Relationship Id="rId4" Type="http://schemas.openxmlformats.org/officeDocument/2006/relationships/tags" Target="../tags/tag985.xml"/><Relationship Id="rId3" Type="http://schemas.openxmlformats.org/officeDocument/2006/relationships/tags" Target="../tags/tag984.xml"/><Relationship Id="rId2" Type="http://schemas.openxmlformats.org/officeDocument/2006/relationships/tags" Target="../tags/tag983.xml"/><Relationship Id="rId10" Type="http://schemas.openxmlformats.org/officeDocument/2006/relationships/tags" Target="../tags/tag991.xml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9" Type="http://schemas.openxmlformats.org/officeDocument/2006/relationships/tags" Target="../tags/tag999.xml"/><Relationship Id="rId8" Type="http://schemas.openxmlformats.org/officeDocument/2006/relationships/tags" Target="../tags/tag998.xml"/><Relationship Id="rId7" Type="http://schemas.openxmlformats.org/officeDocument/2006/relationships/tags" Target="../tags/tag997.xml"/><Relationship Id="rId6" Type="http://schemas.openxmlformats.org/officeDocument/2006/relationships/tags" Target="../tags/tag996.xml"/><Relationship Id="rId5" Type="http://schemas.openxmlformats.org/officeDocument/2006/relationships/tags" Target="../tags/tag995.xml"/><Relationship Id="rId4" Type="http://schemas.openxmlformats.org/officeDocument/2006/relationships/tags" Target="../tags/tag994.xml"/><Relationship Id="rId3" Type="http://schemas.openxmlformats.org/officeDocument/2006/relationships/tags" Target="../tags/tag993.xml"/><Relationship Id="rId2" Type="http://schemas.openxmlformats.org/officeDocument/2006/relationships/tags" Target="../tags/tag992.xml"/><Relationship Id="rId11" Type="http://schemas.openxmlformats.org/officeDocument/2006/relationships/tags" Target="../tags/tag1001.xml"/><Relationship Id="rId10" Type="http://schemas.openxmlformats.org/officeDocument/2006/relationships/tags" Target="../tags/tag1000.xml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9" Type="http://schemas.openxmlformats.org/officeDocument/2006/relationships/tags" Target="../tags/tag1009.xml"/><Relationship Id="rId8" Type="http://schemas.openxmlformats.org/officeDocument/2006/relationships/tags" Target="../tags/tag1008.xml"/><Relationship Id="rId7" Type="http://schemas.openxmlformats.org/officeDocument/2006/relationships/tags" Target="../tags/tag1007.xml"/><Relationship Id="rId6" Type="http://schemas.openxmlformats.org/officeDocument/2006/relationships/tags" Target="../tags/tag1006.xml"/><Relationship Id="rId5" Type="http://schemas.openxmlformats.org/officeDocument/2006/relationships/tags" Target="../tags/tag1005.xml"/><Relationship Id="rId4" Type="http://schemas.openxmlformats.org/officeDocument/2006/relationships/tags" Target="../tags/tag1004.xml"/><Relationship Id="rId3" Type="http://schemas.openxmlformats.org/officeDocument/2006/relationships/tags" Target="../tags/tag1003.xml"/><Relationship Id="rId2" Type="http://schemas.openxmlformats.org/officeDocument/2006/relationships/tags" Target="../tags/tag1002.xml"/><Relationship Id="rId11" Type="http://schemas.openxmlformats.org/officeDocument/2006/relationships/tags" Target="../tags/tag1011.xml"/><Relationship Id="rId10" Type="http://schemas.openxmlformats.org/officeDocument/2006/relationships/tags" Target="../tags/tag1010.xml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9" Type="http://schemas.openxmlformats.org/officeDocument/2006/relationships/tags" Target="../tags/tag1019.xml"/><Relationship Id="rId8" Type="http://schemas.openxmlformats.org/officeDocument/2006/relationships/tags" Target="../tags/tag1018.xml"/><Relationship Id="rId7" Type="http://schemas.openxmlformats.org/officeDocument/2006/relationships/tags" Target="../tags/tag1017.xml"/><Relationship Id="rId6" Type="http://schemas.openxmlformats.org/officeDocument/2006/relationships/tags" Target="../tags/tag1016.xml"/><Relationship Id="rId5" Type="http://schemas.openxmlformats.org/officeDocument/2006/relationships/tags" Target="../tags/tag1015.xml"/><Relationship Id="rId4" Type="http://schemas.openxmlformats.org/officeDocument/2006/relationships/tags" Target="../tags/tag1014.xml"/><Relationship Id="rId3" Type="http://schemas.openxmlformats.org/officeDocument/2006/relationships/tags" Target="../tags/tag1013.xml"/><Relationship Id="rId2" Type="http://schemas.openxmlformats.org/officeDocument/2006/relationships/tags" Target="../tags/tag1012.xml"/><Relationship Id="rId11" Type="http://schemas.openxmlformats.org/officeDocument/2006/relationships/tags" Target="../tags/tag1021.xml"/><Relationship Id="rId10" Type="http://schemas.openxmlformats.org/officeDocument/2006/relationships/tags" Target="../tags/tag1020.xml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9" Type="http://schemas.openxmlformats.org/officeDocument/2006/relationships/tags" Target="../tags/tag1029.xml"/><Relationship Id="rId8" Type="http://schemas.openxmlformats.org/officeDocument/2006/relationships/tags" Target="../tags/tag1028.xml"/><Relationship Id="rId7" Type="http://schemas.openxmlformats.org/officeDocument/2006/relationships/tags" Target="../tags/tag1027.xml"/><Relationship Id="rId6" Type="http://schemas.openxmlformats.org/officeDocument/2006/relationships/tags" Target="../tags/tag1026.xml"/><Relationship Id="rId5" Type="http://schemas.openxmlformats.org/officeDocument/2006/relationships/tags" Target="../tags/tag1025.xml"/><Relationship Id="rId4" Type="http://schemas.openxmlformats.org/officeDocument/2006/relationships/tags" Target="../tags/tag1024.xml"/><Relationship Id="rId3" Type="http://schemas.openxmlformats.org/officeDocument/2006/relationships/tags" Target="../tags/tag1023.xml"/><Relationship Id="rId2" Type="http://schemas.openxmlformats.org/officeDocument/2006/relationships/tags" Target="../tags/tag1022.xml"/><Relationship Id="rId13" Type="http://schemas.openxmlformats.org/officeDocument/2006/relationships/tags" Target="../tags/tag1033.xml"/><Relationship Id="rId12" Type="http://schemas.openxmlformats.org/officeDocument/2006/relationships/tags" Target="../tags/tag1032.xml"/><Relationship Id="rId11" Type="http://schemas.openxmlformats.org/officeDocument/2006/relationships/tags" Target="../tags/tag1031.xml"/><Relationship Id="rId10" Type="http://schemas.openxmlformats.org/officeDocument/2006/relationships/tags" Target="../tags/tag1030.xml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9" Type="http://schemas.openxmlformats.org/officeDocument/2006/relationships/tags" Target="../tags/tag1041.xml"/><Relationship Id="rId8" Type="http://schemas.openxmlformats.org/officeDocument/2006/relationships/tags" Target="../tags/tag1040.xml"/><Relationship Id="rId7" Type="http://schemas.openxmlformats.org/officeDocument/2006/relationships/tags" Target="../tags/tag1039.xml"/><Relationship Id="rId6" Type="http://schemas.openxmlformats.org/officeDocument/2006/relationships/tags" Target="../tags/tag1038.xml"/><Relationship Id="rId5" Type="http://schemas.openxmlformats.org/officeDocument/2006/relationships/tags" Target="../tags/tag1037.xml"/><Relationship Id="rId4" Type="http://schemas.openxmlformats.org/officeDocument/2006/relationships/tags" Target="../tags/tag1036.xml"/><Relationship Id="rId3" Type="http://schemas.openxmlformats.org/officeDocument/2006/relationships/tags" Target="../tags/tag1035.xml"/><Relationship Id="rId2" Type="http://schemas.openxmlformats.org/officeDocument/2006/relationships/tags" Target="../tags/tag1034.xml"/><Relationship Id="rId11" Type="http://schemas.openxmlformats.org/officeDocument/2006/relationships/tags" Target="../tags/tag1043.xml"/><Relationship Id="rId10" Type="http://schemas.openxmlformats.org/officeDocument/2006/relationships/tags" Target="../tags/tag1042.xml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2" Type="http://schemas.openxmlformats.org/officeDocument/2006/relationships/tags" Target="../tags/tag150.xml"/><Relationship Id="rId11" Type="http://schemas.openxmlformats.org/officeDocument/2006/relationships/image" Target="../media/image4.jpeg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2" Type="http://schemas.openxmlformats.org/officeDocument/2006/relationships/tags" Target="../tags/tag236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2" Type="http://schemas.openxmlformats.org/officeDocument/2006/relationships/tags" Target="../tags/tag298.xml"/><Relationship Id="rId21" Type="http://schemas.openxmlformats.org/officeDocument/2006/relationships/tags" Target="../tags/tag297.xml"/><Relationship Id="rId20" Type="http://schemas.openxmlformats.org/officeDocument/2006/relationships/tags" Target="../tags/tag296.xml"/><Relationship Id="rId2" Type="http://schemas.openxmlformats.org/officeDocument/2006/relationships/tags" Target="../tags/tag278.xml"/><Relationship Id="rId19" Type="http://schemas.openxmlformats.org/officeDocument/2006/relationships/tags" Target="../tags/tag295.xml"/><Relationship Id="rId18" Type="http://schemas.openxmlformats.org/officeDocument/2006/relationships/tags" Target="../tags/tag294.xml"/><Relationship Id="rId17" Type="http://schemas.openxmlformats.org/officeDocument/2006/relationships/tags" Target="../tags/tag293.xml"/><Relationship Id="rId16" Type="http://schemas.openxmlformats.org/officeDocument/2006/relationships/tags" Target="../tags/tag292.xml"/><Relationship Id="rId15" Type="http://schemas.openxmlformats.org/officeDocument/2006/relationships/tags" Target="../tags/tag291.xml"/><Relationship Id="rId14" Type="http://schemas.openxmlformats.org/officeDocument/2006/relationships/tags" Target="../tags/tag290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0" Type="http://schemas.openxmlformats.org/officeDocument/2006/relationships/tags" Target="../tags/tag328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4.xml"/><Relationship Id="rId8" Type="http://schemas.openxmlformats.org/officeDocument/2006/relationships/tags" Target="../tags/tag343.xml"/><Relationship Id="rId7" Type="http://schemas.openxmlformats.org/officeDocument/2006/relationships/tags" Target="../tags/tag342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0" Type="http://schemas.openxmlformats.org/officeDocument/2006/relationships/tags" Target="../tags/tag345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379.xml"/><Relationship Id="rId8" Type="http://schemas.openxmlformats.org/officeDocument/2006/relationships/tags" Target="../tags/tag378.xml"/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1" Type="http://schemas.openxmlformats.org/officeDocument/2006/relationships/tags" Target="../tags/tag381.xml"/><Relationship Id="rId10" Type="http://schemas.openxmlformats.org/officeDocument/2006/relationships/tags" Target="../tags/tag380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8" Type="http://schemas.openxmlformats.org/officeDocument/2006/relationships/tags" Target="../tags/tag388.xml"/><Relationship Id="rId7" Type="http://schemas.openxmlformats.org/officeDocument/2006/relationships/tags" Target="../tags/tag387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5" Type="http://schemas.openxmlformats.org/officeDocument/2006/relationships/tags" Target="../tags/tag395.xml"/><Relationship Id="rId14" Type="http://schemas.openxmlformats.org/officeDocument/2006/relationships/tags" Target="../tags/tag394.xml"/><Relationship Id="rId13" Type="http://schemas.openxmlformats.org/officeDocument/2006/relationships/tags" Target="../tags/tag393.xml"/><Relationship Id="rId12" Type="http://schemas.openxmlformats.org/officeDocument/2006/relationships/tags" Target="../tags/tag392.xml"/><Relationship Id="rId11" Type="http://schemas.openxmlformats.org/officeDocument/2006/relationships/tags" Target="../tags/tag391.xml"/><Relationship Id="rId10" Type="http://schemas.openxmlformats.org/officeDocument/2006/relationships/tags" Target="../tags/tag390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tags" Target="../tags/tag410.xml"/><Relationship Id="rId7" Type="http://schemas.openxmlformats.org/officeDocument/2006/relationships/tags" Target="../tags/tag409.xml"/><Relationship Id="rId6" Type="http://schemas.openxmlformats.org/officeDocument/2006/relationships/tags" Target="../tags/tag408.xml"/><Relationship Id="rId5" Type="http://schemas.openxmlformats.org/officeDocument/2006/relationships/tags" Target="../tags/tag407.xml"/><Relationship Id="rId4" Type="http://schemas.openxmlformats.org/officeDocument/2006/relationships/tags" Target="../tags/tag406.xml"/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0" Type="http://schemas.openxmlformats.org/officeDocument/2006/relationships/tags" Target="../tags/tag412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tags" Target="../tags/tag418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3" Type="http://schemas.openxmlformats.org/officeDocument/2006/relationships/tags" Target="../tags/tag414.xml"/><Relationship Id="rId2" Type="http://schemas.openxmlformats.org/officeDocument/2006/relationships/tags" Target="../tags/tag413.xml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1" Type="http://schemas.openxmlformats.org/officeDocument/2006/relationships/tags" Target="../tags/tag432.xml"/><Relationship Id="rId10" Type="http://schemas.openxmlformats.org/officeDocument/2006/relationships/tags" Target="../tags/tag431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1" Type="http://schemas.openxmlformats.org/officeDocument/2006/relationships/tags" Target="../tags/tag442.xml"/><Relationship Id="rId10" Type="http://schemas.openxmlformats.org/officeDocument/2006/relationships/tags" Target="../tags/tag441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450.xml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3" Type="http://schemas.openxmlformats.org/officeDocument/2006/relationships/tags" Target="../tags/tag454.xml"/><Relationship Id="rId12" Type="http://schemas.openxmlformats.org/officeDocument/2006/relationships/tags" Target="../tags/tag453.xml"/><Relationship Id="rId11" Type="http://schemas.openxmlformats.org/officeDocument/2006/relationships/tags" Target="../tags/tag452.xml"/><Relationship Id="rId10" Type="http://schemas.openxmlformats.org/officeDocument/2006/relationships/tags" Target="../tags/tag451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462.xml"/><Relationship Id="rId8" Type="http://schemas.openxmlformats.org/officeDocument/2006/relationships/tags" Target="../tags/tag461.xml"/><Relationship Id="rId7" Type="http://schemas.openxmlformats.org/officeDocument/2006/relationships/tags" Target="../tags/tag460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tags" Target="../tags/tag457.xml"/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1" Type="http://schemas.openxmlformats.org/officeDocument/2006/relationships/tags" Target="../tags/tag464.xml"/><Relationship Id="rId10" Type="http://schemas.openxmlformats.org/officeDocument/2006/relationships/tags" Target="../tags/tag463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478.xml"/><Relationship Id="rId8" Type="http://schemas.openxmlformats.org/officeDocument/2006/relationships/tags" Target="../tags/tag477.xml"/><Relationship Id="rId7" Type="http://schemas.openxmlformats.org/officeDocument/2006/relationships/tags" Target="../tags/tag476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3" Type="http://schemas.openxmlformats.org/officeDocument/2006/relationships/tags" Target="../tags/tag472.xml"/><Relationship Id="rId22" Type="http://schemas.openxmlformats.org/officeDocument/2006/relationships/tags" Target="../tags/tag491.xml"/><Relationship Id="rId21" Type="http://schemas.openxmlformats.org/officeDocument/2006/relationships/tags" Target="../tags/tag490.xml"/><Relationship Id="rId20" Type="http://schemas.openxmlformats.org/officeDocument/2006/relationships/tags" Target="../tags/tag489.xml"/><Relationship Id="rId2" Type="http://schemas.openxmlformats.org/officeDocument/2006/relationships/tags" Target="../tags/tag471.xml"/><Relationship Id="rId19" Type="http://schemas.openxmlformats.org/officeDocument/2006/relationships/tags" Target="../tags/tag488.xml"/><Relationship Id="rId18" Type="http://schemas.openxmlformats.org/officeDocument/2006/relationships/tags" Target="../tags/tag487.xml"/><Relationship Id="rId17" Type="http://schemas.openxmlformats.org/officeDocument/2006/relationships/tags" Target="../tags/tag486.xml"/><Relationship Id="rId16" Type="http://schemas.openxmlformats.org/officeDocument/2006/relationships/tags" Target="../tags/tag485.xml"/><Relationship Id="rId15" Type="http://schemas.openxmlformats.org/officeDocument/2006/relationships/tags" Target="../tags/tag484.xml"/><Relationship Id="rId14" Type="http://schemas.openxmlformats.org/officeDocument/2006/relationships/tags" Target="../tags/tag483.xml"/><Relationship Id="rId13" Type="http://schemas.openxmlformats.org/officeDocument/2006/relationships/tags" Target="../tags/tag482.xml"/><Relationship Id="rId12" Type="http://schemas.openxmlformats.org/officeDocument/2006/relationships/tags" Target="../tags/tag481.xml"/><Relationship Id="rId11" Type="http://schemas.openxmlformats.org/officeDocument/2006/relationships/tags" Target="../tags/tag480.xml"/><Relationship Id="rId10" Type="http://schemas.openxmlformats.org/officeDocument/2006/relationships/tags" Target="../tags/tag479.xm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99.xml"/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tags" Target="../tags/tag494.xml"/><Relationship Id="rId3" Type="http://schemas.openxmlformats.org/officeDocument/2006/relationships/tags" Target="../tags/tag493.xml"/><Relationship Id="rId2" Type="http://schemas.openxmlformats.org/officeDocument/2006/relationships/tags" Target="../tags/tag492.xml"/><Relationship Id="rId12" Type="http://schemas.openxmlformats.org/officeDocument/2006/relationships/tags" Target="../tags/tag502.xml"/><Relationship Id="rId11" Type="http://schemas.openxmlformats.org/officeDocument/2006/relationships/tags" Target="../tags/tag501.xml"/><Relationship Id="rId10" Type="http://schemas.openxmlformats.org/officeDocument/2006/relationships/tags" Target="../tags/tag500.xm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510.xml"/><Relationship Id="rId8" Type="http://schemas.openxmlformats.org/officeDocument/2006/relationships/tags" Target="../tags/tag509.xml"/><Relationship Id="rId7" Type="http://schemas.openxmlformats.org/officeDocument/2006/relationships/tags" Target="../tags/tag508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1" Type="http://schemas.openxmlformats.org/officeDocument/2006/relationships/tags" Target="../tags/tag512.xml"/><Relationship Id="rId10" Type="http://schemas.openxmlformats.org/officeDocument/2006/relationships/tags" Target="../tags/tag511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520.xml"/><Relationship Id="rId8" Type="http://schemas.openxmlformats.org/officeDocument/2006/relationships/tags" Target="../tags/tag519.xml"/><Relationship Id="rId7" Type="http://schemas.openxmlformats.org/officeDocument/2006/relationships/tags" Target="../tags/tag518.x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4" Type="http://schemas.openxmlformats.org/officeDocument/2006/relationships/tags" Target="../tags/tag515.xml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0" Type="http://schemas.openxmlformats.org/officeDocument/2006/relationships/tags" Target="../tags/tag521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529.xml"/><Relationship Id="rId8" Type="http://schemas.openxmlformats.org/officeDocument/2006/relationships/tags" Target="../tags/tag528.xml"/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tags" Target="../tags/tag524.xml"/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0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4" Type="http://schemas.openxmlformats.org/officeDocument/2006/relationships/tags" Target="../tags/tag541.xml"/><Relationship Id="rId3" Type="http://schemas.openxmlformats.org/officeDocument/2006/relationships/tags" Target="../tags/tag540.xml"/><Relationship Id="rId2" Type="http://schemas.openxmlformats.org/officeDocument/2006/relationships/tags" Target="../tags/tag539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549.xml"/><Relationship Id="rId8" Type="http://schemas.openxmlformats.org/officeDocument/2006/relationships/tags" Target="../tags/tag548.xml"/><Relationship Id="rId7" Type="http://schemas.openxmlformats.org/officeDocument/2006/relationships/tags" Target="../tags/tag547.x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4" Type="http://schemas.openxmlformats.org/officeDocument/2006/relationships/tags" Target="../tags/tag544.xml"/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3" Type="http://schemas.openxmlformats.org/officeDocument/2006/relationships/tags" Target="../tags/tag553.xml"/><Relationship Id="rId12" Type="http://schemas.openxmlformats.org/officeDocument/2006/relationships/tags" Target="../tags/tag552.xml"/><Relationship Id="rId11" Type="http://schemas.openxmlformats.org/officeDocument/2006/relationships/tags" Target="../tags/tag551.xml"/><Relationship Id="rId10" Type="http://schemas.openxmlformats.org/officeDocument/2006/relationships/tags" Target="../tags/tag550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61.xml"/><Relationship Id="rId8" Type="http://schemas.openxmlformats.org/officeDocument/2006/relationships/tags" Target="../tags/tag560.xml"/><Relationship Id="rId7" Type="http://schemas.openxmlformats.org/officeDocument/2006/relationships/tags" Target="../tags/tag559.xml"/><Relationship Id="rId6" Type="http://schemas.openxmlformats.org/officeDocument/2006/relationships/tags" Target="../tags/tag558.xml"/><Relationship Id="rId5" Type="http://schemas.openxmlformats.org/officeDocument/2006/relationships/tags" Target="../tags/tag557.xml"/><Relationship Id="rId4" Type="http://schemas.openxmlformats.org/officeDocument/2006/relationships/tags" Target="../tags/tag556.xml"/><Relationship Id="rId3" Type="http://schemas.openxmlformats.org/officeDocument/2006/relationships/tags" Target="../tags/tag555.xml"/><Relationship Id="rId2" Type="http://schemas.openxmlformats.org/officeDocument/2006/relationships/tags" Target="../tags/tag554.xml"/><Relationship Id="rId12" Type="http://schemas.openxmlformats.org/officeDocument/2006/relationships/tags" Target="../tags/tag564.xml"/><Relationship Id="rId11" Type="http://schemas.openxmlformats.org/officeDocument/2006/relationships/tags" Target="../tags/tag563.xml"/><Relationship Id="rId10" Type="http://schemas.openxmlformats.org/officeDocument/2006/relationships/tags" Target="../tags/tag562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72.xml"/><Relationship Id="rId8" Type="http://schemas.openxmlformats.org/officeDocument/2006/relationships/tags" Target="../tags/tag571.xml"/><Relationship Id="rId7" Type="http://schemas.openxmlformats.org/officeDocument/2006/relationships/tags" Target="../tags/tag570.xml"/><Relationship Id="rId6" Type="http://schemas.openxmlformats.org/officeDocument/2006/relationships/tags" Target="../tags/tag569.xml"/><Relationship Id="rId5" Type="http://schemas.openxmlformats.org/officeDocument/2006/relationships/tags" Target="../tags/tag568.xml"/><Relationship Id="rId4" Type="http://schemas.openxmlformats.org/officeDocument/2006/relationships/tags" Target="../tags/tag567.xml"/><Relationship Id="rId3" Type="http://schemas.openxmlformats.org/officeDocument/2006/relationships/tags" Target="../tags/tag566.xml"/><Relationship Id="rId2" Type="http://schemas.openxmlformats.org/officeDocument/2006/relationships/tags" Target="../tags/tag565.xml"/><Relationship Id="rId11" Type="http://schemas.openxmlformats.org/officeDocument/2006/relationships/tags" Target="../tags/tag574.xml"/><Relationship Id="rId10" Type="http://schemas.openxmlformats.org/officeDocument/2006/relationships/tags" Target="../tags/tag573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9" Type="http://schemas.openxmlformats.org/officeDocument/2006/relationships/tags" Target="../tags/tag582.xml"/><Relationship Id="rId8" Type="http://schemas.openxmlformats.org/officeDocument/2006/relationships/tags" Target="../tags/tag581.xml"/><Relationship Id="rId7" Type="http://schemas.openxmlformats.org/officeDocument/2006/relationships/tags" Target="../tags/tag580.xml"/><Relationship Id="rId6" Type="http://schemas.openxmlformats.org/officeDocument/2006/relationships/tags" Target="../tags/tag579.xml"/><Relationship Id="rId5" Type="http://schemas.openxmlformats.org/officeDocument/2006/relationships/tags" Target="../tags/tag578.xml"/><Relationship Id="rId4" Type="http://schemas.openxmlformats.org/officeDocument/2006/relationships/tags" Target="../tags/tag577.xml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5" Type="http://schemas.openxmlformats.org/officeDocument/2006/relationships/tags" Target="../tags/tag588.xml"/><Relationship Id="rId14" Type="http://schemas.openxmlformats.org/officeDocument/2006/relationships/tags" Target="../tags/tag587.xml"/><Relationship Id="rId13" Type="http://schemas.openxmlformats.org/officeDocument/2006/relationships/tags" Target="../tags/tag586.xml"/><Relationship Id="rId12" Type="http://schemas.openxmlformats.org/officeDocument/2006/relationships/tags" Target="../tags/tag585.xml"/><Relationship Id="rId11" Type="http://schemas.openxmlformats.org/officeDocument/2006/relationships/tags" Target="../tags/tag584.xml"/><Relationship Id="rId10" Type="http://schemas.openxmlformats.org/officeDocument/2006/relationships/tags" Target="../tags/tag58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596.xml"/><Relationship Id="rId8" Type="http://schemas.openxmlformats.org/officeDocument/2006/relationships/tags" Target="../tags/tag595.xml"/><Relationship Id="rId7" Type="http://schemas.openxmlformats.org/officeDocument/2006/relationships/tags" Target="../tags/tag594.xml"/><Relationship Id="rId6" Type="http://schemas.openxmlformats.org/officeDocument/2006/relationships/tags" Target="../tags/tag593.xml"/><Relationship Id="rId5" Type="http://schemas.openxmlformats.org/officeDocument/2006/relationships/tags" Target="../tags/tag592.xml"/><Relationship Id="rId4" Type="http://schemas.openxmlformats.org/officeDocument/2006/relationships/tags" Target="../tags/tag591.xml"/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604.xml"/><Relationship Id="rId8" Type="http://schemas.openxmlformats.org/officeDocument/2006/relationships/tags" Target="../tags/tag603.xml"/><Relationship Id="rId7" Type="http://schemas.openxmlformats.org/officeDocument/2006/relationships/tags" Target="../tags/tag602.xml"/><Relationship Id="rId6" Type="http://schemas.openxmlformats.org/officeDocument/2006/relationships/tags" Target="../tags/tag601.xml"/><Relationship Id="rId5" Type="http://schemas.openxmlformats.org/officeDocument/2006/relationships/tags" Target="../tags/tag600.xml"/><Relationship Id="rId4" Type="http://schemas.openxmlformats.org/officeDocument/2006/relationships/tags" Target="../tags/tag599.xml"/><Relationship Id="rId3" Type="http://schemas.openxmlformats.org/officeDocument/2006/relationships/tags" Target="../tags/tag598.xml"/><Relationship Id="rId2" Type="http://schemas.openxmlformats.org/officeDocument/2006/relationships/tags" Target="../tags/tag597.xml"/><Relationship Id="rId10" Type="http://schemas.openxmlformats.org/officeDocument/2006/relationships/tags" Target="../tags/tag605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613.xml"/><Relationship Id="rId8" Type="http://schemas.openxmlformats.org/officeDocument/2006/relationships/tags" Target="../tags/tag612.xml"/><Relationship Id="rId7" Type="http://schemas.openxmlformats.org/officeDocument/2006/relationships/tags" Target="../tags/tag611.xml"/><Relationship Id="rId6" Type="http://schemas.openxmlformats.org/officeDocument/2006/relationships/tags" Target="../tags/tag610.xml"/><Relationship Id="rId5" Type="http://schemas.openxmlformats.org/officeDocument/2006/relationships/tags" Target="../tags/tag609.xml"/><Relationship Id="rId4" Type="http://schemas.openxmlformats.org/officeDocument/2006/relationships/tags" Target="../tags/tag608.xml"/><Relationship Id="rId3" Type="http://schemas.openxmlformats.org/officeDocument/2006/relationships/tags" Target="../tags/tag607.xml"/><Relationship Id="rId2" Type="http://schemas.openxmlformats.org/officeDocument/2006/relationships/tags" Target="../tags/tag606.xml"/><Relationship Id="rId11" Type="http://schemas.openxmlformats.org/officeDocument/2006/relationships/tags" Target="../tags/tag615.xml"/><Relationship Id="rId10" Type="http://schemas.openxmlformats.org/officeDocument/2006/relationships/tags" Target="../tags/tag614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623.xml"/><Relationship Id="rId8" Type="http://schemas.openxmlformats.org/officeDocument/2006/relationships/tags" Target="../tags/tag622.xml"/><Relationship Id="rId7" Type="http://schemas.openxmlformats.org/officeDocument/2006/relationships/tags" Target="../tags/tag621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ags" Target="../tags/tag618.xml"/><Relationship Id="rId3" Type="http://schemas.openxmlformats.org/officeDocument/2006/relationships/tags" Target="../tags/tag617.xml"/><Relationship Id="rId2" Type="http://schemas.openxmlformats.org/officeDocument/2006/relationships/tags" Target="../tags/tag616.xml"/><Relationship Id="rId11" Type="http://schemas.openxmlformats.org/officeDocument/2006/relationships/tags" Target="../tags/tag625.xml"/><Relationship Id="rId10" Type="http://schemas.openxmlformats.org/officeDocument/2006/relationships/tags" Target="../tags/tag624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tags" Target="../tags/tag629.xml"/><Relationship Id="rId4" Type="http://schemas.openxmlformats.org/officeDocument/2006/relationships/tags" Target="../tags/tag628.xml"/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1" Type="http://schemas.openxmlformats.org/officeDocument/2006/relationships/tags" Target="../tags/tag635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2" Type="http://schemas.openxmlformats.org/officeDocument/2006/relationships/tags" Target="../tags/tag13.xml"/><Relationship Id="rId11" Type="http://schemas.openxmlformats.org/officeDocument/2006/relationships/image" Target="../media/image4.jpeg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643.xml"/><Relationship Id="rId8" Type="http://schemas.openxmlformats.org/officeDocument/2006/relationships/tags" Target="../tags/tag642.xml"/><Relationship Id="rId7" Type="http://schemas.openxmlformats.org/officeDocument/2006/relationships/tags" Target="../tags/tag641.xml"/><Relationship Id="rId6" Type="http://schemas.openxmlformats.org/officeDocument/2006/relationships/tags" Target="../tags/tag640.xml"/><Relationship Id="rId5" Type="http://schemas.openxmlformats.org/officeDocument/2006/relationships/tags" Target="../tags/tag639.xml"/><Relationship Id="rId4" Type="http://schemas.openxmlformats.org/officeDocument/2006/relationships/tags" Target="../tags/tag638.xml"/><Relationship Id="rId3" Type="http://schemas.openxmlformats.org/officeDocument/2006/relationships/tags" Target="../tags/tag637.xml"/><Relationship Id="rId2" Type="http://schemas.openxmlformats.org/officeDocument/2006/relationships/tags" Target="../tags/tag636.xml"/><Relationship Id="rId13" Type="http://schemas.openxmlformats.org/officeDocument/2006/relationships/tags" Target="../tags/tag647.xml"/><Relationship Id="rId12" Type="http://schemas.openxmlformats.org/officeDocument/2006/relationships/tags" Target="../tags/tag646.xml"/><Relationship Id="rId11" Type="http://schemas.openxmlformats.org/officeDocument/2006/relationships/tags" Target="../tags/tag645.xml"/><Relationship Id="rId10" Type="http://schemas.openxmlformats.org/officeDocument/2006/relationships/tags" Target="../tags/tag644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655.xml"/><Relationship Id="rId8" Type="http://schemas.openxmlformats.org/officeDocument/2006/relationships/tags" Target="../tags/tag654.xml"/><Relationship Id="rId7" Type="http://schemas.openxmlformats.org/officeDocument/2006/relationships/tags" Target="../tags/tag653.xml"/><Relationship Id="rId6" Type="http://schemas.openxmlformats.org/officeDocument/2006/relationships/tags" Target="../tags/tag652.xml"/><Relationship Id="rId5" Type="http://schemas.openxmlformats.org/officeDocument/2006/relationships/tags" Target="../tags/tag651.xml"/><Relationship Id="rId4" Type="http://schemas.openxmlformats.org/officeDocument/2006/relationships/tags" Target="../tags/tag650.xml"/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1" Type="http://schemas.openxmlformats.org/officeDocument/2006/relationships/tags" Target="../tags/tag657.xml"/><Relationship Id="rId10" Type="http://schemas.openxmlformats.org/officeDocument/2006/relationships/tags" Target="../tags/tag656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671.xml"/><Relationship Id="rId8" Type="http://schemas.openxmlformats.org/officeDocument/2006/relationships/tags" Target="../tags/tag670.xml"/><Relationship Id="rId7" Type="http://schemas.openxmlformats.org/officeDocument/2006/relationships/tags" Target="../tags/tag669.xml"/><Relationship Id="rId6" Type="http://schemas.openxmlformats.org/officeDocument/2006/relationships/tags" Target="../tags/tag668.xml"/><Relationship Id="rId5" Type="http://schemas.openxmlformats.org/officeDocument/2006/relationships/tags" Target="../tags/tag667.xml"/><Relationship Id="rId4" Type="http://schemas.openxmlformats.org/officeDocument/2006/relationships/tags" Target="../tags/tag666.xml"/><Relationship Id="rId3" Type="http://schemas.openxmlformats.org/officeDocument/2006/relationships/tags" Target="../tags/tag665.xml"/><Relationship Id="rId22" Type="http://schemas.openxmlformats.org/officeDocument/2006/relationships/tags" Target="../tags/tag684.xml"/><Relationship Id="rId21" Type="http://schemas.openxmlformats.org/officeDocument/2006/relationships/tags" Target="../tags/tag683.xml"/><Relationship Id="rId20" Type="http://schemas.openxmlformats.org/officeDocument/2006/relationships/tags" Target="../tags/tag682.xml"/><Relationship Id="rId2" Type="http://schemas.openxmlformats.org/officeDocument/2006/relationships/tags" Target="../tags/tag664.xml"/><Relationship Id="rId19" Type="http://schemas.openxmlformats.org/officeDocument/2006/relationships/tags" Target="../tags/tag681.xml"/><Relationship Id="rId18" Type="http://schemas.openxmlformats.org/officeDocument/2006/relationships/tags" Target="../tags/tag680.xml"/><Relationship Id="rId17" Type="http://schemas.openxmlformats.org/officeDocument/2006/relationships/tags" Target="../tags/tag679.xml"/><Relationship Id="rId16" Type="http://schemas.openxmlformats.org/officeDocument/2006/relationships/tags" Target="../tags/tag678.xml"/><Relationship Id="rId15" Type="http://schemas.openxmlformats.org/officeDocument/2006/relationships/tags" Target="../tags/tag677.xml"/><Relationship Id="rId14" Type="http://schemas.openxmlformats.org/officeDocument/2006/relationships/tags" Target="../tags/tag676.xml"/><Relationship Id="rId13" Type="http://schemas.openxmlformats.org/officeDocument/2006/relationships/tags" Target="../tags/tag675.xml"/><Relationship Id="rId12" Type="http://schemas.openxmlformats.org/officeDocument/2006/relationships/tags" Target="../tags/tag674.xml"/><Relationship Id="rId11" Type="http://schemas.openxmlformats.org/officeDocument/2006/relationships/tags" Target="../tags/tag673.xml"/><Relationship Id="rId10" Type="http://schemas.openxmlformats.org/officeDocument/2006/relationships/tags" Target="../tags/tag672.xml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92.xml"/><Relationship Id="rId8" Type="http://schemas.openxmlformats.org/officeDocument/2006/relationships/tags" Target="../tags/tag691.xml"/><Relationship Id="rId7" Type="http://schemas.openxmlformats.org/officeDocument/2006/relationships/tags" Target="../tags/tag690.xml"/><Relationship Id="rId6" Type="http://schemas.openxmlformats.org/officeDocument/2006/relationships/tags" Target="../tags/tag689.xml"/><Relationship Id="rId5" Type="http://schemas.openxmlformats.org/officeDocument/2006/relationships/tags" Target="../tags/tag688.xml"/><Relationship Id="rId4" Type="http://schemas.openxmlformats.org/officeDocument/2006/relationships/tags" Target="../tags/tag687.xml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2" Type="http://schemas.openxmlformats.org/officeDocument/2006/relationships/tags" Target="../tags/tag695.xml"/><Relationship Id="rId11" Type="http://schemas.openxmlformats.org/officeDocument/2006/relationships/tags" Target="../tags/tag694.xml"/><Relationship Id="rId10" Type="http://schemas.openxmlformats.org/officeDocument/2006/relationships/tags" Target="../tags/tag693.xml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9" Type="http://schemas.openxmlformats.org/officeDocument/2006/relationships/tags" Target="../tags/tag703.xml"/><Relationship Id="rId8" Type="http://schemas.openxmlformats.org/officeDocument/2006/relationships/tags" Target="../tags/tag702.xml"/><Relationship Id="rId7" Type="http://schemas.openxmlformats.org/officeDocument/2006/relationships/tags" Target="../tags/tag701.xml"/><Relationship Id="rId6" Type="http://schemas.openxmlformats.org/officeDocument/2006/relationships/tags" Target="../tags/tag700.xml"/><Relationship Id="rId5" Type="http://schemas.openxmlformats.org/officeDocument/2006/relationships/tags" Target="../tags/tag699.xml"/><Relationship Id="rId4" Type="http://schemas.openxmlformats.org/officeDocument/2006/relationships/tags" Target="../tags/tag698.xml"/><Relationship Id="rId3" Type="http://schemas.openxmlformats.org/officeDocument/2006/relationships/tags" Target="../tags/tag697.xml"/><Relationship Id="rId2" Type="http://schemas.openxmlformats.org/officeDocument/2006/relationships/tags" Target="../tags/tag696.xml"/><Relationship Id="rId11" Type="http://schemas.openxmlformats.org/officeDocument/2006/relationships/tags" Target="../tags/tag705.xml"/><Relationship Id="rId10" Type="http://schemas.openxmlformats.org/officeDocument/2006/relationships/tags" Target="../tags/tag704.xml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9" Type="http://schemas.openxmlformats.org/officeDocument/2006/relationships/tags" Target="../tags/tag713.xml"/><Relationship Id="rId8" Type="http://schemas.openxmlformats.org/officeDocument/2006/relationships/tags" Target="../tags/tag712.xml"/><Relationship Id="rId7" Type="http://schemas.openxmlformats.org/officeDocument/2006/relationships/tags" Target="../tags/tag711.xml"/><Relationship Id="rId6" Type="http://schemas.openxmlformats.org/officeDocument/2006/relationships/tags" Target="../tags/tag710.xml"/><Relationship Id="rId5" Type="http://schemas.openxmlformats.org/officeDocument/2006/relationships/tags" Target="../tags/tag709.xml"/><Relationship Id="rId4" Type="http://schemas.openxmlformats.org/officeDocument/2006/relationships/tags" Target="../tags/tag708.xml"/><Relationship Id="rId3" Type="http://schemas.openxmlformats.org/officeDocument/2006/relationships/tags" Target="../tags/tag707.xml"/><Relationship Id="rId2" Type="http://schemas.openxmlformats.org/officeDocument/2006/relationships/tags" Target="../tags/tag706.xml"/><Relationship Id="rId10" Type="http://schemas.openxmlformats.org/officeDocument/2006/relationships/tags" Target="../tags/tag714.xml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9" Type="http://schemas.openxmlformats.org/officeDocument/2006/relationships/tags" Target="../tags/tag722.xml"/><Relationship Id="rId8" Type="http://schemas.openxmlformats.org/officeDocument/2006/relationships/tags" Target="../tags/tag721.xml"/><Relationship Id="rId7" Type="http://schemas.openxmlformats.org/officeDocument/2006/relationships/tags" Target="../tags/tag720.xml"/><Relationship Id="rId6" Type="http://schemas.openxmlformats.org/officeDocument/2006/relationships/tags" Target="../tags/tag719.xml"/><Relationship Id="rId5" Type="http://schemas.openxmlformats.org/officeDocument/2006/relationships/tags" Target="../tags/tag718.xml"/><Relationship Id="rId4" Type="http://schemas.openxmlformats.org/officeDocument/2006/relationships/tags" Target="../tags/tag717.xml"/><Relationship Id="rId3" Type="http://schemas.openxmlformats.org/officeDocument/2006/relationships/tags" Target="../tags/tag716.xml"/><Relationship Id="rId2" Type="http://schemas.openxmlformats.org/officeDocument/2006/relationships/tags" Target="../tags/tag715.xml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9" Type="http://schemas.openxmlformats.org/officeDocument/2006/relationships/tags" Target="../tags/tag730.xml"/><Relationship Id="rId8" Type="http://schemas.openxmlformats.org/officeDocument/2006/relationships/tags" Target="../tags/tag729.xml"/><Relationship Id="rId7" Type="http://schemas.openxmlformats.org/officeDocument/2006/relationships/tags" Target="../tags/tag728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4" Type="http://schemas.openxmlformats.org/officeDocument/2006/relationships/tags" Target="../tags/tag725.xml"/><Relationship Id="rId3" Type="http://schemas.openxmlformats.org/officeDocument/2006/relationships/tags" Target="../tags/tag724.xml"/><Relationship Id="rId2" Type="http://schemas.openxmlformats.org/officeDocument/2006/relationships/tags" Target="../tags/tag723.xml"/><Relationship Id="rId10" Type="http://schemas.openxmlformats.org/officeDocument/2006/relationships/tags" Target="../tags/tag731.xml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4" Type="http://schemas.openxmlformats.org/officeDocument/2006/relationships/tags" Target="../tags/tag734.xml"/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9" Type="http://schemas.openxmlformats.org/officeDocument/2006/relationships/tags" Target="../tags/tag742.xml"/><Relationship Id="rId8" Type="http://schemas.openxmlformats.org/officeDocument/2006/relationships/tags" Target="../tags/tag741.xml"/><Relationship Id="rId7" Type="http://schemas.openxmlformats.org/officeDocument/2006/relationships/tags" Target="../tags/tag740.xml"/><Relationship Id="rId6" Type="http://schemas.openxmlformats.org/officeDocument/2006/relationships/tags" Target="../tags/tag739.xml"/><Relationship Id="rId5" Type="http://schemas.openxmlformats.org/officeDocument/2006/relationships/tags" Target="../tags/tag738.xml"/><Relationship Id="rId4" Type="http://schemas.openxmlformats.org/officeDocument/2006/relationships/tags" Target="../tags/tag737.xml"/><Relationship Id="rId3" Type="http://schemas.openxmlformats.org/officeDocument/2006/relationships/tags" Target="../tags/tag736.xml"/><Relationship Id="rId2" Type="http://schemas.openxmlformats.org/officeDocument/2006/relationships/tags" Target="../tags/tag735.xml"/><Relationship Id="rId13" Type="http://schemas.openxmlformats.org/officeDocument/2006/relationships/tags" Target="../tags/tag746.xml"/><Relationship Id="rId12" Type="http://schemas.openxmlformats.org/officeDocument/2006/relationships/tags" Target="../tags/tag745.xml"/><Relationship Id="rId11" Type="http://schemas.openxmlformats.org/officeDocument/2006/relationships/tags" Target="../tags/tag744.xml"/><Relationship Id="rId10" Type="http://schemas.openxmlformats.org/officeDocument/2006/relationships/tags" Target="../tags/tag743.xml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9" Type="http://schemas.openxmlformats.org/officeDocument/2006/relationships/tags" Target="../tags/tag754.xml"/><Relationship Id="rId8" Type="http://schemas.openxmlformats.org/officeDocument/2006/relationships/tags" Target="../tags/tag753.xml"/><Relationship Id="rId7" Type="http://schemas.openxmlformats.org/officeDocument/2006/relationships/tags" Target="../tags/tag752.xml"/><Relationship Id="rId6" Type="http://schemas.openxmlformats.org/officeDocument/2006/relationships/tags" Target="../tags/tag751.xml"/><Relationship Id="rId5" Type="http://schemas.openxmlformats.org/officeDocument/2006/relationships/tags" Target="../tags/tag750.xml"/><Relationship Id="rId4" Type="http://schemas.openxmlformats.org/officeDocument/2006/relationships/tags" Target="../tags/tag749.xml"/><Relationship Id="rId3" Type="http://schemas.openxmlformats.org/officeDocument/2006/relationships/tags" Target="../tags/tag748.xml"/><Relationship Id="rId2" Type="http://schemas.openxmlformats.org/officeDocument/2006/relationships/tags" Target="../tags/tag747.xml"/><Relationship Id="rId12" Type="http://schemas.openxmlformats.org/officeDocument/2006/relationships/tags" Target="../tags/tag757.xml"/><Relationship Id="rId11" Type="http://schemas.openxmlformats.org/officeDocument/2006/relationships/tags" Target="../tags/tag756.xml"/><Relationship Id="rId10" Type="http://schemas.openxmlformats.org/officeDocument/2006/relationships/tags" Target="../tags/tag755.xml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9" Type="http://schemas.openxmlformats.org/officeDocument/2006/relationships/tags" Target="../tags/tag765.xml"/><Relationship Id="rId8" Type="http://schemas.openxmlformats.org/officeDocument/2006/relationships/tags" Target="../tags/tag764.xml"/><Relationship Id="rId7" Type="http://schemas.openxmlformats.org/officeDocument/2006/relationships/tags" Target="../tags/tag763.xml"/><Relationship Id="rId6" Type="http://schemas.openxmlformats.org/officeDocument/2006/relationships/tags" Target="../tags/tag762.xml"/><Relationship Id="rId5" Type="http://schemas.openxmlformats.org/officeDocument/2006/relationships/tags" Target="../tags/tag761.xml"/><Relationship Id="rId4" Type="http://schemas.openxmlformats.org/officeDocument/2006/relationships/tags" Target="../tags/tag760.xml"/><Relationship Id="rId3" Type="http://schemas.openxmlformats.org/officeDocument/2006/relationships/tags" Target="../tags/tag759.xml"/><Relationship Id="rId2" Type="http://schemas.openxmlformats.org/officeDocument/2006/relationships/tags" Target="../tags/tag758.xml"/><Relationship Id="rId11" Type="http://schemas.openxmlformats.org/officeDocument/2006/relationships/tags" Target="../tags/tag767.xml"/><Relationship Id="rId10" Type="http://schemas.openxmlformats.org/officeDocument/2006/relationships/tags" Target="../tags/tag766.xml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9" Type="http://schemas.openxmlformats.org/officeDocument/2006/relationships/tags" Target="../tags/tag775.xml"/><Relationship Id="rId8" Type="http://schemas.openxmlformats.org/officeDocument/2006/relationships/tags" Target="../tags/tag774.xml"/><Relationship Id="rId7" Type="http://schemas.openxmlformats.org/officeDocument/2006/relationships/tags" Target="../tags/tag773.xml"/><Relationship Id="rId6" Type="http://schemas.openxmlformats.org/officeDocument/2006/relationships/tags" Target="../tags/tag772.xml"/><Relationship Id="rId5" Type="http://schemas.openxmlformats.org/officeDocument/2006/relationships/tags" Target="../tags/tag771.xml"/><Relationship Id="rId4" Type="http://schemas.openxmlformats.org/officeDocument/2006/relationships/tags" Target="../tags/tag770.xml"/><Relationship Id="rId3" Type="http://schemas.openxmlformats.org/officeDocument/2006/relationships/tags" Target="../tags/tag769.xml"/><Relationship Id="rId2" Type="http://schemas.openxmlformats.org/officeDocument/2006/relationships/tags" Target="../tags/tag768.xml"/><Relationship Id="rId15" Type="http://schemas.openxmlformats.org/officeDocument/2006/relationships/tags" Target="../tags/tag781.xml"/><Relationship Id="rId14" Type="http://schemas.openxmlformats.org/officeDocument/2006/relationships/tags" Target="../tags/tag780.xml"/><Relationship Id="rId13" Type="http://schemas.openxmlformats.org/officeDocument/2006/relationships/tags" Target="../tags/tag779.xml"/><Relationship Id="rId12" Type="http://schemas.openxmlformats.org/officeDocument/2006/relationships/tags" Target="../tags/tag778.xml"/><Relationship Id="rId11" Type="http://schemas.openxmlformats.org/officeDocument/2006/relationships/tags" Target="../tags/tag777.xml"/><Relationship Id="rId10" Type="http://schemas.openxmlformats.org/officeDocument/2006/relationships/tags" Target="../tags/tag776.xml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9" Type="http://schemas.openxmlformats.org/officeDocument/2006/relationships/tags" Target="../tags/tag789.xml"/><Relationship Id="rId8" Type="http://schemas.openxmlformats.org/officeDocument/2006/relationships/tags" Target="../tags/tag788.xml"/><Relationship Id="rId7" Type="http://schemas.openxmlformats.org/officeDocument/2006/relationships/tags" Target="../tags/tag787.xml"/><Relationship Id="rId6" Type="http://schemas.openxmlformats.org/officeDocument/2006/relationships/tags" Target="../tags/tag786.xml"/><Relationship Id="rId5" Type="http://schemas.openxmlformats.org/officeDocument/2006/relationships/tags" Target="../tags/tag785.xml"/><Relationship Id="rId4" Type="http://schemas.openxmlformats.org/officeDocument/2006/relationships/tags" Target="../tags/tag784.xml"/><Relationship Id="rId3" Type="http://schemas.openxmlformats.org/officeDocument/2006/relationships/tags" Target="../tags/tag783.xml"/><Relationship Id="rId2" Type="http://schemas.openxmlformats.org/officeDocument/2006/relationships/tags" Target="../tags/tag782.xml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9" Type="http://schemas.openxmlformats.org/officeDocument/2006/relationships/tags" Target="../tags/tag797.xml"/><Relationship Id="rId8" Type="http://schemas.openxmlformats.org/officeDocument/2006/relationships/tags" Target="../tags/tag796.xml"/><Relationship Id="rId7" Type="http://schemas.openxmlformats.org/officeDocument/2006/relationships/tags" Target="../tags/tag795.xml"/><Relationship Id="rId6" Type="http://schemas.openxmlformats.org/officeDocument/2006/relationships/tags" Target="../tags/tag794.xml"/><Relationship Id="rId5" Type="http://schemas.openxmlformats.org/officeDocument/2006/relationships/tags" Target="../tags/tag793.xml"/><Relationship Id="rId4" Type="http://schemas.openxmlformats.org/officeDocument/2006/relationships/tags" Target="../tags/tag792.xml"/><Relationship Id="rId3" Type="http://schemas.openxmlformats.org/officeDocument/2006/relationships/tags" Target="../tags/tag791.xml"/><Relationship Id="rId2" Type="http://schemas.openxmlformats.org/officeDocument/2006/relationships/tags" Target="../tags/tag790.xml"/><Relationship Id="rId10" Type="http://schemas.openxmlformats.org/officeDocument/2006/relationships/tags" Target="../tags/tag798.xml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9" Type="http://schemas.openxmlformats.org/officeDocument/2006/relationships/tags" Target="../tags/tag806.xml"/><Relationship Id="rId8" Type="http://schemas.openxmlformats.org/officeDocument/2006/relationships/tags" Target="../tags/tag805.xml"/><Relationship Id="rId7" Type="http://schemas.openxmlformats.org/officeDocument/2006/relationships/tags" Target="../tags/tag804.xml"/><Relationship Id="rId6" Type="http://schemas.openxmlformats.org/officeDocument/2006/relationships/tags" Target="../tags/tag803.xml"/><Relationship Id="rId5" Type="http://schemas.openxmlformats.org/officeDocument/2006/relationships/tags" Target="../tags/tag802.xml"/><Relationship Id="rId4" Type="http://schemas.openxmlformats.org/officeDocument/2006/relationships/tags" Target="../tags/tag801.xml"/><Relationship Id="rId3" Type="http://schemas.openxmlformats.org/officeDocument/2006/relationships/tags" Target="../tags/tag800.xml"/><Relationship Id="rId2" Type="http://schemas.openxmlformats.org/officeDocument/2006/relationships/tags" Target="../tags/tag799.xml"/><Relationship Id="rId11" Type="http://schemas.openxmlformats.org/officeDocument/2006/relationships/tags" Target="../tags/tag808.xml"/><Relationship Id="rId10" Type="http://schemas.openxmlformats.org/officeDocument/2006/relationships/tags" Target="../tags/tag807.xml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9" Type="http://schemas.openxmlformats.org/officeDocument/2006/relationships/tags" Target="../tags/tag816.xml"/><Relationship Id="rId8" Type="http://schemas.openxmlformats.org/officeDocument/2006/relationships/tags" Target="../tags/tag815.xml"/><Relationship Id="rId7" Type="http://schemas.openxmlformats.org/officeDocument/2006/relationships/tags" Target="../tags/tag814.xml"/><Relationship Id="rId6" Type="http://schemas.openxmlformats.org/officeDocument/2006/relationships/tags" Target="../tags/tag813.xml"/><Relationship Id="rId5" Type="http://schemas.openxmlformats.org/officeDocument/2006/relationships/tags" Target="../tags/tag812.xml"/><Relationship Id="rId4" Type="http://schemas.openxmlformats.org/officeDocument/2006/relationships/tags" Target="../tags/tag811.xml"/><Relationship Id="rId3" Type="http://schemas.openxmlformats.org/officeDocument/2006/relationships/tags" Target="../tags/tag810.xml"/><Relationship Id="rId2" Type="http://schemas.openxmlformats.org/officeDocument/2006/relationships/tags" Target="../tags/tag809.xml"/><Relationship Id="rId11" Type="http://schemas.openxmlformats.org/officeDocument/2006/relationships/tags" Target="../tags/tag818.xml"/><Relationship Id="rId10" Type="http://schemas.openxmlformats.org/officeDocument/2006/relationships/tags" Target="../tags/tag817.xml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9" Type="http://schemas.openxmlformats.org/officeDocument/2006/relationships/tags" Target="../tags/tag826.xml"/><Relationship Id="rId8" Type="http://schemas.openxmlformats.org/officeDocument/2006/relationships/tags" Target="../tags/tag825.xml"/><Relationship Id="rId7" Type="http://schemas.openxmlformats.org/officeDocument/2006/relationships/tags" Target="../tags/tag824.xml"/><Relationship Id="rId6" Type="http://schemas.openxmlformats.org/officeDocument/2006/relationships/tags" Target="../tags/tag823.xml"/><Relationship Id="rId5" Type="http://schemas.openxmlformats.org/officeDocument/2006/relationships/tags" Target="../tags/tag822.xml"/><Relationship Id="rId4" Type="http://schemas.openxmlformats.org/officeDocument/2006/relationships/tags" Target="../tags/tag821.xml"/><Relationship Id="rId3" Type="http://schemas.openxmlformats.org/officeDocument/2006/relationships/tags" Target="../tags/tag820.xml"/><Relationship Id="rId2" Type="http://schemas.openxmlformats.org/officeDocument/2006/relationships/tags" Target="../tags/tag819.xml"/><Relationship Id="rId11" Type="http://schemas.openxmlformats.org/officeDocument/2006/relationships/tags" Target="../tags/tag828.xml"/><Relationship Id="rId10" Type="http://schemas.openxmlformats.org/officeDocument/2006/relationships/tags" Target="../tags/tag827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3962400" y="1003300"/>
            <a:ext cx="4267200" cy="4267200"/>
          </a:xfrm>
          <a:prstGeom prst="ellipse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5032459"/>
            <a:ext cx="10845800" cy="39837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5" y="2959100"/>
            <a:ext cx="10845800" cy="207336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418222"/>
            <a:ext cx="10845800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723529"/>
            <a:ext cx="10845800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0096" name="组合 10095"/>
          <p:cNvGrpSpPr/>
          <p:nvPr userDrawn="1"/>
        </p:nvGrpSpPr>
        <p:grpSpPr>
          <a:xfrm>
            <a:off x="4182268" y="1243012"/>
            <a:ext cx="3821113" cy="2555877"/>
            <a:chOff x="4182268" y="1357312"/>
            <a:chExt cx="3821113" cy="2555877"/>
          </a:xfrm>
        </p:grpSpPr>
        <p:sp>
          <p:nvSpPr>
            <p:cNvPr id="9894" name="Oval 5"/>
            <p:cNvSpPr>
              <a:spLocks noChangeArrowheads="1"/>
            </p:cNvSpPr>
            <p:nvPr userDrawn="1"/>
          </p:nvSpPr>
          <p:spPr bwMode="auto">
            <a:xfrm>
              <a:off x="4509293" y="3679826"/>
              <a:ext cx="3232150" cy="2333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5" name="Freeform 6"/>
            <p:cNvSpPr/>
            <p:nvPr userDrawn="1"/>
          </p:nvSpPr>
          <p:spPr bwMode="auto">
            <a:xfrm>
              <a:off x="6661943" y="3721101"/>
              <a:ext cx="122238" cy="42863"/>
            </a:xfrm>
            <a:custGeom>
              <a:avLst/>
              <a:gdLst>
                <a:gd name="T0" fmla="*/ 16 w 45"/>
                <a:gd name="T1" fmla="*/ 0 h 16"/>
                <a:gd name="T2" fmla="*/ 44 w 45"/>
                <a:gd name="T3" fmla="*/ 11 h 16"/>
                <a:gd name="T4" fmla="*/ 44 w 45"/>
                <a:gd name="T5" fmla="*/ 16 h 16"/>
                <a:gd name="T6" fmla="*/ 0 w 45"/>
                <a:gd name="T7" fmla="*/ 16 h 16"/>
                <a:gd name="T8" fmla="*/ 0 w 45"/>
                <a:gd name="T9" fmla="*/ 0 h 16"/>
                <a:gd name="T10" fmla="*/ 16 w 4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16" y="0"/>
                  </a:moveTo>
                  <a:cubicBezTo>
                    <a:pt x="16" y="0"/>
                    <a:pt x="43" y="10"/>
                    <a:pt x="44" y="11"/>
                  </a:cubicBezTo>
                  <a:cubicBezTo>
                    <a:pt x="45" y="12"/>
                    <a:pt x="44" y="16"/>
                    <a:pt x="4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6" name="Freeform 7"/>
            <p:cNvSpPr/>
            <p:nvPr userDrawn="1"/>
          </p:nvSpPr>
          <p:spPr bwMode="auto">
            <a:xfrm>
              <a:off x="6542881" y="3721101"/>
              <a:ext cx="119063" cy="42863"/>
            </a:xfrm>
            <a:custGeom>
              <a:avLst/>
              <a:gdLst>
                <a:gd name="T0" fmla="*/ 29 w 44"/>
                <a:gd name="T1" fmla="*/ 0 h 16"/>
                <a:gd name="T2" fmla="*/ 1 w 44"/>
                <a:gd name="T3" fmla="*/ 11 h 16"/>
                <a:gd name="T4" fmla="*/ 1 w 44"/>
                <a:gd name="T5" fmla="*/ 16 h 16"/>
                <a:gd name="T6" fmla="*/ 44 w 44"/>
                <a:gd name="T7" fmla="*/ 16 h 16"/>
                <a:gd name="T8" fmla="*/ 44 w 44"/>
                <a:gd name="T9" fmla="*/ 0 h 16"/>
                <a:gd name="T10" fmla="*/ 29 w 4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6">
                  <a:moveTo>
                    <a:pt x="29" y="0"/>
                  </a:moveTo>
                  <a:cubicBezTo>
                    <a:pt x="29" y="0"/>
                    <a:pt x="2" y="10"/>
                    <a:pt x="1" y="11"/>
                  </a:cubicBezTo>
                  <a:cubicBezTo>
                    <a:pt x="0" y="12"/>
                    <a:pt x="1" y="16"/>
                    <a:pt x="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7" name="Freeform 8"/>
            <p:cNvSpPr/>
            <p:nvPr userDrawn="1"/>
          </p:nvSpPr>
          <p:spPr bwMode="auto">
            <a:xfrm>
              <a:off x="6566693" y="3078163"/>
              <a:ext cx="196850" cy="642938"/>
            </a:xfrm>
            <a:custGeom>
              <a:avLst/>
              <a:gdLst>
                <a:gd name="T0" fmla="*/ 7 w 124"/>
                <a:gd name="T1" fmla="*/ 84 h 405"/>
                <a:gd name="T2" fmla="*/ 35 w 124"/>
                <a:gd name="T3" fmla="*/ 405 h 405"/>
                <a:gd name="T4" fmla="*/ 60 w 124"/>
                <a:gd name="T5" fmla="*/ 405 h 405"/>
                <a:gd name="T6" fmla="*/ 88 w 124"/>
                <a:gd name="T7" fmla="*/ 405 h 405"/>
                <a:gd name="T8" fmla="*/ 117 w 124"/>
                <a:gd name="T9" fmla="*/ 86 h 405"/>
                <a:gd name="T10" fmla="*/ 124 w 124"/>
                <a:gd name="T11" fmla="*/ 0 h 405"/>
                <a:gd name="T12" fmla="*/ 0 w 124"/>
                <a:gd name="T13" fmla="*/ 0 h 405"/>
                <a:gd name="T14" fmla="*/ 7 w 124"/>
                <a:gd name="T15" fmla="*/ 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05">
                  <a:moveTo>
                    <a:pt x="7" y="84"/>
                  </a:moveTo>
                  <a:lnTo>
                    <a:pt x="35" y="405"/>
                  </a:lnTo>
                  <a:lnTo>
                    <a:pt x="60" y="405"/>
                  </a:lnTo>
                  <a:lnTo>
                    <a:pt x="88" y="405"/>
                  </a:lnTo>
                  <a:lnTo>
                    <a:pt x="117" y="86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7" y="84"/>
                  </a:ln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8" name="Freeform 9"/>
            <p:cNvSpPr/>
            <p:nvPr userDrawn="1"/>
          </p:nvSpPr>
          <p:spPr bwMode="auto">
            <a:xfrm>
              <a:off x="6509543" y="3078163"/>
              <a:ext cx="320675" cy="414338"/>
            </a:xfrm>
            <a:custGeom>
              <a:avLst/>
              <a:gdLst>
                <a:gd name="T0" fmla="*/ 12 w 202"/>
                <a:gd name="T1" fmla="*/ 74 h 261"/>
                <a:gd name="T2" fmla="*/ 0 w 202"/>
                <a:gd name="T3" fmla="*/ 261 h 261"/>
                <a:gd name="T4" fmla="*/ 202 w 202"/>
                <a:gd name="T5" fmla="*/ 261 h 261"/>
                <a:gd name="T6" fmla="*/ 185 w 202"/>
                <a:gd name="T7" fmla="*/ 72 h 261"/>
                <a:gd name="T8" fmla="*/ 160 w 202"/>
                <a:gd name="T9" fmla="*/ 0 h 261"/>
                <a:gd name="T10" fmla="*/ 36 w 202"/>
                <a:gd name="T11" fmla="*/ 0 h 261"/>
                <a:gd name="T12" fmla="*/ 12 w 202"/>
                <a:gd name="T13" fmla="*/ 7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61">
                  <a:moveTo>
                    <a:pt x="12" y="74"/>
                  </a:moveTo>
                  <a:lnTo>
                    <a:pt x="0" y="261"/>
                  </a:lnTo>
                  <a:lnTo>
                    <a:pt x="202" y="261"/>
                  </a:lnTo>
                  <a:lnTo>
                    <a:pt x="185" y="72"/>
                  </a:lnTo>
                  <a:lnTo>
                    <a:pt x="160" y="0"/>
                  </a:lnTo>
                  <a:lnTo>
                    <a:pt x="36" y="0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9" name="Rectangle 10"/>
            <p:cNvSpPr>
              <a:spLocks noChangeArrowheads="1"/>
            </p:cNvSpPr>
            <p:nvPr userDrawn="1"/>
          </p:nvSpPr>
          <p:spPr bwMode="auto">
            <a:xfrm>
              <a:off x="6634956" y="2689226"/>
              <a:ext cx="57150" cy="82550"/>
            </a:xfrm>
            <a:prstGeom prst="rect">
              <a:avLst/>
            </a:prstGeom>
            <a:solidFill>
              <a:srgbClr val="BD8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0" name="Freeform 11"/>
            <p:cNvSpPr/>
            <p:nvPr userDrawn="1"/>
          </p:nvSpPr>
          <p:spPr bwMode="auto">
            <a:xfrm>
              <a:off x="6474618" y="2935288"/>
              <a:ext cx="79375" cy="293688"/>
            </a:xfrm>
            <a:custGeom>
              <a:avLst/>
              <a:gdLst>
                <a:gd name="T0" fmla="*/ 18 w 29"/>
                <a:gd name="T1" fmla="*/ 93 h 108"/>
                <a:gd name="T2" fmla="*/ 20 w 29"/>
                <a:gd name="T3" fmla="*/ 90 h 108"/>
                <a:gd name="T4" fmla="*/ 16 w 29"/>
                <a:gd name="T5" fmla="*/ 83 h 108"/>
                <a:gd name="T6" fmla="*/ 20 w 29"/>
                <a:gd name="T7" fmla="*/ 24 h 108"/>
                <a:gd name="T8" fmla="*/ 29 w 29"/>
                <a:gd name="T9" fmla="*/ 0 h 108"/>
                <a:gd name="T10" fmla="*/ 8 w 29"/>
                <a:gd name="T11" fmla="*/ 1 h 108"/>
                <a:gd name="T12" fmla="*/ 5 w 29"/>
                <a:gd name="T13" fmla="*/ 25 h 108"/>
                <a:gd name="T14" fmla="*/ 5 w 29"/>
                <a:gd name="T15" fmla="*/ 83 h 108"/>
                <a:gd name="T16" fmla="*/ 1 w 29"/>
                <a:gd name="T17" fmla="*/ 98 h 108"/>
                <a:gd name="T18" fmla="*/ 11 w 29"/>
                <a:gd name="T19" fmla="*/ 108 h 108"/>
                <a:gd name="T20" fmla="*/ 21 w 29"/>
                <a:gd name="T21" fmla="*/ 99 h 108"/>
                <a:gd name="T22" fmla="*/ 18 w 29"/>
                <a:gd name="T23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08">
                  <a:moveTo>
                    <a:pt x="18" y="93"/>
                  </a:moveTo>
                  <a:cubicBezTo>
                    <a:pt x="18" y="93"/>
                    <a:pt x="19" y="92"/>
                    <a:pt x="20" y="90"/>
                  </a:cubicBezTo>
                  <a:cubicBezTo>
                    <a:pt x="20" y="87"/>
                    <a:pt x="16" y="83"/>
                    <a:pt x="16" y="8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4" y="89"/>
                    <a:pt x="0" y="95"/>
                    <a:pt x="1" y="98"/>
                  </a:cubicBezTo>
                  <a:cubicBezTo>
                    <a:pt x="3" y="101"/>
                    <a:pt x="8" y="108"/>
                    <a:pt x="11" y="108"/>
                  </a:cubicBezTo>
                  <a:cubicBezTo>
                    <a:pt x="15" y="106"/>
                    <a:pt x="20" y="104"/>
                    <a:pt x="21" y="99"/>
                  </a:cubicBezTo>
                  <a:cubicBezTo>
                    <a:pt x="21" y="96"/>
                    <a:pt x="18" y="93"/>
                    <a:pt x="18" y="93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1" name="Freeform 12"/>
            <p:cNvSpPr/>
            <p:nvPr userDrawn="1"/>
          </p:nvSpPr>
          <p:spPr bwMode="auto">
            <a:xfrm>
              <a:off x="6496843" y="2935288"/>
              <a:ext cx="57150" cy="26988"/>
            </a:xfrm>
            <a:custGeom>
              <a:avLst/>
              <a:gdLst>
                <a:gd name="T0" fmla="*/ 29 w 36"/>
                <a:gd name="T1" fmla="*/ 17 h 17"/>
                <a:gd name="T2" fmla="*/ 36 w 36"/>
                <a:gd name="T3" fmla="*/ 0 h 17"/>
                <a:gd name="T4" fmla="*/ 0 w 36"/>
                <a:gd name="T5" fmla="*/ 1 h 17"/>
                <a:gd name="T6" fmla="*/ 0 w 36"/>
                <a:gd name="T7" fmla="*/ 7 h 17"/>
                <a:gd name="T8" fmla="*/ 29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29" y="17"/>
                  </a:moveTo>
                  <a:lnTo>
                    <a:pt x="36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BD8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2" name="Freeform 13"/>
            <p:cNvSpPr/>
            <p:nvPr userDrawn="1"/>
          </p:nvSpPr>
          <p:spPr bwMode="auto">
            <a:xfrm>
              <a:off x="6493668" y="2757488"/>
              <a:ext cx="90488" cy="196850"/>
            </a:xfrm>
            <a:custGeom>
              <a:avLst/>
              <a:gdLst>
                <a:gd name="T0" fmla="*/ 23 w 33"/>
                <a:gd name="T1" fmla="*/ 0 h 72"/>
                <a:gd name="T2" fmla="*/ 0 w 33"/>
                <a:gd name="T3" fmla="*/ 67 h 72"/>
                <a:gd name="T4" fmla="*/ 21 w 33"/>
                <a:gd name="T5" fmla="*/ 72 h 72"/>
                <a:gd name="T6" fmla="*/ 33 w 33"/>
                <a:gd name="T7" fmla="*/ 34 h 72"/>
                <a:gd name="T8" fmla="*/ 23 w 3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23" y="0"/>
                  </a:moveTo>
                  <a:cubicBezTo>
                    <a:pt x="14" y="0"/>
                    <a:pt x="0" y="67"/>
                    <a:pt x="0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3" name="Freeform 14"/>
            <p:cNvSpPr/>
            <p:nvPr userDrawn="1"/>
          </p:nvSpPr>
          <p:spPr bwMode="auto">
            <a:xfrm>
              <a:off x="6779418" y="2935288"/>
              <a:ext cx="73025" cy="293688"/>
            </a:xfrm>
            <a:custGeom>
              <a:avLst/>
              <a:gdLst>
                <a:gd name="T0" fmla="*/ 9 w 27"/>
                <a:gd name="T1" fmla="*/ 93 h 108"/>
                <a:gd name="T2" fmla="*/ 7 w 27"/>
                <a:gd name="T3" fmla="*/ 90 h 108"/>
                <a:gd name="T4" fmla="*/ 11 w 27"/>
                <a:gd name="T5" fmla="*/ 83 h 108"/>
                <a:gd name="T6" fmla="*/ 12 w 27"/>
                <a:gd name="T7" fmla="*/ 83 h 108"/>
                <a:gd name="T8" fmla="*/ 6 w 27"/>
                <a:gd name="T9" fmla="*/ 22 h 108"/>
                <a:gd name="T10" fmla="*/ 0 w 27"/>
                <a:gd name="T11" fmla="*/ 3 h 108"/>
                <a:gd name="T12" fmla="*/ 18 w 27"/>
                <a:gd name="T13" fmla="*/ 0 h 108"/>
                <a:gd name="T14" fmla="*/ 22 w 27"/>
                <a:gd name="T15" fmla="*/ 21 h 108"/>
                <a:gd name="T16" fmla="*/ 22 w 27"/>
                <a:gd name="T17" fmla="*/ 83 h 108"/>
                <a:gd name="T18" fmla="*/ 26 w 27"/>
                <a:gd name="T19" fmla="*/ 98 h 108"/>
                <a:gd name="T20" fmla="*/ 16 w 27"/>
                <a:gd name="T21" fmla="*/ 108 h 108"/>
                <a:gd name="T22" fmla="*/ 5 w 27"/>
                <a:gd name="T23" fmla="*/ 99 h 108"/>
                <a:gd name="T24" fmla="*/ 9 w 27"/>
                <a:gd name="T25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08">
                  <a:moveTo>
                    <a:pt x="9" y="93"/>
                  </a:moveTo>
                  <a:cubicBezTo>
                    <a:pt x="9" y="93"/>
                    <a:pt x="7" y="92"/>
                    <a:pt x="7" y="90"/>
                  </a:cubicBezTo>
                  <a:cubicBezTo>
                    <a:pt x="6" y="87"/>
                    <a:pt x="11" y="83"/>
                    <a:pt x="11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9"/>
                    <a:pt x="27" y="95"/>
                    <a:pt x="26" y="98"/>
                  </a:cubicBezTo>
                  <a:cubicBezTo>
                    <a:pt x="23" y="101"/>
                    <a:pt x="19" y="108"/>
                    <a:pt x="16" y="108"/>
                  </a:cubicBezTo>
                  <a:cubicBezTo>
                    <a:pt x="12" y="106"/>
                    <a:pt x="7" y="104"/>
                    <a:pt x="5" y="99"/>
                  </a:cubicBezTo>
                  <a:cubicBezTo>
                    <a:pt x="6" y="96"/>
                    <a:pt x="9" y="93"/>
                    <a:pt x="9" y="93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4" name="Freeform 15"/>
            <p:cNvSpPr/>
            <p:nvPr userDrawn="1"/>
          </p:nvSpPr>
          <p:spPr bwMode="auto">
            <a:xfrm>
              <a:off x="6779418" y="2935288"/>
              <a:ext cx="50800" cy="19050"/>
            </a:xfrm>
            <a:custGeom>
              <a:avLst/>
              <a:gdLst>
                <a:gd name="T0" fmla="*/ 2 w 32"/>
                <a:gd name="T1" fmla="*/ 12 h 12"/>
                <a:gd name="T2" fmla="*/ 0 w 32"/>
                <a:gd name="T3" fmla="*/ 5 h 12"/>
                <a:gd name="T4" fmla="*/ 31 w 32"/>
                <a:gd name="T5" fmla="*/ 0 h 12"/>
                <a:gd name="T6" fmla="*/ 32 w 32"/>
                <a:gd name="T7" fmla="*/ 7 h 12"/>
                <a:gd name="T8" fmla="*/ 2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2" y="12"/>
                  </a:moveTo>
                  <a:lnTo>
                    <a:pt x="0" y="5"/>
                  </a:lnTo>
                  <a:lnTo>
                    <a:pt x="31" y="0"/>
                  </a:lnTo>
                  <a:lnTo>
                    <a:pt x="32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BD8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5" name="Freeform 16"/>
            <p:cNvSpPr/>
            <p:nvPr userDrawn="1"/>
          </p:nvSpPr>
          <p:spPr bwMode="auto">
            <a:xfrm>
              <a:off x="6744493" y="2757488"/>
              <a:ext cx="85725" cy="188913"/>
            </a:xfrm>
            <a:custGeom>
              <a:avLst/>
              <a:gdLst>
                <a:gd name="T0" fmla="*/ 9 w 32"/>
                <a:gd name="T1" fmla="*/ 0 h 69"/>
                <a:gd name="T2" fmla="*/ 32 w 32"/>
                <a:gd name="T3" fmla="*/ 65 h 69"/>
                <a:gd name="T4" fmla="*/ 11 w 32"/>
                <a:gd name="T5" fmla="*/ 69 h 69"/>
                <a:gd name="T6" fmla="*/ 0 w 32"/>
                <a:gd name="T7" fmla="*/ 34 h 69"/>
                <a:gd name="T8" fmla="*/ 9 w 3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9">
                  <a:moveTo>
                    <a:pt x="9" y="0"/>
                  </a:moveTo>
                  <a:cubicBezTo>
                    <a:pt x="19" y="0"/>
                    <a:pt x="32" y="65"/>
                    <a:pt x="32" y="6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6" name="Freeform 17"/>
            <p:cNvSpPr/>
            <p:nvPr userDrawn="1"/>
          </p:nvSpPr>
          <p:spPr bwMode="auto">
            <a:xfrm>
              <a:off x="6580981" y="2616201"/>
              <a:ext cx="31750" cy="44450"/>
            </a:xfrm>
            <a:custGeom>
              <a:avLst/>
              <a:gdLst>
                <a:gd name="T0" fmla="*/ 8 w 12"/>
                <a:gd name="T1" fmla="*/ 15 h 16"/>
                <a:gd name="T2" fmla="*/ 1 w 12"/>
                <a:gd name="T3" fmla="*/ 9 h 16"/>
                <a:gd name="T4" fmla="*/ 5 w 12"/>
                <a:gd name="T5" fmla="*/ 1 h 16"/>
                <a:gd name="T6" fmla="*/ 8 w 12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8" y="15"/>
                  </a:moveTo>
                  <a:cubicBezTo>
                    <a:pt x="5" y="16"/>
                    <a:pt x="1" y="13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14"/>
                    <a:pt x="8" y="15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7" name="Freeform 18"/>
            <p:cNvSpPr/>
            <p:nvPr userDrawn="1"/>
          </p:nvSpPr>
          <p:spPr bwMode="auto">
            <a:xfrm>
              <a:off x="6714331" y="2616201"/>
              <a:ext cx="31750" cy="44450"/>
            </a:xfrm>
            <a:custGeom>
              <a:avLst/>
              <a:gdLst>
                <a:gd name="T0" fmla="*/ 4 w 12"/>
                <a:gd name="T1" fmla="*/ 15 h 16"/>
                <a:gd name="T2" fmla="*/ 11 w 12"/>
                <a:gd name="T3" fmla="*/ 9 h 16"/>
                <a:gd name="T4" fmla="*/ 6 w 12"/>
                <a:gd name="T5" fmla="*/ 1 h 16"/>
                <a:gd name="T6" fmla="*/ 4 w 12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4" y="15"/>
                  </a:moveTo>
                  <a:cubicBezTo>
                    <a:pt x="7" y="16"/>
                    <a:pt x="10" y="13"/>
                    <a:pt x="11" y="9"/>
                  </a:cubicBezTo>
                  <a:cubicBezTo>
                    <a:pt x="12" y="6"/>
                    <a:pt x="10" y="2"/>
                    <a:pt x="6" y="1"/>
                  </a:cubicBezTo>
                  <a:cubicBezTo>
                    <a:pt x="3" y="0"/>
                    <a:pt x="0" y="14"/>
                    <a:pt x="4" y="15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8" name="Freeform 19"/>
            <p:cNvSpPr/>
            <p:nvPr userDrawn="1"/>
          </p:nvSpPr>
          <p:spPr bwMode="auto">
            <a:xfrm>
              <a:off x="6574631" y="2551113"/>
              <a:ext cx="182563" cy="176213"/>
            </a:xfrm>
            <a:custGeom>
              <a:avLst/>
              <a:gdLst>
                <a:gd name="T0" fmla="*/ 33 w 67"/>
                <a:gd name="T1" fmla="*/ 65 h 65"/>
                <a:gd name="T2" fmla="*/ 57 w 67"/>
                <a:gd name="T3" fmla="*/ 16 h 65"/>
                <a:gd name="T4" fmla="*/ 33 w 67"/>
                <a:gd name="T5" fmla="*/ 0 h 65"/>
                <a:gd name="T6" fmla="*/ 9 w 67"/>
                <a:gd name="T7" fmla="*/ 16 h 65"/>
                <a:gd name="T8" fmla="*/ 33 w 67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5">
                  <a:moveTo>
                    <a:pt x="33" y="65"/>
                  </a:moveTo>
                  <a:cubicBezTo>
                    <a:pt x="67" y="51"/>
                    <a:pt x="57" y="16"/>
                    <a:pt x="57" y="16"/>
                  </a:cubicBezTo>
                  <a:cubicBezTo>
                    <a:pt x="57" y="16"/>
                    <a:pt x="55" y="0"/>
                    <a:pt x="33" y="0"/>
                  </a:cubicBezTo>
                  <a:cubicBezTo>
                    <a:pt x="14" y="0"/>
                    <a:pt x="9" y="16"/>
                    <a:pt x="9" y="16"/>
                  </a:cubicBezTo>
                  <a:cubicBezTo>
                    <a:pt x="9" y="16"/>
                    <a:pt x="0" y="52"/>
                    <a:pt x="33" y="65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9" name="Freeform 20"/>
            <p:cNvSpPr/>
            <p:nvPr userDrawn="1"/>
          </p:nvSpPr>
          <p:spPr bwMode="auto">
            <a:xfrm>
              <a:off x="6573043" y="2528888"/>
              <a:ext cx="184150" cy="106363"/>
            </a:xfrm>
            <a:custGeom>
              <a:avLst/>
              <a:gdLst>
                <a:gd name="T0" fmla="*/ 7 w 68"/>
                <a:gd name="T1" fmla="*/ 34 h 39"/>
                <a:gd name="T2" fmla="*/ 12 w 68"/>
                <a:gd name="T3" fmla="*/ 37 h 39"/>
                <a:gd name="T4" fmla="*/ 13 w 68"/>
                <a:gd name="T5" fmla="*/ 21 h 39"/>
                <a:gd name="T6" fmla="*/ 51 w 68"/>
                <a:gd name="T7" fmla="*/ 33 h 39"/>
                <a:gd name="T8" fmla="*/ 54 w 68"/>
                <a:gd name="T9" fmla="*/ 20 h 39"/>
                <a:gd name="T10" fmla="*/ 56 w 68"/>
                <a:gd name="T11" fmla="*/ 38 h 39"/>
                <a:gd name="T12" fmla="*/ 61 w 68"/>
                <a:gd name="T13" fmla="*/ 34 h 39"/>
                <a:gd name="T14" fmla="*/ 34 w 68"/>
                <a:gd name="T15" fmla="*/ 0 h 39"/>
                <a:gd name="T16" fmla="*/ 7 w 68"/>
                <a:gd name="T1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9">
                  <a:moveTo>
                    <a:pt x="7" y="34"/>
                  </a:moveTo>
                  <a:cubicBezTo>
                    <a:pt x="9" y="33"/>
                    <a:pt x="12" y="37"/>
                    <a:pt x="12" y="3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25" y="37"/>
                    <a:pt x="51" y="33"/>
                  </a:cubicBezTo>
                  <a:cubicBezTo>
                    <a:pt x="46" y="22"/>
                    <a:pt x="54" y="20"/>
                    <a:pt x="54" y="20"/>
                  </a:cubicBezTo>
                  <a:cubicBezTo>
                    <a:pt x="54" y="20"/>
                    <a:pt x="56" y="39"/>
                    <a:pt x="56" y="38"/>
                  </a:cubicBezTo>
                  <a:cubicBezTo>
                    <a:pt x="57" y="34"/>
                    <a:pt x="61" y="34"/>
                    <a:pt x="61" y="34"/>
                  </a:cubicBezTo>
                  <a:cubicBezTo>
                    <a:pt x="61" y="34"/>
                    <a:pt x="68" y="0"/>
                    <a:pt x="34" y="0"/>
                  </a:cubicBezTo>
                  <a:cubicBezTo>
                    <a:pt x="0" y="0"/>
                    <a:pt x="7" y="33"/>
                    <a:pt x="7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0" name="Freeform 21"/>
            <p:cNvSpPr/>
            <p:nvPr userDrawn="1"/>
          </p:nvSpPr>
          <p:spPr bwMode="auto">
            <a:xfrm>
              <a:off x="6646068" y="2684463"/>
              <a:ext cx="34925" cy="15875"/>
            </a:xfrm>
            <a:custGeom>
              <a:avLst/>
              <a:gdLst>
                <a:gd name="T0" fmla="*/ 6 w 13"/>
                <a:gd name="T1" fmla="*/ 6 h 6"/>
                <a:gd name="T2" fmla="*/ 13 w 13"/>
                <a:gd name="T3" fmla="*/ 3 h 6"/>
                <a:gd name="T4" fmla="*/ 8 w 13"/>
                <a:gd name="T5" fmla="*/ 0 h 6"/>
                <a:gd name="T6" fmla="*/ 6 w 13"/>
                <a:gd name="T7" fmla="*/ 1 h 6"/>
                <a:gd name="T8" fmla="*/ 4 w 13"/>
                <a:gd name="T9" fmla="*/ 0 h 6"/>
                <a:gd name="T10" fmla="*/ 0 w 13"/>
                <a:gd name="T11" fmla="*/ 3 h 6"/>
                <a:gd name="T12" fmla="*/ 6 w 1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6" y="6"/>
                  </a:moveTo>
                  <a:cubicBezTo>
                    <a:pt x="10" y="6"/>
                    <a:pt x="13" y="3"/>
                    <a:pt x="13" y="3"/>
                  </a:cubicBezTo>
                  <a:cubicBezTo>
                    <a:pt x="13" y="2"/>
                    <a:pt x="9" y="0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3" y="6"/>
                    <a:pt x="6" y="6"/>
                  </a:cubicBezTo>
                  <a:close/>
                </a:path>
              </a:pathLst>
            </a:custGeom>
            <a:solidFill>
              <a:srgbClr val="C2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1" name="Freeform 22"/>
            <p:cNvSpPr/>
            <p:nvPr userDrawn="1"/>
          </p:nvSpPr>
          <p:spPr bwMode="auto">
            <a:xfrm>
              <a:off x="6546056" y="2736851"/>
              <a:ext cx="238125" cy="382588"/>
            </a:xfrm>
            <a:custGeom>
              <a:avLst/>
              <a:gdLst>
                <a:gd name="T0" fmla="*/ 7 w 88"/>
                <a:gd name="T1" fmla="*/ 118 h 141"/>
                <a:gd name="T2" fmla="*/ 0 w 88"/>
                <a:gd name="T3" fmla="*/ 141 h 141"/>
                <a:gd name="T4" fmla="*/ 88 w 88"/>
                <a:gd name="T5" fmla="*/ 141 h 141"/>
                <a:gd name="T6" fmla="*/ 80 w 88"/>
                <a:gd name="T7" fmla="*/ 115 h 141"/>
                <a:gd name="T8" fmla="*/ 76 w 88"/>
                <a:gd name="T9" fmla="*/ 54 h 141"/>
                <a:gd name="T10" fmla="*/ 81 w 88"/>
                <a:gd name="T11" fmla="*/ 40 h 141"/>
                <a:gd name="T12" fmla="*/ 77 w 88"/>
                <a:gd name="T13" fmla="*/ 29 h 141"/>
                <a:gd name="T14" fmla="*/ 83 w 88"/>
                <a:gd name="T15" fmla="*/ 8 h 141"/>
                <a:gd name="T16" fmla="*/ 57 w 88"/>
                <a:gd name="T17" fmla="*/ 0 h 141"/>
                <a:gd name="T18" fmla="*/ 57 w 88"/>
                <a:gd name="T19" fmla="*/ 0 h 141"/>
                <a:gd name="T20" fmla="*/ 55 w 88"/>
                <a:gd name="T21" fmla="*/ 0 h 141"/>
                <a:gd name="T22" fmla="*/ 45 w 88"/>
                <a:gd name="T23" fmla="*/ 12 h 141"/>
                <a:gd name="T24" fmla="*/ 44 w 88"/>
                <a:gd name="T25" fmla="*/ 13 h 141"/>
                <a:gd name="T26" fmla="*/ 42 w 88"/>
                <a:gd name="T27" fmla="*/ 12 h 141"/>
                <a:gd name="T28" fmla="*/ 32 w 88"/>
                <a:gd name="T29" fmla="*/ 0 h 141"/>
                <a:gd name="T30" fmla="*/ 30 w 88"/>
                <a:gd name="T31" fmla="*/ 0 h 141"/>
                <a:gd name="T32" fmla="*/ 30 w 88"/>
                <a:gd name="T33" fmla="*/ 0 h 141"/>
                <a:gd name="T34" fmla="*/ 4 w 88"/>
                <a:gd name="T35" fmla="*/ 8 h 141"/>
                <a:gd name="T36" fmla="*/ 9 w 88"/>
                <a:gd name="T37" fmla="*/ 30 h 141"/>
                <a:gd name="T38" fmla="*/ 6 w 88"/>
                <a:gd name="T39" fmla="*/ 40 h 141"/>
                <a:gd name="T40" fmla="*/ 11 w 88"/>
                <a:gd name="T41" fmla="*/ 54 h 141"/>
                <a:gd name="T42" fmla="*/ 7 w 88"/>
                <a:gd name="T43" fmla="*/ 11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41">
                  <a:moveTo>
                    <a:pt x="7" y="118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75" y="85"/>
                    <a:pt x="76" y="54"/>
                  </a:cubicBezTo>
                  <a:cubicBezTo>
                    <a:pt x="79" y="50"/>
                    <a:pt x="81" y="45"/>
                    <a:pt x="81" y="40"/>
                  </a:cubicBezTo>
                  <a:cubicBezTo>
                    <a:pt x="81" y="36"/>
                    <a:pt x="80" y="33"/>
                    <a:pt x="77" y="29"/>
                  </a:cubicBezTo>
                  <a:cubicBezTo>
                    <a:pt x="79" y="21"/>
                    <a:pt x="80" y="14"/>
                    <a:pt x="83" y="8"/>
                  </a:cubicBezTo>
                  <a:cubicBezTo>
                    <a:pt x="81" y="6"/>
                    <a:pt x="58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3"/>
                    <a:pt x="44" y="13"/>
                    <a:pt x="44" y="13"/>
                  </a:cubicBezTo>
                  <a:cubicBezTo>
                    <a:pt x="43" y="13"/>
                    <a:pt x="43" y="13"/>
                    <a:pt x="42" y="1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6" y="6"/>
                    <a:pt x="4" y="8"/>
                  </a:cubicBezTo>
                  <a:cubicBezTo>
                    <a:pt x="7" y="15"/>
                    <a:pt x="8" y="22"/>
                    <a:pt x="9" y="30"/>
                  </a:cubicBezTo>
                  <a:cubicBezTo>
                    <a:pt x="7" y="33"/>
                    <a:pt x="6" y="37"/>
                    <a:pt x="6" y="40"/>
                  </a:cubicBezTo>
                  <a:cubicBezTo>
                    <a:pt x="6" y="45"/>
                    <a:pt x="8" y="50"/>
                    <a:pt x="11" y="54"/>
                  </a:cubicBezTo>
                  <a:cubicBezTo>
                    <a:pt x="13" y="88"/>
                    <a:pt x="7" y="118"/>
                    <a:pt x="7" y="11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2" name="Oval 23"/>
            <p:cNvSpPr>
              <a:spLocks noChangeArrowheads="1"/>
            </p:cNvSpPr>
            <p:nvPr userDrawn="1"/>
          </p:nvSpPr>
          <p:spPr bwMode="auto">
            <a:xfrm>
              <a:off x="6660356" y="2779713"/>
              <a:ext cx="9525" cy="14288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3" name="Oval 24"/>
            <p:cNvSpPr>
              <a:spLocks noChangeArrowheads="1"/>
            </p:cNvSpPr>
            <p:nvPr userDrawn="1"/>
          </p:nvSpPr>
          <p:spPr bwMode="auto">
            <a:xfrm>
              <a:off x="6680993" y="2776538"/>
              <a:ext cx="14288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4" name="Oval 25"/>
            <p:cNvSpPr>
              <a:spLocks noChangeArrowheads="1"/>
            </p:cNvSpPr>
            <p:nvPr userDrawn="1"/>
          </p:nvSpPr>
          <p:spPr bwMode="auto">
            <a:xfrm>
              <a:off x="6698456" y="2760663"/>
              <a:ext cx="9525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5" name="Oval 26"/>
            <p:cNvSpPr>
              <a:spLocks noChangeArrowheads="1"/>
            </p:cNvSpPr>
            <p:nvPr userDrawn="1"/>
          </p:nvSpPr>
          <p:spPr bwMode="auto">
            <a:xfrm>
              <a:off x="6703218" y="2741613"/>
              <a:ext cx="12700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6" name="Oval 27"/>
            <p:cNvSpPr>
              <a:spLocks noChangeArrowheads="1"/>
            </p:cNvSpPr>
            <p:nvPr userDrawn="1"/>
          </p:nvSpPr>
          <p:spPr bwMode="auto">
            <a:xfrm>
              <a:off x="6634956" y="2776538"/>
              <a:ext cx="14288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7" name="Oval 28"/>
            <p:cNvSpPr>
              <a:spLocks noChangeArrowheads="1"/>
            </p:cNvSpPr>
            <p:nvPr userDrawn="1"/>
          </p:nvSpPr>
          <p:spPr bwMode="auto">
            <a:xfrm>
              <a:off x="6622256" y="2760663"/>
              <a:ext cx="9525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8" name="Oval 29"/>
            <p:cNvSpPr>
              <a:spLocks noChangeArrowheads="1"/>
            </p:cNvSpPr>
            <p:nvPr userDrawn="1"/>
          </p:nvSpPr>
          <p:spPr bwMode="auto">
            <a:xfrm>
              <a:off x="6612731" y="2741613"/>
              <a:ext cx="14288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9" name="Freeform 30"/>
            <p:cNvSpPr/>
            <p:nvPr userDrawn="1"/>
          </p:nvSpPr>
          <p:spPr bwMode="auto">
            <a:xfrm>
              <a:off x="6615906" y="2738438"/>
              <a:ext cx="98425" cy="49213"/>
            </a:xfrm>
            <a:custGeom>
              <a:avLst/>
              <a:gdLst>
                <a:gd name="T0" fmla="*/ 18 w 36"/>
                <a:gd name="T1" fmla="*/ 18 h 18"/>
                <a:gd name="T2" fmla="*/ 0 w 36"/>
                <a:gd name="T3" fmla="*/ 0 h 18"/>
                <a:gd name="T4" fmla="*/ 0 w 36"/>
                <a:gd name="T5" fmla="*/ 0 h 18"/>
                <a:gd name="T6" fmla="*/ 1 w 36"/>
                <a:gd name="T7" fmla="*/ 0 h 18"/>
                <a:gd name="T8" fmla="*/ 18 w 36"/>
                <a:gd name="T9" fmla="*/ 17 h 18"/>
                <a:gd name="T10" fmla="*/ 35 w 36"/>
                <a:gd name="T11" fmla="*/ 0 h 18"/>
                <a:gd name="T12" fmla="*/ 35 w 36"/>
                <a:gd name="T13" fmla="*/ 0 h 18"/>
                <a:gd name="T14" fmla="*/ 36 w 36"/>
                <a:gd name="T15" fmla="*/ 0 h 18"/>
                <a:gd name="T16" fmla="*/ 18 w 3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8">
                  <a:moveTo>
                    <a:pt x="18" y="18"/>
                  </a:moveTo>
                  <a:cubicBezTo>
                    <a:pt x="2" y="1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3" y="17"/>
                    <a:pt x="18" y="17"/>
                  </a:cubicBezTo>
                  <a:cubicBezTo>
                    <a:pt x="33" y="17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4" y="18"/>
                    <a:pt x="18" y="18"/>
                  </a:cubicBez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0" name="Freeform 31"/>
            <p:cNvSpPr/>
            <p:nvPr userDrawn="1"/>
          </p:nvSpPr>
          <p:spPr bwMode="auto">
            <a:xfrm>
              <a:off x="5636418" y="3713163"/>
              <a:ext cx="174625" cy="58738"/>
            </a:xfrm>
            <a:custGeom>
              <a:avLst/>
              <a:gdLst>
                <a:gd name="T0" fmla="*/ 32 w 64"/>
                <a:gd name="T1" fmla="*/ 0 h 22"/>
                <a:gd name="T2" fmla="*/ 62 w 64"/>
                <a:gd name="T3" fmla="*/ 15 h 22"/>
                <a:gd name="T4" fmla="*/ 62 w 64"/>
                <a:gd name="T5" fmla="*/ 22 h 22"/>
                <a:gd name="T6" fmla="*/ 0 w 64"/>
                <a:gd name="T7" fmla="*/ 22 h 22"/>
                <a:gd name="T8" fmla="*/ 0 w 64"/>
                <a:gd name="T9" fmla="*/ 0 h 22"/>
                <a:gd name="T10" fmla="*/ 32 w 6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2">
                  <a:moveTo>
                    <a:pt x="32" y="0"/>
                  </a:moveTo>
                  <a:cubicBezTo>
                    <a:pt x="32" y="0"/>
                    <a:pt x="61" y="13"/>
                    <a:pt x="62" y="15"/>
                  </a:cubicBezTo>
                  <a:cubicBezTo>
                    <a:pt x="64" y="16"/>
                    <a:pt x="62" y="22"/>
                    <a:pt x="6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1" name="Freeform 32"/>
            <p:cNvSpPr/>
            <p:nvPr userDrawn="1"/>
          </p:nvSpPr>
          <p:spPr bwMode="auto">
            <a:xfrm>
              <a:off x="5463381" y="3713163"/>
              <a:ext cx="173038" cy="58738"/>
            </a:xfrm>
            <a:custGeom>
              <a:avLst/>
              <a:gdLst>
                <a:gd name="T0" fmla="*/ 31 w 64"/>
                <a:gd name="T1" fmla="*/ 0 h 22"/>
                <a:gd name="T2" fmla="*/ 1 w 64"/>
                <a:gd name="T3" fmla="*/ 15 h 22"/>
                <a:gd name="T4" fmla="*/ 1 w 64"/>
                <a:gd name="T5" fmla="*/ 22 h 22"/>
                <a:gd name="T6" fmla="*/ 64 w 64"/>
                <a:gd name="T7" fmla="*/ 22 h 22"/>
                <a:gd name="T8" fmla="*/ 64 w 64"/>
                <a:gd name="T9" fmla="*/ 0 h 22"/>
                <a:gd name="T10" fmla="*/ 31 w 6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2">
                  <a:moveTo>
                    <a:pt x="31" y="0"/>
                  </a:moveTo>
                  <a:cubicBezTo>
                    <a:pt x="31" y="0"/>
                    <a:pt x="3" y="13"/>
                    <a:pt x="1" y="15"/>
                  </a:cubicBezTo>
                  <a:cubicBezTo>
                    <a:pt x="0" y="16"/>
                    <a:pt x="1" y="22"/>
                    <a:pt x="1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2" name="Freeform 33"/>
            <p:cNvSpPr/>
            <p:nvPr userDrawn="1"/>
          </p:nvSpPr>
          <p:spPr bwMode="auto">
            <a:xfrm>
              <a:off x="5506243" y="3024188"/>
              <a:ext cx="261938" cy="688975"/>
            </a:xfrm>
            <a:custGeom>
              <a:avLst/>
              <a:gdLst>
                <a:gd name="T0" fmla="*/ 0 w 165"/>
                <a:gd name="T1" fmla="*/ 79 h 434"/>
                <a:gd name="T2" fmla="*/ 24 w 165"/>
                <a:gd name="T3" fmla="*/ 434 h 434"/>
                <a:gd name="T4" fmla="*/ 82 w 165"/>
                <a:gd name="T5" fmla="*/ 434 h 434"/>
                <a:gd name="T6" fmla="*/ 137 w 165"/>
                <a:gd name="T7" fmla="*/ 434 h 434"/>
                <a:gd name="T8" fmla="*/ 165 w 165"/>
                <a:gd name="T9" fmla="*/ 79 h 434"/>
                <a:gd name="T10" fmla="*/ 149 w 165"/>
                <a:gd name="T11" fmla="*/ 0 h 434"/>
                <a:gd name="T12" fmla="*/ 16 w 165"/>
                <a:gd name="T13" fmla="*/ 0 h 434"/>
                <a:gd name="T14" fmla="*/ 0 w 165"/>
                <a:gd name="T15" fmla="*/ 7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434">
                  <a:moveTo>
                    <a:pt x="0" y="79"/>
                  </a:moveTo>
                  <a:lnTo>
                    <a:pt x="24" y="434"/>
                  </a:lnTo>
                  <a:lnTo>
                    <a:pt x="82" y="434"/>
                  </a:lnTo>
                  <a:lnTo>
                    <a:pt x="137" y="434"/>
                  </a:lnTo>
                  <a:lnTo>
                    <a:pt x="165" y="79"/>
                  </a:lnTo>
                  <a:lnTo>
                    <a:pt x="149" y="0"/>
                  </a:lnTo>
                  <a:lnTo>
                    <a:pt x="16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3" name="Rectangle 34"/>
            <p:cNvSpPr>
              <a:spLocks noChangeArrowheads="1"/>
            </p:cNvSpPr>
            <p:nvPr userDrawn="1"/>
          </p:nvSpPr>
          <p:spPr bwMode="auto">
            <a:xfrm>
              <a:off x="5607843" y="2627313"/>
              <a:ext cx="61913" cy="109538"/>
            </a:xfrm>
            <a:prstGeom prst="rect">
              <a:avLst/>
            </a:prstGeom>
            <a:solidFill>
              <a:srgbClr val="B38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4" name="Freeform 35"/>
            <p:cNvSpPr/>
            <p:nvPr userDrawn="1"/>
          </p:nvSpPr>
          <p:spPr bwMode="auto">
            <a:xfrm>
              <a:off x="5437981" y="2859088"/>
              <a:ext cx="68263" cy="371475"/>
            </a:xfrm>
            <a:custGeom>
              <a:avLst/>
              <a:gdLst>
                <a:gd name="T0" fmla="*/ 20 w 25"/>
                <a:gd name="T1" fmla="*/ 119 h 137"/>
                <a:gd name="T2" fmla="*/ 23 w 25"/>
                <a:gd name="T3" fmla="*/ 115 h 137"/>
                <a:gd name="T4" fmla="*/ 18 w 25"/>
                <a:gd name="T5" fmla="*/ 108 h 137"/>
                <a:gd name="T6" fmla="*/ 17 w 25"/>
                <a:gd name="T7" fmla="*/ 108 h 137"/>
                <a:gd name="T8" fmla="*/ 18 w 25"/>
                <a:gd name="T9" fmla="*/ 108 h 137"/>
                <a:gd name="T10" fmla="*/ 19 w 25"/>
                <a:gd name="T11" fmla="*/ 47 h 137"/>
                <a:gd name="T12" fmla="*/ 19 w 25"/>
                <a:gd name="T13" fmla="*/ 34 h 137"/>
                <a:gd name="T14" fmla="*/ 24 w 25"/>
                <a:gd name="T15" fmla="*/ 5 h 137"/>
                <a:gd name="T16" fmla="*/ 4 w 25"/>
                <a:gd name="T17" fmla="*/ 0 h 137"/>
                <a:gd name="T18" fmla="*/ 0 w 25"/>
                <a:gd name="T19" fmla="*/ 36 h 137"/>
                <a:gd name="T20" fmla="*/ 5 w 25"/>
                <a:gd name="T21" fmla="*/ 107 h 137"/>
                <a:gd name="T22" fmla="*/ 0 w 25"/>
                <a:gd name="T23" fmla="*/ 125 h 137"/>
                <a:gd name="T24" fmla="*/ 13 w 25"/>
                <a:gd name="T25" fmla="*/ 137 h 137"/>
                <a:gd name="T26" fmla="*/ 25 w 25"/>
                <a:gd name="T27" fmla="*/ 126 h 137"/>
                <a:gd name="T28" fmla="*/ 20 w 25"/>
                <a:gd name="T29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37">
                  <a:moveTo>
                    <a:pt x="20" y="119"/>
                  </a:moveTo>
                  <a:cubicBezTo>
                    <a:pt x="20" y="119"/>
                    <a:pt x="22" y="118"/>
                    <a:pt x="23" y="115"/>
                  </a:cubicBezTo>
                  <a:cubicBezTo>
                    <a:pt x="23" y="112"/>
                    <a:pt x="18" y="108"/>
                    <a:pt x="18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14"/>
                    <a:pt x="0" y="121"/>
                    <a:pt x="0" y="125"/>
                  </a:cubicBezTo>
                  <a:cubicBezTo>
                    <a:pt x="3" y="129"/>
                    <a:pt x="8" y="137"/>
                    <a:pt x="13" y="137"/>
                  </a:cubicBezTo>
                  <a:cubicBezTo>
                    <a:pt x="17" y="135"/>
                    <a:pt x="23" y="132"/>
                    <a:pt x="25" y="126"/>
                  </a:cubicBezTo>
                  <a:cubicBezTo>
                    <a:pt x="24" y="122"/>
                    <a:pt x="20" y="119"/>
                    <a:pt x="20" y="119"/>
                  </a:cubicBez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5" name="Freeform 36"/>
            <p:cNvSpPr/>
            <p:nvPr userDrawn="1"/>
          </p:nvSpPr>
          <p:spPr bwMode="auto">
            <a:xfrm>
              <a:off x="5441156" y="2859088"/>
              <a:ext cx="61913" cy="77788"/>
            </a:xfrm>
            <a:custGeom>
              <a:avLst/>
              <a:gdLst>
                <a:gd name="T0" fmla="*/ 39 w 39"/>
                <a:gd name="T1" fmla="*/ 8 h 49"/>
                <a:gd name="T2" fmla="*/ 33 w 39"/>
                <a:gd name="T3" fmla="*/ 49 h 49"/>
                <a:gd name="T4" fmla="*/ 0 w 39"/>
                <a:gd name="T5" fmla="*/ 43 h 49"/>
                <a:gd name="T6" fmla="*/ 5 w 39"/>
                <a:gd name="T7" fmla="*/ 0 h 49"/>
                <a:gd name="T8" fmla="*/ 39 w 39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9">
                  <a:moveTo>
                    <a:pt x="39" y="8"/>
                  </a:moveTo>
                  <a:lnTo>
                    <a:pt x="33" y="49"/>
                  </a:lnTo>
                  <a:lnTo>
                    <a:pt x="0" y="43"/>
                  </a:lnTo>
                  <a:lnTo>
                    <a:pt x="5" y="0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6" name="Freeform 37"/>
            <p:cNvSpPr/>
            <p:nvPr userDrawn="1"/>
          </p:nvSpPr>
          <p:spPr bwMode="auto">
            <a:xfrm>
              <a:off x="5769768" y="2867026"/>
              <a:ext cx="68263" cy="369888"/>
            </a:xfrm>
            <a:custGeom>
              <a:avLst/>
              <a:gdLst>
                <a:gd name="T0" fmla="*/ 5 w 25"/>
                <a:gd name="T1" fmla="*/ 118 h 136"/>
                <a:gd name="T2" fmla="*/ 2 w 25"/>
                <a:gd name="T3" fmla="*/ 114 h 136"/>
                <a:gd name="T4" fmla="*/ 7 w 25"/>
                <a:gd name="T5" fmla="*/ 107 h 136"/>
                <a:gd name="T6" fmla="*/ 8 w 25"/>
                <a:gd name="T7" fmla="*/ 107 h 136"/>
                <a:gd name="T8" fmla="*/ 7 w 25"/>
                <a:gd name="T9" fmla="*/ 107 h 136"/>
                <a:gd name="T10" fmla="*/ 6 w 25"/>
                <a:gd name="T11" fmla="*/ 46 h 136"/>
                <a:gd name="T12" fmla="*/ 6 w 25"/>
                <a:gd name="T13" fmla="*/ 33 h 136"/>
                <a:gd name="T14" fmla="*/ 1 w 25"/>
                <a:gd name="T15" fmla="*/ 4 h 136"/>
                <a:gd name="T16" fmla="*/ 20 w 25"/>
                <a:gd name="T17" fmla="*/ 0 h 136"/>
                <a:gd name="T18" fmla="*/ 25 w 25"/>
                <a:gd name="T19" fmla="*/ 36 h 136"/>
                <a:gd name="T20" fmla="*/ 20 w 25"/>
                <a:gd name="T21" fmla="*/ 107 h 136"/>
                <a:gd name="T22" fmla="*/ 24 w 25"/>
                <a:gd name="T23" fmla="*/ 124 h 136"/>
                <a:gd name="T24" fmla="*/ 12 w 25"/>
                <a:gd name="T25" fmla="*/ 136 h 136"/>
                <a:gd name="T26" fmla="*/ 0 w 25"/>
                <a:gd name="T27" fmla="*/ 125 h 136"/>
                <a:gd name="T28" fmla="*/ 5 w 25"/>
                <a:gd name="T2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36">
                  <a:moveTo>
                    <a:pt x="5" y="118"/>
                  </a:moveTo>
                  <a:cubicBezTo>
                    <a:pt x="5" y="118"/>
                    <a:pt x="3" y="117"/>
                    <a:pt x="2" y="114"/>
                  </a:cubicBezTo>
                  <a:cubicBezTo>
                    <a:pt x="2" y="112"/>
                    <a:pt x="7" y="107"/>
                    <a:pt x="7" y="107"/>
                  </a:cubicBezTo>
                  <a:cubicBezTo>
                    <a:pt x="7" y="107"/>
                    <a:pt x="7" y="107"/>
                    <a:pt x="8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14"/>
                    <a:pt x="25" y="120"/>
                    <a:pt x="24" y="124"/>
                  </a:cubicBezTo>
                  <a:cubicBezTo>
                    <a:pt x="21" y="128"/>
                    <a:pt x="16" y="136"/>
                    <a:pt x="12" y="136"/>
                  </a:cubicBezTo>
                  <a:cubicBezTo>
                    <a:pt x="8" y="134"/>
                    <a:pt x="2" y="131"/>
                    <a:pt x="0" y="125"/>
                  </a:cubicBezTo>
                  <a:cubicBezTo>
                    <a:pt x="1" y="122"/>
                    <a:pt x="5" y="118"/>
                    <a:pt x="5" y="118"/>
                  </a:cubicBez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7" name="Freeform 38"/>
            <p:cNvSpPr/>
            <p:nvPr userDrawn="1"/>
          </p:nvSpPr>
          <p:spPr bwMode="auto">
            <a:xfrm>
              <a:off x="5772943" y="2867026"/>
              <a:ext cx="61913" cy="76200"/>
            </a:xfrm>
            <a:custGeom>
              <a:avLst/>
              <a:gdLst>
                <a:gd name="T0" fmla="*/ 0 w 39"/>
                <a:gd name="T1" fmla="*/ 7 h 48"/>
                <a:gd name="T2" fmla="*/ 7 w 39"/>
                <a:gd name="T3" fmla="*/ 48 h 48"/>
                <a:gd name="T4" fmla="*/ 39 w 39"/>
                <a:gd name="T5" fmla="*/ 41 h 48"/>
                <a:gd name="T6" fmla="*/ 33 w 39"/>
                <a:gd name="T7" fmla="*/ 0 h 48"/>
                <a:gd name="T8" fmla="*/ 0 w 3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8">
                  <a:moveTo>
                    <a:pt x="0" y="7"/>
                  </a:moveTo>
                  <a:lnTo>
                    <a:pt x="7" y="48"/>
                  </a:lnTo>
                  <a:lnTo>
                    <a:pt x="39" y="41"/>
                  </a:lnTo>
                  <a:lnTo>
                    <a:pt x="3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8" name="Freeform 39"/>
            <p:cNvSpPr/>
            <p:nvPr userDrawn="1"/>
          </p:nvSpPr>
          <p:spPr bwMode="auto">
            <a:xfrm>
              <a:off x="5437981" y="2687638"/>
              <a:ext cx="396875" cy="442913"/>
            </a:xfrm>
            <a:custGeom>
              <a:avLst/>
              <a:gdLst>
                <a:gd name="T0" fmla="*/ 142 w 146"/>
                <a:gd name="T1" fmla="*/ 53 h 163"/>
                <a:gd name="T2" fmla="*/ 132 w 146"/>
                <a:gd name="T3" fmla="*/ 16 h 163"/>
                <a:gd name="T4" fmla="*/ 85 w 146"/>
                <a:gd name="T5" fmla="*/ 1 h 163"/>
                <a:gd name="T6" fmla="*/ 73 w 146"/>
                <a:gd name="T7" fmla="*/ 16 h 163"/>
                <a:gd name="T8" fmla="*/ 62 w 146"/>
                <a:gd name="T9" fmla="*/ 1 h 163"/>
                <a:gd name="T10" fmla="*/ 14 w 146"/>
                <a:gd name="T11" fmla="*/ 16 h 163"/>
                <a:gd name="T12" fmla="*/ 5 w 146"/>
                <a:gd name="T13" fmla="*/ 53 h 163"/>
                <a:gd name="T14" fmla="*/ 5 w 146"/>
                <a:gd name="T15" fmla="*/ 53 h 163"/>
                <a:gd name="T16" fmla="*/ 5 w 146"/>
                <a:gd name="T17" fmla="*/ 53 h 163"/>
                <a:gd name="T18" fmla="*/ 5 w 146"/>
                <a:gd name="T19" fmla="*/ 53 h 163"/>
                <a:gd name="T20" fmla="*/ 0 w 146"/>
                <a:gd name="T21" fmla="*/ 83 h 163"/>
                <a:gd name="T22" fmla="*/ 25 w 146"/>
                <a:gd name="T23" fmla="*/ 89 h 163"/>
                <a:gd name="T24" fmla="*/ 28 w 146"/>
                <a:gd name="T25" fmla="*/ 53 h 163"/>
                <a:gd name="T26" fmla="*/ 28 w 146"/>
                <a:gd name="T27" fmla="*/ 53 h 163"/>
                <a:gd name="T28" fmla="*/ 28 w 146"/>
                <a:gd name="T29" fmla="*/ 159 h 163"/>
                <a:gd name="T30" fmla="*/ 119 w 146"/>
                <a:gd name="T31" fmla="*/ 163 h 163"/>
                <a:gd name="T32" fmla="*/ 118 w 146"/>
                <a:gd name="T33" fmla="*/ 53 h 163"/>
                <a:gd name="T34" fmla="*/ 118 w 146"/>
                <a:gd name="T35" fmla="*/ 53 h 163"/>
                <a:gd name="T36" fmla="*/ 124 w 146"/>
                <a:gd name="T37" fmla="*/ 92 h 163"/>
                <a:gd name="T38" fmla="*/ 146 w 146"/>
                <a:gd name="T39" fmla="*/ 88 h 163"/>
                <a:gd name="T40" fmla="*/ 142 w 146"/>
                <a:gd name="T41" fmla="*/ 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163">
                  <a:moveTo>
                    <a:pt x="142" y="53"/>
                  </a:moveTo>
                  <a:cubicBezTo>
                    <a:pt x="141" y="28"/>
                    <a:pt x="132" y="16"/>
                    <a:pt x="132" y="16"/>
                  </a:cubicBezTo>
                  <a:cubicBezTo>
                    <a:pt x="131" y="8"/>
                    <a:pt x="85" y="0"/>
                    <a:pt x="85" y="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15" y="8"/>
                    <a:pt x="14" y="16"/>
                  </a:cubicBezTo>
                  <a:cubicBezTo>
                    <a:pt x="14" y="16"/>
                    <a:pt x="9" y="27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46" y="88"/>
                    <a:pt x="146" y="88"/>
                    <a:pt x="146" y="88"/>
                  </a:cubicBezTo>
                  <a:lnTo>
                    <a:pt x="142" y="53"/>
                  </a:lnTo>
                  <a:close/>
                </a:path>
              </a:pathLst>
            </a:custGeom>
            <a:solidFill>
              <a:srgbClr val="8DD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9" name="Freeform 40"/>
            <p:cNvSpPr/>
            <p:nvPr userDrawn="1"/>
          </p:nvSpPr>
          <p:spPr bwMode="auto">
            <a:xfrm>
              <a:off x="5476081" y="2687638"/>
              <a:ext cx="320675" cy="446088"/>
            </a:xfrm>
            <a:custGeom>
              <a:avLst/>
              <a:gdLst>
                <a:gd name="T0" fmla="*/ 118 w 118"/>
                <a:gd name="T1" fmla="*/ 16 h 164"/>
                <a:gd name="T2" fmla="*/ 71 w 118"/>
                <a:gd name="T3" fmla="*/ 1 h 164"/>
                <a:gd name="T4" fmla="*/ 59 w 118"/>
                <a:gd name="T5" fmla="*/ 19 h 164"/>
                <a:gd name="T6" fmla="*/ 48 w 118"/>
                <a:gd name="T7" fmla="*/ 1 h 164"/>
                <a:gd name="T8" fmla="*/ 0 w 118"/>
                <a:gd name="T9" fmla="*/ 16 h 164"/>
                <a:gd name="T10" fmla="*/ 14 w 118"/>
                <a:gd name="T11" fmla="*/ 53 h 164"/>
                <a:gd name="T12" fmla="*/ 14 w 118"/>
                <a:gd name="T13" fmla="*/ 53 h 164"/>
                <a:gd name="T14" fmla="*/ 12 w 118"/>
                <a:gd name="T15" fmla="*/ 162 h 164"/>
                <a:gd name="T16" fmla="*/ 106 w 118"/>
                <a:gd name="T17" fmla="*/ 164 h 164"/>
                <a:gd name="T18" fmla="*/ 104 w 118"/>
                <a:gd name="T19" fmla="*/ 53 h 164"/>
                <a:gd name="T20" fmla="*/ 104 w 118"/>
                <a:gd name="T21" fmla="*/ 53 h 164"/>
                <a:gd name="T22" fmla="*/ 118 w 118"/>
                <a:gd name="T23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64">
                  <a:moveTo>
                    <a:pt x="118" y="16"/>
                  </a:moveTo>
                  <a:cubicBezTo>
                    <a:pt x="117" y="6"/>
                    <a:pt x="71" y="0"/>
                    <a:pt x="71" y="1"/>
                  </a:cubicBezTo>
                  <a:cubicBezTo>
                    <a:pt x="71" y="1"/>
                    <a:pt x="79" y="19"/>
                    <a:pt x="59" y="19"/>
                  </a:cubicBezTo>
                  <a:cubicBezTo>
                    <a:pt x="40" y="19"/>
                    <a:pt x="48" y="1"/>
                    <a:pt x="48" y="1"/>
                  </a:cubicBezTo>
                  <a:cubicBezTo>
                    <a:pt x="47" y="0"/>
                    <a:pt x="1" y="6"/>
                    <a:pt x="0" y="16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lnTo>
                    <a:pt x="118" y="16"/>
                  </a:lnTo>
                  <a:close/>
                </a:path>
              </a:pathLst>
            </a:custGeom>
            <a:solidFill>
              <a:srgbClr val="583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0" name="Freeform 41"/>
            <p:cNvSpPr/>
            <p:nvPr userDrawn="1"/>
          </p:nvSpPr>
          <p:spPr bwMode="auto">
            <a:xfrm>
              <a:off x="5547518" y="2520951"/>
              <a:ext cx="184150" cy="131763"/>
            </a:xfrm>
            <a:custGeom>
              <a:avLst/>
              <a:gdLst>
                <a:gd name="T0" fmla="*/ 5 w 68"/>
                <a:gd name="T1" fmla="*/ 11 h 48"/>
                <a:gd name="T2" fmla="*/ 17 w 68"/>
                <a:gd name="T3" fmla="*/ 48 h 48"/>
                <a:gd name="T4" fmla="*/ 49 w 68"/>
                <a:gd name="T5" fmla="*/ 48 h 48"/>
                <a:gd name="T6" fmla="*/ 62 w 68"/>
                <a:gd name="T7" fmla="*/ 11 h 48"/>
                <a:gd name="T8" fmla="*/ 36 w 68"/>
                <a:gd name="T9" fmla="*/ 0 h 48"/>
                <a:gd name="T10" fmla="*/ 5 w 68"/>
                <a:gd name="T11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8">
                  <a:moveTo>
                    <a:pt x="5" y="11"/>
                  </a:moveTo>
                  <a:cubicBezTo>
                    <a:pt x="0" y="19"/>
                    <a:pt x="10" y="48"/>
                    <a:pt x="17" y="48"/>
                  </a:cubicBezTo>
                  <a:cubicBezTo>
                    <a:pt x="24" y="48"/>
                    <a:pt x="43" y="48"/>
                    <a:pt x="49" y="48"/>
                  </a:cubicBezTo>
                  <a:cubicBezTo>
                    <a:pt x="56" y="48"/>
                    <a:pt x="68" y="17"/>
                    <a:pt x="62" y="11"/>
                  </a:cubicBezTo>
                  <a:cubicBezTo>
                    <a:pt x="54" y="6"/>
                    <a:pt x="36" y="0"/>
                    <a:pt x="36" y="0"/>
                  </a:cubicBezTo>
                  <a:cubicBezTo>
                    <a:pt x="36" y="0"/>
                    <a:pt x="10" y="6"/>
                    <a:pt x="5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1" name="Freeform 42"/>
            <p:cNvSpPr/>
            <p:nvPr userDrawn="1"/>
          </p:nvSpPr>
          <p:spPr bwMode="auto">
            <a:xfrm>
              <a:off x="5544343" y="2551113"/>
              <a:ext cx="34925" cy="49213"/>
            </a:xfrm>
            <a:custGeom>
              <a:avLst/>
              <a:gdLst>
                <a:gd name="T0" fmla="*/ 9 w 13"/>
                <a:gd name="T1" fmla="*/ 17 h 18"/>
                <a:gd name="T2" fmla="*/ 1 w 13"/>
                <a:gd name="T3" fmla="*/ 10 h 18"/>
                <a:gd name="T4" fmla="*/ 6 w 13"/>
                <a:gd name="T5" fmla="*/ 1 h 18"/>
                <a:gd name="T6" fmla="*/ 9 w 13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9" y="17"/>
                  </a:moveTo>
                  <a:cubicBezTo>
                    <a:pt x="5" y="18"/>
                    <a:pt x="2" y="15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3" y="16"/>
                    <a:pt x="9" y="17"/>
                  </a:cubicBez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2" name="Freeform 43"/>
            <p:cNvSpPr/>
            <p:nvPr userDrawn="1"/>
          </p:nvSpPr>
          <p:spPr bwMode="auto">
            <a:xfrm>
              <a:off x="5693568" y="2551113"/>
              <a:ext cx="36513" cy="49213"/>
            </a:xfrm>
            <a:custGeom>
              <a:avLst/>
              <a:gdLst>
                <a:gd name="T0" fmla="*/ 4 w 13"/>
                <a:gd name="T1" fmla="*/ 17 h 18"/>
                <a:gd name="T2" fmla="*/ 12 w 13"/>
                <a:gd name="T3" fmla="*/ 10 h 18"/>
                <a:gd name="T4" fmla="*/ 7 w 13"/>
                <a:gd name="T5" fmla="*/ 1 h 18"/>
                <a:gd name="T6" fmla="*/ 4 w 13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4" y="17"/>
                  </a:moveTo>
                  <a:cubicBezTo>
                    <a:pt x="7" y="18"/>
                    <a:pt x="11" y="15"/>
                    <a:pt x="12" y="10"/>
                  </a:cubicBezTo>
                  <a:cubicBezTo>
                    <a:pt x="13" y="6"/>
                    <a:pt x="11" y="2"/>
                    <a:pt x="7" y="1"/>
                  </a:cubicBezTo>
                  <a:cubicBezTo>
                    <a:pt x="3" y="0"/>
                    <a:pt x="0" y="16"/>
                    <a:pt x="4" y="17"/>
                  </a:cubicBezTo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3" name="Freeform 44"/>
            <p:cNvSpPr/>
            <p:nvPr userDrawn="1"/>
          </p:nvSpPr>
          <p:spPr bwMode="auto">
            <a:xfrm>
              <a:off x="5558631" y="2478088"/>
              <a:ext cx="160338" cy="195263"/>
            </a:xfrm>
            <a:custGeom>
              <a:avLst/>
              <a:gdLst>
                <a:gd name="T0" fmla="*/ 29 w 59"/>
                <a:gd name="T1" fmla="*/ 72 h 72"/>
                <a:gd name="T2" fmla="*/ 56 w 59"/>
                <a:gd name="T3" fmla="*/ 18 h 72"/>
                <a:gd name="T4" fmla="*/ 30 w 59"/>
                <a:gd name="T5" fmla="*/ 0 h 72"/>
                <a:gd name="T6" fmla="*/ 3 w 59"/>
                <a:gd name="T7" fmla="*/ 18 h 72"/>
                <a:gd name="T8" fmla="*/ 29 w 59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2">
                  <a:moveTo>
                    <a:pt x="29" y="72"/>
                  </a:moveTo>
                  <a:cubicBezTo>
                    <a:pt x="59" y="72"/>
                    <a:pt x="56" y="18"/>
                    <a:pt x="56" y="18"/>
                  </a:cubicBezTo>
                  <a:cubicBezTo>
                    <a:pt x="56" y="18"/>
                    <a:pt x="54" y="0"/>
                    <a:pt x="30" y="0"/>
                  </a:cubicBezTo>
                  <a:cubicBezTo>
                    <a:pt x="8" y="0"/>
                    <a:pt x="3" y="18"/>
                    <a:pt x="3" y="18"/>
                  </a:cubicBezTo>
                  <a:cubicBezTo>
                    <a:pt x="3" y="18"/>
                    <a:pt x="0" y="72"/>
                    <a:pt x="29" y="72"/>
                  </a:cubicBezTo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4" name="Freeform 45"/>
            <p:cNvSpPr/>
            <p:nvPr userDrawn="1"/>
          </p:nvSpPr>
          <p:spPr bwMode="auto">
            <a:xfrm>
              <a:off x="5533231" y="2452688"/>
              <a:ext cx="207963" cy="120650"/>
            </a:xfrm>
            <a:custGeom>
              <a:avLst/>
              <a:gdLst>
                <a:gd name="T0" fmla="*/ 9 w 76"/>
                <a:gd name="T1" fmla="*/ 38 h 44"/>
                <a:gd name="T2" fmla="*/ 14 w 76"/>
                <a:gd name="T3" fmla="*/ 42 h 44"/>
                <a:gd name="T4" fmla="*/ 15 w 76"/>
                <a:gd name="T5" fmla="*/ 23 h 44"/>
                <a:gd name="T6" fmla="*/ 51 w 76"/>
                <a:gd name="T7" fmla="*/ 17 h 44"/>
                <a:gd name="T8" fmla="*/ 61 w 76"/>
                <a:gd name="T9" fmla="*/ 23 h 44"/>
                <a:gd name="T10" fmla="*/ 63 w 76"/>
                <a:gd name="T11" fmla="*/ 43 h 44"/>
                <a:gd name="T12" fmla="*/ 68 w 76"/>
                <a:gd name="T13" fmla="*/ 38 h 44"/>
                <a:gd name="T14" fmla="*/ 38 w 76"/>
                <a:gd name="T15" fmla="*/ 0 h 44"/>
                <a:gd name="T16" fmla="*/ 9 w 76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4">
                  <a:moveTo>
                    <a:pt x="9" y="38"/>
                  </a:moveTo>
                  <a:cubicBezTo>
                    <a:pt x="11" y="37"/>
                    <a:pt x="14" y="42"/>
                    <a:pt x="14" y="42"/>
                  </a:cubicBezTo>
                  <a:cubicBezTo>
                    <a:pt x="14" y="42"/>
                    <a:pt x="14" y="25"/>
                    <a:pt x="15" y="23"/>
                  </a:cubicBezTo>
                  <a:cubicBezTo>
                    <a:pt x="23" y="7"/>
                    <a:pt x="33" y="35"/>
                    <a:pt x="51" y="17"/>
                  </a:cubicBezTo>
                  <a:cubicBezTo>
                    <a:pt x="59" y="14"/>
                    <a:pt x="61" y="23"/>
                    <a:pt x="61" y="23"/>
                  </a:cubicBezTo>
                  <a:cubicBezTo>
                    <a:pt x="61" y="23"/>
                    <a:pt x="63" y="44"/>
                    <a:pt x="63" y="43"/>
                  </a:cubicBezTo>
                  <a:cubicBezTo>
                    <a:pt x="64" y="38"/>
                    <a:pt x="68" y="38"/>
                    <a:pt x="68" y="38"/>
                  </a:cubicBezTo>
                  <a:cubicBezTo>
                    <a:pt x="68" y="38"/>
                    <a:pt x="76" y="0"/>
                    <a:pt x="38" y="0"/>
                  </a:cubicBezTo>
                  <a:cubicBezTo>
                    <a:pt x="0" y="0"/>
                    <a:pt x="9" y="37"/>
                    <a:pt x="9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5" name="Freeform 46"/>
            <p:cNvSpPr/>
            <p:nvPr userDrawn="1"/>
          </p:nvSpPr>
          <p:spPr bwMode="auto">
            <a:xfrm>
              <a:off x="5604668" y="2608263"/>
              <a:ext cx="31750" cy="19050"/>
            </a:xfrm>
            <a:custGeom>
              <a:avLst/>
              <a:gdLst>
                <a:gd name="T0" fmla="*/ 12 w 12"/>
                <a:gd name="T1" fmla="*/ 5 h 7"/>
                <a:gd name="T2" fmla="*/ 0 w 12"/>
                <a:gd name="T3" fmla="*/ 7 h 7"/>
                <a:gd name="T4" fmla="*/ 0 w 12"/>
                <a:gd name="T5" fmla="*/ 6 h 7"/>
                <a:gd name="T6" fmla="*/ 7 w 12"/>
                <a:gd name="T7" fmla="*/ 1 h 7"/>
                <a:gd name="T8" fmla="*/ 12 w 12"/>
                <a:gd name="T9" fmla="*/ 0 h 7"/>
                <a:gd name="T10" fmla="*/ 12 w 12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cubicBezTo>
                    <a:pt x="11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4" y="1"/>
                    <a:pt x="7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6" name="Freeform 47"/>
            <p:cNvSpPr/>
            <p:nvPr userDrawn="1"/>
          </p:nvSpPr>
          <p:spPr bwMode="auto">
            <a:xfrm>
              <a:off x="5636418" y="2608263"/>
              <a:ext cx="36513" cy="19050"/>
            </a:xfrm>
            <a:custGeom>
              <a:avLst/>
              <a:gdLst>
                <a:gd name="T0" fmla="*/ 0 w 13"/>
                <a:gd name="T1" fmla="*/ 5 h 7"/>
                <a:gd name="T2" fmla="*/ 13 w 13"/>
                <a:gd name="T3" fmla="*/ 7 h 7"/>
                <a:gd name="T4" fmla="*/ 13 w 13"/>
                <a:gd name="T5" fmla="*/ 5 h 7"/>
                <a:gd name="T6" fmla="*/ 6 w 13"/>
                <a:gd name="T7" fmla="*/ 0 h 7"/>
                <a:gd name="T8" fmla="*/ 0 w 13"/>
                <a:gd name="T9" fmla="*/ 0 h 7"/>
                <a:gd name="T10" fmla="*/ 0 w 13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5"/>
                  </a:moveTo>
                  <a:cubicBezTo>
                    <a:pt x="2" y="7"/>
                    <a:pt x="13" y="7"/>
                    <a:pt x="13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7" name="Freeform 48"/>
            <p:cNvSpPr/>
            <p:nvPr userDrawn="1"/>
          </p:nvSpPr>
          <p:spPr bwMode="auto">
            <a:xfrm>
              <a:off x="5571331" y="2543176"/>
              <a:ext cx="65088" cy="30163"/>
            </a:xfrm>
            <a:custGeom>
              <a:avLst/>
              <a:gdLst>
                <a:gd name="T0" fmla="*/ 22 w 24"/>
                <a:gd name="T1" fmla="*/ 2 h 11"/>
                <a:gd name="T2" fmla="*/ 1 w 24"/>
                <a:gd name="T3" fmla="*/ 4 h 11"/>
                <a:gd name="T4" fmla="*/ 1 w 24"/>
                <a:gd name="T5" fmla="*/ 11 h 11"/>
                <a:gd name="T6" fmla="*/ 1 w 24"/>
                <a:gd name="T7" fmla="*/ 11 h 11"/>
                <a:gd name="T8" fmla="*/ 2 w 24"/>
                <a:gd name="T9" fmla="*/ 6 h 11"/>
                <a:gd name="T10" fmla="*/ 21 w 24"/>
                <a:gd name="T11" fmla="*/ 4 h 11"/>
                <a:gd name="T12" fmla="*/ 22 w 24"/>
                <a:gd name="T13" fmla="*/ 10 h 11"/>
                <a:gd name="T14" fmla="*/ 22 w 24"/>
                <a:gd name="T15" fmla="*/ 10 h 11"/>
                <a:gd name="T16" fmla="*/ 22 w 24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22" y="2"/>
                  </a:moveTo>
                  <a:cubicBezTo>
                    <a:pt x="21" y="0"/>
                    <a:pt x="2" y="2"/>
                    <a:pt x="1" y="4"/>
                  </a:cubicBezTo>
                  <a:cubicBezTo>
                    <a:pt x="0" y="6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3" y="3"/>
                    <a:pt x="19" y="2"/>
                    <a:pt x="21" y="4"/>
                  </a:cubicBezTo>
                  <a:cubicBezTo>
                    <a:pt x="22" y="5"/>
                    <a:pt x="22" y="7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4" y="6"/>
                    <a:pt x="22" y="2"/>
                  </a:cubicBezTo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8" name="Freeform 49"/>
            <p:cNvSpPr/>
            <p:nvPr userDrawn="1"/>
          </p:nvSpPr>
          <p:spPr bwMode="auto">
            <a:xfrm>
              <a:off x="5574506" y="2551113"/>
              <a:ext cx="57150" cy="49213"/>
            </a:xfrm>
            <a:custGeom>
              <a:avLst/>
              <a:gdLst>
                <a:gd name="T0" fmla="*/ 15 w 21"/>
                <a:gd name="T1" fmla="*/ 0 h 18"/>
                <a:gd name="T2" fmla="*/ 15 w 21"/>
                <a:gd name="T3" fmla="*/ 0 h 18"/>
                <a:gd name="T4" fmla="*/ 1 w 21"/>
                <a:gd name="T5" fmla="*/ 3 h 18"/>
                <a:gd name="T6" fmla="*/ 1 w 21"/>
                <a:gd name="T7" fmla="*/ 3 h 18"/>
                <a:gd name="T8" fmla="*/ 1 w 21"/>
                <a:gd name="T9" fmla="*/ 3 h 18"/>
                <a:gd name="T10" fmla="*/ 0 w 21"/>
                <a:gd name="T11" fmla="*/ 6 h 18"/>
                <a:gd name="T12" fmla="*/ 0 w 21"/>
                <a:gd name="T13" fmla="*/ 8 h 18"/>
                <a:gd name="T14" fmla="*/ 6 w 21"/>
                <a:gd name="T15" fmla="*/ 17 h 18"/>
                <a:gd name="T16" fmla="*/ 9 w 21"/>
                <a:gd name="T17" fmla="*/ 18 h 18"/>
                <a:gd name="T18" fmla="*/ 21 w 21"/>
                <a:gd name="T19" fmla="*/ 7 h 18"/>
                <a:gd name="T20" fmla="*/ 21 w 21"/>
                <a:gd name="T21" fmla="*/ 4 h 18"/>
                <a:gd name="T22" fmla="*/ 20 w 21"/>
                <a:gd name="T23" fmla="*/ 1 h 18"/>
                <a:gd name="T24" fmla="*/ 20 w 21"/>
                <a:gd name="T25" fmla="*/ 1 h 18"/>
                <a:gd name="T26" fmla="*/ 15 w 21"/>
                <a:gd name="T27" fmla="*/ 0 h 18"/>
                <a:gd name="T28" fmla="*/ 15 w 21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8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2" y="16"/>
                    <a:pt x="6" y="17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6" y="18"/>
                    <a:pt x="20" y="12"/>
                    <a:pt x="21" y="7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CC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9" name="Freeform 50"/>
            <p:cNvSpPr>
              <a:spLocks noEditPoints="1"/>
            </p:cNvSpPr>
            <p:nvPr userDrawn="1"/>
          </p:nvSpPr>
          <p:spPr bwMode="auto">
            <a:xfrm>
              <a:off x="5574506" y="2551113"/>
              <a:ext cx="57150" cy="15875"/>
            </a:xfrm>
            <a:custGeom>
              <a:avLst/>
              <a:gdLst>
                <a:gd name="T0" fmla="*/ 1 w 21"/>
                <a:gd name="T1" fmla="*/ 3 h 6"/>
                <a:gd name="T2" fmla="*/ 1 w 21"/>
                <a:gd name="T3" fmla="*/ 3 h 6"/>
                <a:gd name="T4" fmla="*/ 0 w 21"/>
                <a:gd name="T5" fmla="*/ 6 h 6"/>
                <a:gd name="T6" fmla="*/ 1 w 21"/>
                <a:gd name="T7" fmla="*/ 3 h 6"/>
                <a:gd name="T8" fmla="*/ 1 w 21"/>
                <a:gd name="T9" fmla="*/ 3 h 6"/>
                <a:gd name="T10" fmla="*/ 20 w 21"/>
                <a:gd name="T11" fmla="*/ 1 h 6"/>
                <a:gd name="T12" fmla="*/ 20 w 21"/>
                <a:gd name="T13" fmla="*/ 1 h 6"/>
                <a:gd name="T14" fmla="*/ 21 w 21"/>
                <a:gd name="T15" fmla="*/ 4 h 6"/>
                <a:gd name="T16" fmla="*/ 20 w 21"/>
                <a:gd name="T17" fmla="*/ 1 h 6"/>
                <a:gd name="T18" fmla="*/ 20 w 21"/>
                <a:gd name="T19" fmla="*/ 1 h 6"/>
                <a:gd name="T20" fmla="*/ 15 w 21"/>
                <a:gd name="T21" fmla="*/ 0 h 6"/>
                <a:gd name="T22" fmla="*/ 1 w 21"/>
                <a:gd name="T23" fmla="*/ 3 h 6"/>
                <a:gd name="T24" fmla="*/ 15 w 21"/>
                <a:gd name="T25" fmla="*/ 0 h 6"/>
                <a:gd name="T26" fmla="*/ 15 w 21"/>
                <a:gd name="T27" fmla="*/ 0 h 6"/>
                <a:gd name="T28" fmla="*/ 15 w 21"/>
                <a:gd name="T29" fmla="*/ 0 h 6"/>
                <a:gd name="T30" fmla="*/ 15 w 21"/>
                <a:gd name="T31" fmla="*/ 0 h 6"/>
                <a:gd name="T32" fmla="*/ 15 w 21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6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2"/>
                    <a:pt x="21" y="4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5" y="0"/>
                  </a:moveTo>
                  <a:cubicBezTo>
                    <a:pt x="9" y="0"/>
                    <a:pt x="2" y="1"/>
                    <a:pt x="1" y="3"/>
                  </a:cubicBezTo>
                  <a:cubicBezTo>
                    <a:pt x="2" y="1"/>
                    <a:pt x="9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0" name="Freeform 51"/>
            <p:cNvSpPr/>
            <p:nvPr userDrawn="1"/>
          </p:nvSpPr>
          <p:spPr bwMode="auto">
            <a:xfrm>
              <a:off x="5628481" y="2570163"/>
              <a:ext cx="6350" cy="7938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1" name="Freeform 52"/>
            <p:cNvSpPr/>
            <p:nvPr userDrawn="1"/>
          </p:nvSpPr>
          <p:spPr bwMode="auto">
            <a:xfrm>
              <a:off x="5569743" y="2557463"/>
              <a:ext cx="4763" cy="7938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5 h 5"/>
                <a:gd name="T4" fmla="*/ 0 w 3"/>
                <a:gd name="T5" fmla="*/ 1 h 5"/>
                <a:gd name="T6" fmla="*/ 3 w 3"/>
                <a:gd name="T7" fmla="*/ 0 h 5"/>
                <a:gd name="T8" fmla="*/ 3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2" name="Freeform 53"/>
            <p:cNvSpPr/>
            <p:nvPr userDrawn="1"/>
          </p:nvSpPr>
          <p:spPr bwMode="auto">
            <a:xfrm>
              <a:off x="5636418" y="2543176"/>
              <a:ext cx="68263" cy="30163"/>
            </a:xfrm>
            <a:custGeom>
              <a:avLst/>
              <a:gdLst>
                <a:gd name="T0" fmla="*/ 24 w 25"/>
                <a:gd name="T1" fmla="*/ 4 h 11"/>
                <a:gd name="T2" fmla="*/ 3 w 25"/>
                <a:gd name="T3" fmla="*/ 2 h 11"/>
                <a:gd name="T4" fmla="*/ 3 w 25"/>
                <a:gd name="T5" fmla="*/ 10 h 11"/>
                <a:gd name="T6" fmla="*/ 3 w 25"/>
                <a:gd name="T7" fmla="*/ 10 h 11"/>
                <a:gd name="T8" fmla="*/ 3 w 25"/>
                <a:gd name="T9" fmla="*/ 4 h 11"/>
                <a:gd name="T10" fmla="*/ 23 w 25"/>
                <a:gd name="T11" fmla="*/ 6 h 11"/>
                <a:gd name="T12" fmla="*/ 23 w 25"/>
                <a:gd name="T13" fmla="*/ 11 h 11"/>
                <a:gd name="T14" fmla="*/ 23 w 25"/>
                <a:gd name="T15" fmla="*/ 11 h 11"/>
                <a:gd name="T16" fmla="*/ 24 w 25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1">
                  <a:moveTo>
                    <a:pt x="24" y="4"/>
                  </a:moveTo>
                  <a:cubicBezTo>
                    <a:pt x="23" y="2"/>
                    <a:pt x="4" y="0"/>
                    <a:pt x="3" y="2"/>
                  </a:cubicBezTo>
                  <a:cubicBezTo>
                    <a:pt x="0" y="6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7"/>
                    <a:pt x="3" y="5"/>
                    <a:pt x="3" y="4"/>
                  </a:cubicBezTo>
                  <a:cubicBezTo>
                    <a:pt x="6" y="2"/>
                    <a:pt x="22" y="4"/>
                    <a:pt x="23" y="6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5" y="6"/>
                    <a:pt x="24" y="4"/>
                  </a:cubicBezTo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3" name="Freeform 54"/>
            <p:cNvSpPr/>
            <p:nvPr userDrawn="1"/>
          </p:nvSpPr>
          <p:spPr bwMode="auto">
            <a:xfrm>
              <a:off x="5645943" y="2551113"/>
              <a:ext cx="53975" cy="49213"/>
            </a:xfrm>
            <a:custGeom>
              <a:avLst/>
              <a:gdLst>
                <a:gd name="T0" fmla="*/ 6 w 20"/>
                <a:gd name="T1" fmla="*/ 0 h 18"/>
                <a:gd name="T2" fmla="*/ 6 w 20"/>
                <a:gd name="T3" fmla="*/ 0 h 18"/>
                <a:gd name="T4" fmla="*/ 1 w 20"/>
                <a:gd name="T5" fmla="*/ 1 h 18"/>
                <a:gd name="T6" fmla="*/ 0 w 20"/>
                <a:gd name="T7" fmla="*/ 1 h 18"/>
                <a:gd name="T8" fmla="*/ 0 w 20"/>
                <a:gd name="T9" fmla="*/ 1 h 18"/>
                <a:gd name="T10" fmla="*/ 0 w 20"/>
                <a:gd name="T11" fmla="*/ 4 h 18"/>
                <a:gd name="T12" fmla="*/ 0 w 20"/>
                <a:gd name="T13" fmla="*/ 7 h 18"/>
                <a:gd name="T14" fmla="*/ 12 w 20"/>
                <a:gd name="T15" fmla="*/ 18 h 18"/>
                <a:gd name="T16" fmla="*/ 14 w 20"/>
                <a:gd name="T17" fmla="*/ 18 h 18"/>
                <a:gd name="T18" fmla="*/ 20 w 20"/>
                <a:gd name="T19" fmla="*/ 8 h 18"/>
                <a:gd name="T20" fmla="*/ 20 w 20"/>
                <a:gd name="T21" fmla="*/ 6 h 18"/>
                <a:gd name="T22" fmla="*/ 20 w 20"/>
                <a:gd name="T23" fmla="*/ 3 h 18"/>
                <a:gd name="T24" fmla="*/ 20 w 20"/>
                <a:gd name="T25" fmla="*/ 3 h 18"/>
                <a:gd name="T26" fmla="*/ 20 w 20"/>
                <a:gd name="T27" fmla="*/ 3 h 18"/>
                <a:gd name="T28" fmla="*/ 20 w 20"/>
                <a:gd name="T29" fmla="*/ 3 h 18"/>
                <a:gd name="T30" fmla="*/ 20 w 20"/>
                <a:gd name="T31" fmla="*/ 3 h 18"/>
                <a:gd name="T32" fmla="*/ 20 w 20"/>
                <a:gd name="T33" fmla="*/ 3 h 18"/>
                <a:gd name="T34" fmla="*/ 6 w 20"/>
                <a:gd name="T35" fmla="*/ 0 h 18"/>
                <a:gd name="T36" fmla="*/ 6 w 20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12"/>
                    <a:pt x="5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9" y="16"/>
                    <a:pt x="20" y="11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CC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4" name="Freeform 55"/>
            <p:cNvSpPr>
              <a:spLocks noEditPoints="1"/>
            </p:cNvSpPr>
            <p:nvPr userDrawn="1"/>
          </p:nvSpPr>
          <p:spPr bwMode="auto">
            <a:xfrm>
              <a:off x="5645943" y="2551113"/>
              <a:ext cx="53975" cy="15875"/>
            </a:xfrm>
            <a:custGeom>
              <a:avLst/>
              <a:gdLst>
                <a:gd name="T0" fmla="*/ 20 w 20"/>
                <a:gd name="T1" fmla="*/ 3 h 6"/>
                <a:gd name="T2" fmla="*/ 20 w 20"/>
                <a:gd name="T3" fmla="*/ 3 h 6"/>
                <a:gd name="T4" fmla="*/ 20 w 20"/>
                <a:gd name="T5" fmla="*/ 6 h 6"/>
                <a:gd name="T6" fmla="*/ 20 w 20"/>
                <a:gd name="T7" fmla="*/ 3 h 6"/>
                <a:gd name="T8" fmla="*/ 20 w 20"/>
                <a:gd name="T9" fmla="*/ 3 h 6"/>
                <a:gd name="T10" fmla="*/ 20 w 20"/>
                <a:gd name="T11" fmla="*/ 3 h 6"/>
                <a:gd name="T12" fmla="*/ 20 w 20"/>
                <a:gd name="T13" fmla="*/ 3 h 6"/>
                <a:gd name="T14" fmla="*/ 20 w 20"/>
                <a:gd name="T15" fmla="*/ 3 h 6"/>
                <a:gd name="T16" fmla="*/ 20 w 20"/>
                <a:gd name="T17" fmla="*/ 3 h 6"/>
                <a:gd name="T18" fmla="*/ 20 w 20"/>
                <a:gd name="T19" fmla="*/ 3 h 6"/>
                <a:gd name="T20" fmla="*/ 20 w 20"/>
                <a:gd name="T21" fmla="*/ 3 h 6"/>
                <a:gd name="T22" fmla="*/ 0 w 20"/>
                <a:gd name="T23" fmla="*/ 1 h 6"/>
                <a:gd name="T24" fmla="*/ 0 w 20"/>
                <a:gd name="T25" fmla="*/ 1 h 6"/>
                <a:gd name="T26" fmla="*/ 0 w 20"/>
                <a:gd name="T27" fmla="*/ 4 h 6"/>
                <a:gd name="T28" fmla="*/ 0 w 20"/>
                <a:gd name="T29" fmla="*/ 1 h 6"/>
                <a:gd name="T30" fmla="*/ 0 w 20"/>
                <a:gd name="T31" fmla="*/ 1 h 6"/>
                <a:gd name="T32" fmla="*/ 6 w 20"/>
                <a:gd name="T33" fmla="*/ 0 h 6"/>
                <a:gd name="T34" fmla="*/ 1 w 20"/>
                <a:gd name="T35" fmla="*/ 1 h 6"/>
                <a:gd name="T36" fmla="*/ 6 w 20"/>
                <a:gd name="T37" fmla="*/ 0 h 6"/>
                <a:gd name="T38" fmla="*/ 6 w 20"/>
                <a:gd name="T39" fmla="*/ 0 h 6"/>
                <a:gd name="T40" fmla="*/ 6 w 20"/>
                <a:gd name="T41" fmla="*/ 0 h 6"/>
                <a:gd name="T42" fmla="*/ 6 w 20"/>
                <a:gd name="T43" fmla="*/ 0 h 6"/>
                <a:gd name="T44" fmla="*/ 6 w 20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6"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6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1" y="0"/>
                    <a:pt x="3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5" name="Freeform 56"/>
            <p:cNvSpPr/>
            <p:nvPr userDrawn="1"/>
          </p:nvSpPr>
          <p:spPr bwMode="auto">
            <a:xfrm>
              <a:off x="5639593" y="2566988"/>
              <a:ext cx="7938" cy="11113"/>
            </a:xfrm>
            <a:custGeom>
              <a:avLst/>
              <a:gdLst>
                <a:gd name="T0" fmla="*/ 1 w 3"/>
                <a:gd name="T1" fmla="*/ 3 h 4"/>
                <a:gd name="T2" fmla="*/ 2 w 3"/>
                <a:gd name="T3" fmla="*/ 4 h 4"/>
                <a:gd name="T4" fmla="*/ 3 w 3"/>
                <a:gd name="T5" fmla="*/ 2 h 4"/>
                <a:gd name="T6" fmla="*/ 1 w 3"/>
                <a:gd name="T7" fmla="*/ 1 h 4"/>
                <a:gd name="T8" fmla="*/ 1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6" name="Freeform 57"/>
            <p:cNvSpPr/>
            <p:nvPr userDrawn="1"/>
          </p:nvSpPr>
          <p:spPr bwMode="auto">
            <a:xfrm>
              <a:off x="5703093" y="2557463"/>
              <a:ext cx="4763" cy="7938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1 h 5"/>
                <a:gd name="T6" fmla="*/ 0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7" name="Rectangle 58"/>
            <p:cNvSpPr>
              <a:spLocks noChangeArrowheads="1"/>
            </p:cNvSpPr>
            <p:nvPr userDrawn="1"/>
          </p:nvSpPr>
          <p:spPr bwMode="auto">
            <a:xfrm>
              <a:off x="5631656" y="2562226"/>
              <a:ext cx="14288" cy="4763"/>
            </a:xfrm>
            <a:prstGeom prst="rect">
              <a:avLst/>
            </a:pr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8" name="Rectangle 59"/>
            <p:cNvSpPr>
              <a:spLocks noChangeArrowheads="1"/>
            </p:cNvSpPr>
            <p:nvPr userDrawn="1"/>
          </p:nvSpPr>
          <p:spPr bwMode="auto">
            <a:xfrm>
              <a:off x="5631656" y="2554288"/>
              <a:ext cx="14288" cy="7938"/>
            </a:xfrm>
            <a:prstGeom prst="rect">
              <a:avLst/>
            </a:pr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9" name="Freeform 60"/>
            <p:cNvSpPr/>
            <p:nvPr userDrawn="1"/>
          </p:nvSpPr>
          <p:spPr bwMode="auto">
            <a:xfrm>
              <a:off x="5914231" y="3702051"/>
              <a:ext cx="187325" cy="61913"/>
            </a:xfrm>
            <a:custGeom>
              <a:avLst/>
              <a:gdLst>
                <a:gd name="T0" fmla="*/ 35 w 69"/>
                <a:gd name="T1" fmla="*/ 0 h 23"/>
                <a:gd name="T2" fmla="*/ 68 w 69"/>
                <a:gd name="T3" fmla="*/ 16 h 23"/>
                <a:gd name="T4" fmla="*/ 68 w 69"/>
                <a:gd name="T5" fmla="*/ 23 h 23"/>
                <a:gd name="T6" fmla="*/ 0 w 69"/>
                <a:gd name="T7" fmla="*/ 23 h 23"/>
                <a:gd name="T8" fmla="*/ 0 w 69"/>
                <a:gd name="T9" fmla="*/ 0 h 23"/>
                <a:gd name="T10" fmla="*/ 35 w 6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3">
                  <a:moveTo>
                    <a:pt x="35" y="0"/>
                  </a:moveTo>
                  <a:cubicBezTo>
                    <a:pt x="35" y="0"/>
                    <a:pt x="66" y="14"/>
                    <a:pt x="68" y="16"/>
                  </a:cubicBezTo>
                  <a:cubicBezTo>
                    <a:pt x="69" y="18"/>
                    <a:pt x="68" y="23"/>
                    <a:pt x="6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0" name="Freeform 61"/>
            <p:cNvSpPr/>
            <p:nvPr userDrawn="1"/>
          </p:nvSpPr>
          <p:spPr bwMode="auto">
            <a:xfrm>
              <a:off x="5726906" y="3702051"/>
              <a:ext cx="187325" cy="61913"/>
            </a:xfrm>
            <a:custGeom>
              <a:avLst/>
              <a:gdLst>
                <a:gd name="T0" fmla="*/ 34 w 69"/>
                <a:gd name="T1" fmla="*/ 0 h 23"/>
                <a:gd name="T2" fmla="*/ 1 w 69"/>
                <a:gd name="T3" fmla="*/ 16 h 23"/>
                <a:gd name="T4" fmla="*/ 1 w 69"/>
                <a:gd name="T5" fmla="*/ 23 h 23"/>
                <a:gd name="T6" fmla="*/ 69 w 69"/>
                <a:gd name="T7" fmla="*/ 23 h 23"/>
                <a:gd name="T8" fmla="*/ 69 w 69"/>
                <a:gd name="T9" fmla="*/ 0 h 23"/>
                <a:gd name="T10" fmla="*/ 34 w 6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3">
                  <a:moveTo>
                    <a:pt x="34" y="0"/>
                  </a:moveTo>
                  <a:cubicBezTo>
                    <a:pt x="34" y="0"/>
                    <a:pt x="3" y="14"/>
                    <a:pt x="1" y="16"/>
                  </a:cubicBezTo>
                  <a:cubicBezTo>
                    <a:pt x="0" y="18"/>
                    <a:pt x="1" y="23"/>
                    <a:pt x="1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1" name="Freeform 62"/>
            <p:cNvSpPr/>
            <p:nvPr userDrawn="1"/>
          </p:nvSpPr>
          <p:spPr bwMode="auto">
            <a:xfrm>
              <a:off x="5772943" y="2954338"/>
              <a:ext cx="282575" cy="747713"/>
            </a:xfrm>
            <a:custGeom>
              <a:avLst/>
              <a:gdLst>
                <a:gd name="T0" fmla="*/ 0 w 178"/>
                <a:gd name="T1" fmla="*/ 85 h 471"/>
                <a:gd name="T2" fmla="*/ 27 w 178"/>
                <a:gd name="T3" fmla="*/ 471 h 471"/>
                <a:gd name="T4" fmla="*/ 89 w 178"/>
                <a:gd name="T5" fmla="*/ 471 h 471"/>
                <a:gd name="T6" fmla="*/ 149 w 178"/>
                <a:gd name="T7" fmla="*/ 471 h 471"/>
                <a:gd name="T8" fmla="*/ 178 w 178"/>
                <a:gd name="T9" fmla="*/ 85 h 471"/>
                <a:gd name="T10" fmla="*/ 161 w 178"/>
                <a:gd name="T11" fmla="*/ 0 h 471"/>
                <a:gd name="T12" fmla="*/ 17 w 178"/>
                <a:gd name="T13" fmla="*/ 0 h 471"/>
                <a:gd name="T14" fmla="*/ 0 w 178"/>
                <a:gd name="T15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71">
                  <a:moveTo>
                    <a:pt x="0" y="85"/>
                  </a:moveTo>
                  <a:lnTo>
                    <a:pt x="27" y="471"/>
                  </a:lnTo>
                  <a:lnTo>
                    <a:pt x="89" y="471"/>
                  </a:lnTo>
                  <a:lnTo>
                    <a:pt x="149" y="471"/>
                  </a:lnTo>
                  <a:lnTo>
                    <a:pt x="178" y="85"/>
                  </a:lnTo>
                  <a:lnTo>
                    <a:pt x="161" y="0"/>
                  </a:lnTo>
                  <a:lnTo>
                    <a:pt x="17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333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2" name="Rectangle 63"/>
            <p:cNvSpPr>
              <a:spLocks noChangeArrowheads="1"/>
            </p:cNvSpPr>
            <p:nvPr userDrawn="1"/>
          </p:nvSpPr>
          <p:spPr bwMode="auto">
            <a:xfrm>
              <a:off x="5884068" y="2524126"/>
              <a:ext cx="60325" cy="122238"/>
            </a:xfrm>
            <a:prstGeom prst="rect">
              <a:avLst/>
            </a:pr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3" name="Freeform 64"/>
            <p:cNvSpPr/>
            <p:nvPr userDrawn="1"/>
          </p:nvSpPr>
          <p:spPr bwMode="auto">
            <a:xfrm>
              <a:off x="5696743" y="2774951"/>
              <a:ext cx="76200" cy="401638"/>
            </a:xfrm>
            <a:custGeom>
              <a:avLst/>
              <a:gdLst>
                <a:gd name="T0" fmla="*/ 23 w 28"/>
                <a:gd name="T1" fmla="*/ 129 h 148"/>
                <a:gd name="T2" fmla="*/ 26 w 28"/>
                <a:gd name="T3" fmla="*/ 125 h 148"/>
                <a:gd name="T4" fmla="*/ 20 w 28"/>
                <a:gd name="T5" fmla="*/ 117 h 148"/>
                <a:gd name="T6" fmla="*/ 20 w 28"/>
                <a:gd name="T7" fmla="*/ 117 h 148"/>
                <a:gd name="T8" fmla="*/ 20 w 28"/>
                <a:gd name="T9" fmla="*/ 117 h 148"/>
                <a:gd name="T10" fmla="*/ 22 w 28"/>
                <a:gd name="T11" fmla="*/ 50 h 148"/>
                <a:gd name="T12" fmla="*/ 22 w 28"/>
                <a:gd name="T13" fmla="*/ 37 h 148"/>
                <a:gd name="T14" fmla="*/ 27 w 28"/>
                <a:gd name="T15" fmla="*/ 5 h 148"/>
                <a:gd name="T16" fmla="*/ 6 w 28"/>
                <a:gd name="T17" fmla="*/ 0 h 148"/>
                <a:gd name="T18" fmla="*/ 0 w 28"/>
                <a:gd name="T19" fmla="*/ 39 h 148"/>
                <a:gd name="T20" fmla="*/ 6 w 28"/>
                <a:gd name="T21" fmla="*/ 116 h 148"/>
                <a:gd name="T22" fmla="*/ 1 w 28"/>
                <a:gd name="T23" fmla="*/ 135 h 148"/>
                <a:gd name="T24" fmla="*/ 15 w 28"/>
                <a:gd name="T25" fmla="*/ 148 h 148"/>
                <a:gd name="T26" fmla="*/ 28 w 28"/>
                <a:gd name="T27" fmla="*/ 136 h 148"/>
                <a:gd name="T28" fmla="*/ 23 w 28"/>
                <a:gd name="T2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48">
                  <a:moveTo>
                    <a:pt x="23" y="129"/>
                  </a:moveTo>
                  <a:cubicBezTo>
                    <a:pt x="23" y="129"/>
                    <a:pt x="25" y="128"/>
                    <a:pt x="26" y="125"/>
                  </a:cubicBezTo>
                  <a:cubicBezTo>
                    <a:pt x="26" y="122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24"/>
                    <a:pt x="0" y="131"/>
                    <a:pt x="1" y="135"/>
                  </a:cubicBezTo>
                  <a:cubicBezTo>
                    <a:pt x="5" y="140"/>
                    <a:pt x="10" y="148"/>
                    <a:pt x="15" y="148"/>
                  </a:cubicBezTo>
                  <a:cubicBezTo>
                    <a:pt x="19" y="146"/>
                    <a:pt x="25" y="143"/>
                    <a:pt x="28" y="136"/>
                  </a:cubicBezTo>
                  <a:cubicBezTo>
                    <a:pt x="27" y="132"/>
                    <a:pt x="23" y="129"/>
                    <a:pt x="23" y="129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4" name="Freeform 65"/>
            <p:cNvSpPr/>
            <p:nvPr userDrawn="1"/>
          </p:nvSpPr>
          <p:spPr bwMode="auto">
            <a:xfrm>
              <a:off x="5703093" y="2774951"/>
              <a:ext cx="66675" cy="84138"/>
            </a:xfrm>
            <a:custGeom>
              <a:avLst/>
              <a:gdLst>
                <a:gd name="T0" fmla="*/ 42 w 42"/>
                <a:gd name="T1" fmla="*/ 8 h 53"/>
                <a:gd name="T2" fmla="*/ 36 w 42"/>
                <a:gd name="T3" fmla="*/ 53 h 53"/>
                <a:gd name="T4" fmla="*/ 0 w 42"/>
                <a:gd name="T5" fmla="*/ 44 h 53"/>
                <a:gd name="T6" fmla="*/ 6 w 42"/>
                <a:gd name="T7" fmla="*/ 0 h 53"/>
                <a:gd name="T8" fmla="*/ 42 w 42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3">
                  <a:moveTo>
                    <a:pt x="42" y="8"/>
                  </a:moveTo>
                  <a:lnTo>
                    <a:pt x="36" y="53"/>
                  </a:lnTo>
                  <a:lnTo>
                    <a:pt x="0" y="44"/>
                  </a:lnTo>
                  <a:lnTo>
                    <a:pt x="6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5" name="Freeform 66"/>
            <p:cNvSpPr/>
            <p:nvPr userDrawn="1"/>
          </p:nvSpPr>
          <p:spPr bwMode="auto">
            <a:xfrm>
              <a:off x="6058693" y="2782888"/>
              <a:ext cx="76200" cy="401638"/>
            </a:xfrm>
            <a:custGeom>
              <a:avLst/>
              <a:gdLst>
                <a:gd name="T0" fmla="*/ 5 w 28"/>
                <a:gd name="T1" fmla="*/ 128 h 148"/>
                <a:gd name="T2" fmla="*/ 3 w 28"/>
                <a:gd name="T3" fmla="*/ 124 h 148"/>
                <a:gd name="T4" fmla="*/ 8 w 28"/>
                <a:gd name="T5" fmla="*/ 116 h 148"/>
                <a:gd name="T6" fmla="*/ 9 w 28"/>
                <a:gd name="T7" fmla="*/ 116 h 148"/>
                <a:gd name="T8" fmla="*/ 8 w 28"/>
                <a:gd name="T9" fmla="*/ 116 h 148"/>
                <a:gd name="T10" fmla="*/ 6 w 28"/>
                <a:gd name="T11" fmla="*/ 50 h 148"/>
                <a:gd name="T12" fmla="*/ 6 w 28"/>
                <a:gd name="T13" fmla="*/ 36 h 148"/>
                <a:gd name="T14" fmla="*/ 2 w 28"/>
                <a:gd name="T15" fmla="*/ 5 h 148"/>
                <a:gd name="T16" fmla="*/ 23 w 28"/>
                <a:gd name="T17" fmla="*/ 0 h 148"/>
                <a:gd name="T18" fmla="*/ 28 w 28"/>
                <a:gd name="T19" fmla="*/ 39 h 148"/>
                <a:gd name="T20" fmla="*/ 22 w 28"/>
                <a:gd name="T21" fmla="*/ 116 h 148"/>
                <a:gd name="T22" fmla="*/ 27 w 28"/>
                <a:gd name="T23" fmla="*/ 135 h 148"/>
                <a:gd name="T24" fmla="*/ 14 w 28"/>
                <a:gd name="T25" fmla="*/ 148 h 148"/>
                <a:gd name="T26" fmla="*/ 0 w 28"/>
                <a:gd name="T27" fmla="*/ 136 h 148"/>
                <a:gd name="T28" fmla="*/ 5 w 28"/>
                <a:gd name="T29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48">
                  <a:moveTo>
                    <a:pt x="5" y="128"/>
                  </a:moveTo>
                  <a:cubicBezTo>
                    <a:pt x="5" y="128"/>
                    <a:pt x="3" y="127"/>
                    <a:pt x="3" y="124"/>
                  </a:cubicBezTo>
                  <a:cubicBezTo>
                    <a:pt x="2" y="121"/>
                    <a:pt x="8" y="116"/>
                    <a:pt x="8" y="116"/>
                  </a:cubicBezTo>
                  <a:cubicBezTo>
                    <a:pt x="8" y="116"/>
                    <a:pt x="8" y="116"/>
                    <a:pt x="9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2" y="123"/>
                    <a:pt x="28" y="131"/>
                    <a:pt x="27" y="135"/>
                  </a:cubicBezTo>
                  <a:cubicBezTo>
                    <a:pt x="24" y="139"/>
                    <a:pt x="18" y="148"/>
                    <a:pt x="14" y="148"/>
                  </a:cubicBezTo>
                  <a:cubicBezTo>
                    <a:pt x="9" y="146"/>
                    <a:pt x="3" y="142"/>
                    <a:pt x="0" y="136"/>
                  </a:cubicBezTo>
                  <a:cubicBezTo>
                    <a:pt x="1" y="132"/>
                    <a:pt x="5" y="128"/>
                    <a:pt x="5" y="12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6" name="Freeform 67"/>
            <p:cNvSpPr/>
            <p:nvPr userDrawn="1"/>
          </p:nvSpPr>
          <p:spPr bwMode="auto">
            <a:xfrm>
              <a:off x="6063456" y="2782888"/>
              <a:ext cx="65088" cy="84138"/>
            </a:xfrm>
            <a:custGeom>
              <a:avLst/>
              <a:gdLst>
                <a:gd name="T0" fmla="*/ 0 w 41"/>
                <a:gd name="T1" fmla="*/ 8 h 53"/>
                <a:gd name="T2" fmla="*/ 7 w 41"/>
                <a:gd name="T3" fmla="*/ 53 h 53"/>
                <a:gd name="T4" fmla="*/ 41 w 41"/>
                <a:gd name="T5" fmla="*/ 44 h 53"/>
                <a:gd name="T6" fmla="*/ 36 w 41"/>
                <a:gd name="T7" fmla="*/ 0 h 53"/>
                <a:gd name="T8" fmla="*/ 0 w 41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3">
                  <a:moveTo>
                    <a:pt x="0" y="8"/>
                  </a:moveTo>
                  <a:lnTo>
                    <a:pt x="7" y="53"/>
                  </a:lnTo>
                  <a:lnTo>
                    <a:pt x="41" y="44"/>
                  </a:lnTo>
                  <a:lnTo>
                    <a:pt x="3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7" name="Freeform 68"/>
            <p:cNvSpPr/>
            <p:nvPr userDrawn="1"/>
          </p:nvSpPr>
          <p:spPr bwMode="auto">
            <a:xfrm>
              <a:off x="5696743" y="2586038"/>
              <a:ext cx="431800" cy="482600"/>
            </a:xfrm>
            <a:custGeom>
              <a:avLst/>
              <a:gdLst>
                <a:gd name="T0" fmla="*/ 155 w 159"/>
                <a:gd name="T1" fmla="*/ 57 h 177"/>
                <a:gd name="T2" fmla="*/ 145 w 159"/>
                <a:gd name="T3" fmla="*/ 18 h 177"/>
                <a:gd name="T4" fmla="*/ 93 w 159"/>
                <a:gd name="T5" fmla="*/ 1 h 177"/>
                <a:gd name="T6" fmla="*/ 81 w 159"/>
                <a:gd name="T7" fmla="*/ 17 h 177"/>
                <a:gd name="T8" fmla="*/ 68 w 159"/>
                <a:gd name="T9" fmla="*/ 1 h 177"/>
                <a:gd name="T10" fmla="*/ 16 w 159"/>
                <a:gd name="T11" fmla="*/ 18 h 177"/>
                <a:gd name="T12" fmla="*/ 7 w 159"/>
                <a:gd name="T13" fmla="*/ 58 h 177"/>
                <a:gd name="T14" fmla="*/ 7 w 159"/>
                <a:gd name="T15" fmla="*/ 58 h 177"/>
                <a:gd name="T16" fmla="*/ 7 w 159"/>
                <a:gd name="T17" fmla="*/ 58 h 177"/>
                <a:gd name="T18" fmla="*/ 7 w 159"/>
                <a:gd name="T19" fmla="*/ 58 h 177"/>
                <a:gd name="T20" fmla="*/ 0 w 159"/>
                <a:gd name="T21" fmla="*/ 90 h 177"/>
                <a:gd name="T22" fmla="*/ 28 w 159"/>
                <a:gd name="T23" fmla="*/ 97 h 177"/>
                <a:gd name="T24" fmla="*/ 32 w 159"/>
                <a:gd name="T25" fmla="*/ 58 h 177"/>
                <a:gd name="T26" fmla="*/ 32 w 159"/>
                <a:gd name="T27" fmla="*/ 58 h 177"/>
                <a:gd name="T28" fmla="*/ 30 w 159"/>
                <a:gd name="T29" fmla="*/ 173 h 177"/>
                <a:gd name="T30" fmla="*/ 132 w 159"/>
                <a:gd name="T31" fmla="*/ 177 h 177"/>
                <a:gd name="T32" fmla="*/ 129 w 159"/>
                <a:gd name="T33" fmla="*/ 58 h 177"/>
                <a:gd name="T34" fmla="*/ 129 w 159"/>
                <a:gd name="T35" fmla="*/ 58 h 177"/>
                <a:gd name="T36" fmla="*/ 135 w 159"/>
                <a:gd name="T37" fmla="*/ 100 h 177"/>
                <a:gd name="T38" fmla="*/ 159 w 159"/>
                <a:gd name="T39" fmla="*/ 96 h 177"/>
                <a:gd name="T40" fmla="*/ 155 w 159"/>
                <a:gd name="T41" fmla="*/ 5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177">
                  <a:moveTo>
                    <a:pt x="155" y="57"/>
                  </a:moveTo>
                  <a:cubicBezTo>
                    <a:pt x="154" y="30"/>
                    <a:pt x="145" y="18"/>
                    <a:pt x="145" y="18"/>
                  </a:cubicBezTo>
                  <a:cubicBezTo>
                    <a:pt x="144" y="9"/>
                    <a:pt x="94" y="0"/>
                    <a:pt x="93" y="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17" y="9"/>
                    <a:pt x="16" y="18"/>
                  </a:cubicBezTo>
                  <a:cubicBezTo>
                    <a:pt x="16" y="18"/>
                    <a:pt x="11" y="29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59" y="96"/>
                    <a:pt x="159" y="96"/>
                    <a:pt x="159" y="96"/>
                  </a:cubicBezTo>
                  <a:lnTo>
                    <a:pt x="155" y="5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8" name="Freeform 69"/>
            <p:cNvSpPr/>
            <p:nvPr userDrawn="1"/>
          </p:nvSpPr>
          <p:spPr bwMode="auto">
            <a:xfrm>
              <a:off x="5818981" y="2397126"/>
              <a:ext cx="198438" cy="141288"/>
            </a:xfrm>
            <a:custGeom>
              <a:avLst/>
              <a:gdLst>
                <a:gd name="T0" fmla="*/ 4 w 73"/>
                <a:gd name="T1" fmla="*/ 12 h 52"/>
                <a:gd name="T2" fmla="*/ 18 w 73"/>
                <a:gd name="T3" fmla="*/ 52 h 52"/>
                <a:gd name="T4" fmla="*/ 53 w 73"/>
                <a:gd name="T5" fmla="*/ 52 h 52"/>
                <a:gd name="T6" fmla="*/ 66 w 73"/>
                <a:gd name="T7" fmla="*/ 12 h 52"/>
                <a:gd name="T8" fmla="*/ 38 w 73"/>
                <a:gd name="T9" fmla="*/ 0 h 52"/>
                <a:gd name="T10" fmla="*/ 4 w 73"/>
                <a:gd name="T1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2">
                  <a:moveTo>
                    <a:pt x="4" y="12"/>
                  </a:moveTo>
                  <a:cubicBezTo>
                    <a:pt x="0" y="21"/>
                    <a:pt x="10" y="52"/>
                    <a:pt x="18" y="52"/>
                  </a:cubicBezTo>
                  <a:cubicBezTo>
                    <a:pt x="25" y="52"/>
                    <a:pt x="45" y="52"/>
                    <a:pt x="53" y="52"/>
                  </a:cubicBezTo>
                  <a:cubicBezTo>
                    <a:pt x="60" y="52"/>
                    <a:pt x="73" y="19"/>
                    <a:pt x="66" y="12"/>
                  </a:cubicBezTo>
                  <a:cubicBezTo>
                    <a:pt x="58" y="7"/>
                    <a:pt x="38" y="0"/>
                    <a:pt x="38" y="0"/>
                  </a:cubicBezTo>
                  <a:cubicBezTo>
                    <a:pt x="38" y="0"/>
                    <a:pt x="11" y="7"/>
                    <a:pt x="4" y="12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9" name="Freeform 70"/>
            <p:cNvSpPr/>
            <p:nvPr userDrawn="1"/>
          </p:nvSpPr>
          <p:spPr bwMode="auto">
            <a:xfrm>
              <a:off x="5814218" y="2428876"/>
              <a:ext cx="38100" cy="52388"/>
            </a:xfrm>
            <a:custGeom>
              <a:avLst/>
              <a:gdLst>
                <a:gd name="T0" fmla="*/ 10 w 14"/>
                <a:gd name="T1" fmla="*/ 18 h 19"/>
                <a:gd name="T2" fmla="*/ 1 w 14"/>
                <a:gd name="T3" fmla="*/ 11 h 19"/>
                <a:gd name="T4" fmla="*/ 7 w 14"/>
                <a:gd name="T5" fmla="*/ 1 h 19"/>
                <a:gd name="T6" fmla="*/ 10 w 1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6" y="19"/>
                    <a:pt x="2" y="16"/>
                    <a:pt x="1" y="11"/>
                  </a:cubicBezTo>
                  <a:cubicBezTo>
                    <a:pt x="0" y="7"/>
                    <a:pt x="3" y="2"/>
                    <a:pt x="7" y="1"/>
                  </a:cubicBezTo>
                  <a:cubicBezTo>
                    <a:pt x="11" y="0"/>
                    <a:pt x="14" y="17"/>
                    <a:pt x="10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0" name="Freeform 71"/>
            <p:cNvSpPr/>
            <p:nvPr userDrawn="1"/>
          </p:nvSpPr>
          <p:spPr bwMode="auto">
            <a:xfrm>
              <a:off x="5977731" y="2428876"/>
              <a:ext cx="38100" cy="52388"/>
            </a:xfrm>
            <a:custGeom>
              <a:avLst/>
              <a:gdLst>
                <a:gd name="T0" fmla="*/ 4 w 14"/>
                <a:gd name="T1" fmla="*/ 18 h 19"/>
                <a:gd name="T2" fmla="*/ 13 w 14"/>
                <a:gd name="T3" fmla="*/ 11 h 19"/>
                <a:gd name="T4" fmla="*/ 7 w 14"/>
                <a:gd name="T5" fmla="*/ 1 h 19"/>
                <a:gd name="T6" fmla="*/ 4 w 1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4" y="18"/>
                  </a:moveTo>
                  <a:cubicBezTo>
                    <a:pt x="8" y="19"/>
                    <a:pt x="12" y="16"/>
                    <a:pt x="13" y="11"/>
                  </a:cubicBezTo>
                  <a:cubicBezTo>
                    <a:pt x="14" y="7"/>
                    <a:pt x="11" y="2"/>
                    <a:pt x="7" y="1"/>
                  </a:cubicBezTo>
                  <a:cubicBezTo>
                    <a:pt x="3" y="0"/>
                    <a:pt x="0" y="17"/>
                    <a:pt x="4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1" name="Freeform 72"/>
            <p:cNvSpPr/>
            <p:nvPr userDrawn="1"/>
          </p:nvSpPr>
          <p:spPr bwMode="auto">
            <a:xfrm>
              <a:off x="5826918" y="2347913"/>
              <a:ext cx="177800" cy="214313"/>
            </a:xfrm>
            <a:custGeom>
              <a:avLst/>
              <a:gdLst>
                <a:gd name="T0" fmla="*/ 32 w 65"/>
                <a:gd name="T1" fmla="*/ 79 h 79"/>
                <a:gd name="T2" fmla="*/ 61 w 65"/>
                <a:gd name="T3" fmla="*/ 20 h 79"/>
                <a:gd name="T4" fmla="*/ 33 w 65"/>
                <a:gd name="T5" fmla="*/ 0 h 79"/>
                <a:gd name="T6" fmla="*/ 4 w 65"/>
                <a:gd name="T7" fmla="*/ 20 h 79"/>
                <a:gd name="T8" fmla="*/ 32 w 6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9">
                  <a:moveTo>
                    <a:pt x="32" y="79"/>
                  </a:moveTo>
                  <a:cubicBezTo>
                    <a:pt x="65" y="79"/>
                    <a:pt x="61" y="20"/>
                    <a:pt x="61" y="20"/>
                  </a:cubicBezTo>
                  <a:cubicBezTo>
                    <a:pt x="61" y="20"/>
                    <a:pt x="60" y="0"/>
                    <a:pt x="33" y="0"/>
                  </a:cubicBezTo>
                  <a:cubicBezTo>
                    <a:pt x="10" y="0"/>
                    <a:pt x="4" y="20"/>
                    <a:pt x="4" y="20"/>
                  </a:cubicBezTo>
                  <a:cubicBezTo>
                    <a:pt x="4" y="20"/>
                    <a:pt x="0" y="79"/>
                    <a:pt x="32" y="79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2" name="Freeform 73"/>
            <p:cNvSpPr/>
            <p:nvPr userDrawn="1"/>
          </p:nvSpPr>
          <p:spPr bwMode="auto">
            <a:xfrm>
              <a:off x="5803106" y="2322513"/>
              <a:ext cx="225425" cy="128588"/>
            </a:xfrm>
            <a:custGeom>
              <a:avLst/>
              <a:gdLst>
                <a:gd name="T0" fmla="*/ 9 w 83"/>
                <a:gd name="T1" fmla="*/ 41 h 47"/>
                <a:gd name="T2" fmla="*/ 15 w 83"/>
                <a:gd name="T3" fmla="*/ 46 h 47"/>
                <a:gd name="T4" fmla="*/ 16 w 83"/>
                <a:gd name="T5" fmla="*/ 25 h 47"/>
                <a:gd name="T6" fmla="*/ 55 w 83"/>
                <a:gd name="T7" fmla="*/ 18 h 47"/>
                <a:gd name="T8" fmla="*/ 66 w 83"/>
                <a:gd name="T9" fmla="*/ 25 h 47"/>
                <a:gd name="T10" fmla="*/ 68 w 83"/>
                <a:gd name="T11" fmla="*/ 47 h 47"/>
                <a:gd name="T12" fmla="*/ 74 w 83"/>
                <a:gd name="T13" fmla="*/ 41 h 47"/>
                <a:gd name="T14" fmla="*/ 42 w 83"/>
                <a:gd name="T15" fmla="*/ 0 h 47"/>
                <a:gd name="T16" fmla="*/ 9 w 83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7">
                  <a:moveTo>
                    <a:pt x="9" y="41"/>
                  </a:moveTo>
                  <a:cubicBezTo>
                    <a:pt x="12" y="40"/>
                    <a:pt x="15" y="46"/>
                    <a:pt x="15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49" y="31"/>
                    <a:pt x="55" y="18"/>
                  </a:cubicBezTo>
                  <a:cubicBezTo>
                    <a:pt x="64" y="15"/>
                    <a:pt x="66" y="25"/>
                    <a:pt x="66" y="25"/>
                  </a:cubicBezTo>
                  <a:cubicBezTo>
                    <a:pt x="66" y="25"/>
                    <a:pt x="68" y="47"/>
                    <a:pt x="68" y="47"/>
                  </a:cubicBezTo>
                  <a:cubicBezTo>
                    <a:pt x="70" y="41"/>
                    <a:pt x="74" y="41"/>
                    <a:pt x="74" y="41"/>
                  </a:cubicBezTo>
                  <a:cubicBezTo>
                    <a:pt x="74" y="41"/>
                    <a:pt x="83" y="0"/>
                    <a:pt x="42" y="0"/>
                  </a:cubicBezTo>
                  <a:cubicBezTo>
                    <a:pt x="0" y="0"/>
                    <a:pt x="9" y="40"/>
                    <a:pt x="9" y="41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3" name="Freeform 74"/>
            <p:cNvSpPr/>
            <p:nvPr userDrawn="1"/>
          </p:nvSpPr>
          <p:spPr bwMode="auto">
            <a:xfrm>
              <a:off x="6390481" y="3717926"/>
              <a:ext cx="138113" cy="46038"/>
            </a:xfrm>
            <a:custGeom>
              <a:avLst/>
              <a:gdLst>
                <a:gd name="T0" fmla="*/ 26 w 51"/>
                <a:gd name="T1" fmla="*/ 0 h 17"/>
                <a:gd name="T2" fmla="*/ 50 w 51"/>
                <a:gd name="T3" fmla="*/ 12 h 17"/>
                <a:gd name="T4" fmla="*/ 50 w 51"/>
                <a:gd name="T5" fmla="*/ 17 h 17"/>
                <a:gd name="T6" fmla="*/ 0 w 51"/>
                <a:gd name="T7" fmla="*/ 17 h 17"/>
                <a:gd name="T8" fmla="*/ 0 w 51"/>
                <a:gd name="T9" fmla="*/ 0 h 17"/>
                <a:gd name="T10" fmla="*/ 26 w 5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26" y="0"/>
                  </a:moveTo>
                  <a:cubicBezTo>
                    <a:pt x="26" y="0"/>
                    <a:pt x="49" y="10"/>
                    <a:pt x="50" y="12"/>
                  </a:cubicBezTo>
                  <a:cubicBezTo>
                    <a:pt x="51" y="13"/>
                    <a:pt x="50" y="17"/>
                    <a:pt x="5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4" name="Freeform 75"/>
            <p:cNvSpPr/>
            <p:nvPr userDrawn="1"/>
          </p:nvSpPr>
          <p:spPr bwMode="auto">
            <a:xfrm>
              <a:off x="6252368" y="3717926"/>
              <a:ext cx="138113" cy="46038"/>
            </a:xfrm>
            <a:custGeom>
              <a:avLst/>
              <a:gdLst>
                <a:gd name="T0" fmla="*/ 25 w 51"/>
                <a:gd name="T1" fmla="*/ 0 h 17"/>
                <a:gd name="T2" fmla="*/ 1 w 51"/>
                <a:gd name="T3" fmla="*/ 12 h 17"/>
                <a:gd name="T4" fmla="*/ 1 w 51"/>
                <a:gd name="T5" fmla="*/ 17 h 17"/>
                <a:gd name="T6" fmla="*/ 51 w 51"/>
                <a:gd name="T7" fmla="*/ 17 h 17"/>
                <a:gd name="T8" fmla="*/ 51 w 51"/>
                <a:gd name="T9" fmla="*/ 0 h 17"/>
                <a:gd name="T10" fmla="*/ 25 w 5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25" y="0"/>
                  </a:moveTo>
                  <a:cubicBezTo>
                    <a:pt x="25" y="0"/>
                    <a:pt x="2" y="10"/>
                    <a:pt x="1" y="12"/>
                  </a:cubicBezTo>
                  <a:cubicBezTo>
                    <a:pt x="0" y="13"/>
                    <a:pt x="1" y="17"/>
                    <a:pt x="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5" name="Freeform 76"/>
            <p:cNvSpPr/>
            <p:nvPr userDrawn="1"/>
          </p:nvSpPr>
          <p:spPr bwMode="auto">
            <a:xfrm>
              <a:off x="6246018" y="3027363"/>
              <a:ext cx="296863" cy="690563"/>
            </a:xfrm>
            <a:custGeom>
              <a:avLst/>
              <a:gdLst>
                <a:gd name="T0" fmla="*/ 0 w 187"/>
                <a:gd name="T1" fmla="*/ 79 h 435"/>
                <a:gd name="T2" fmla="*/ 46 w 187"/>
                <a:gd name="T3" fmla="*/ 435 h 435"/>
                <a:gd name="T4" fmla="*/ 91 w 187"/>
                <a:gd name="T5" fmla="*/ 435 h 435"/>
                <a:gd name="T6" fmla="*/ 135 w 187"/>
                <a:gd name="T7" fmla="*/ 435 h 435"/>
                <a:gd name="T8" fmla="*/ 187 w 187"/>
                <a:gd name="T9" fmla="*/ 75 h 435"/>
                <a:gd name="T10" fmla="*/ 159 w 187"/>
                <a:gd name="T11" fmla="*/ 0 h 435"/>
                <a:gd name="T12" fmla="*/ 26 w 187"/>
                <a:gd name="T13" fmla="*/ 0 h 435"/>
                <a:gd name="T14" fmla="*/ 0 w 187"/>
                <a:gd name="T15" fmla="*/ 7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435">
                  <a:moveTo>
                    <a:pt x="0" y="79"/>
                  </a:moveTo>
                  <a:lnTo>
                    <a:pt x="46" y="435"/>
                  </a:lnTo>
                  <a:lnTo>
                    <a:pt x="91" y="435"/>
                  </a:lnTo>
                  <a:lnTo>
                    <a:pt x="135" y="435"/>
                  </a:lnTo>
                  <a:lnTo>
                    <a:pt x="187" y="75"/>
                  </a:lnTo>
                  <a:lnTo>
                    <a:pt x="159" y="0"/>
                  </a:lnTo>
                  <a:lnTo>
                    <a:pt x="26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6" name="Freeform 77"/>
            <p:cNvSpPr/>
            <p:nvPr userDrawn="1"/>
          </p:nvSpPr>
          <p:spPr bwMode="auto">
            <a:xfrm>
              <a:off x="6292056" y="2474913"/>
              <a:ext cx="204788" cy="204788"/>
            </a:xfrm>
            <a:custGeom>
              <a:avLst/>
              <a:gdLst>
                <a:gd name="T0" fmla="*/ 5 w 75"/>
                <a:gd name="T1" fmla="*/ 12 h 75"/>
                <a:gd name="T2" fmla="*/ 5 w 75"/>
                <a:gd name="T3" fmla="*/ 62 h 75"/>
                <a:gd name="T4" fmla="*/ 71 w 75"/>
                <a:gd name="T5" fmla="*/ 61 h 75"/>
                <a:gd name="T6" fmla="*/ 68 w 75"/>
                <a:gd name="T7" fmla="*/ 13 h 75"/>
                <a:gd name="T8" fmla="*/ 39 w 75"/>
                <a:gd name="T9" fmla="*/ 0 h 75"/>
                <a:gd name="T10" fmla="*/ 5 w 75"/>
                <a:gd name="T11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0" y="21"/>
                    <a:pt x="16" y="50"/>
                    <a:pt x="5" y="62"/>
                  </a:cubicBezTo>
                  <a:cubicBezTo>
                    <a:pt x="12" y="62"/>
                    <a:pt x="35" y="75"/>
                    <a:pt x="71" y="61"/>
                  </a:cubicBezTo>
                  <a:cubicBezTo>
                    <a:pt x="58" y="52"/>
                    <a:pt x="75" y="19"/>
                    <a:pt x="68" y="13"/>
                  </a:cubicBezTo>
                  <a:cubicBezTo>
                    <a:pt x="60" y="7"/>
                    <a:pt x="39" y="0"/>
                    <a:pt x="39" y="0"/>
                  </a:cubicBezTo>
                  <a:cubicBezTo>
                    <a:pt x="39" y="0"/>
                    <a:pt x="11" y="7"/>
                    <a:pt x="5" y="1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7" name="Rectangle 78"/>
            <p:cNvSpPr>
              <a:spLocks noChangeArrowheads="1"/>
            </p:cNvSpPr>
            <p:nvPr userDrawn="1"/>
          </p:nvSpPr>
          <p:spPr bwMode="auto">
            <a:xfrm>
              <a:off x="6360318" y="2605088"/>
              <a:ext cx="61913" cy="87313"/>
            </a:xfrm>
            <a:prstGeom prst="rect">
              <a:avLst/>
            </a:pr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8" name="Freeform 79"/>
            <p:cNvSpPr/>
            <p:nvPr userDrawn="1"/>
          </p:nvSpPr>
          <p:spPr bwMode="auto">
            <a:xfrm>
              <a:off x="6185693" y="3114676"/>
              <a:ext cx="66675" cy="73025"/>
            </a:xfrm>
            <a:custGeom>
              <a:avLst/>
              <a:gdLst>
                <a:gd name="T0" fmla="*/ 19 w 24"/>
                <a:gd name="T1" fmla="*/ 10 h 27"/>
                <a:gd name="T2" fmla="*/ 22 w 24"/>
                <a:gd name="T3" fmla="*/ 7 h 27"/>
                <a:gd name="T4" fmla="*/ 17 w 24"/>
                <a:gd name="T5" fmla="*/ 0 h 27"/>
                <a:gd name="T6" fmla="*/ 17 w 24"/>
                <a:gd name="T7" fmla="*/ 0 h 27"/>
                <a:gd name="T8" fmla="*/ 17 w 24"/>
                <a:gd name="T9" fmla="*/ 0 h 27"/>
                <a:gd name="T10" fmla="*/ 5 w 24"/>
                <a:gd name="T11" fmla="*/ 0 h 27"/>
                <a:gd name="T12" fmla="*/ 1 w 24"/>
                <a:gd name="T13" fmla="*/ 16 h 27"/>
                <a:gd name="T14" fmla="*/ 12 w 24"/>
                <a:gd name="T15" fmla="*/ 27 h 27"/>
                <a:gd name="T16" fmla="*/ 24 w 24"/>
                <a:gd name="T17" fmla="*/ 16 h 27"/>
                <a:gd name="T18" fmla="*/ 19 w 24"/>
                <a:gd name="T1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19" y="10"/>
                  </a:moveTo>
                  <a:cubicBezTo>
                    <a:pt x="19" y="10"/>
                    <a:pt x="21" y="9"/>
                    <a:pt x="22" y="7"/>
                  </a:cubicBezTo>
                  <a:cubicBezTo>
                    <a:pt x="22" y="4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0" y="12"/>
                    <a:pt x="1" y="16"/>
                  </a:cubicBezTo>
                  <a:cubicBezTo>
                    <a:pt x="4" y="19"/>
                    <a:pt x="9" y="27"/>
                    <a:pt x="12" y="27"/>
                  </a:cubicBezTo>
                  <a:cubicBezTo>
                    <a:pt x="16" y="25"/>
                    <a:pt x="22" y="22"/>
                    <a:pt x="24" y="16"/>
                  </a:cubicBezTo>
                  <a:cubicBezTo>
                    <a:pt x="23" y="13"/>
                    <a:pt x="19" y="10"/>
                    <a:pt x="19" y="10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69" name="Freeform 80"/>
            <p:cNvSpPr/>
            <p:nvPr userDrawn="1"/>
          </p:nvSpPr>
          <p:spPr bwMode="auto">
            <a:xfrm>
              <a:off x="6188868" y="2676526"/>
              <a:ext cx="117475" cy="454025"/>
            </a:xfrm>
            <a:custGeom>
              <a:avLst/>
              <a:gdLst>
                <a:gd name="T0" fmla="*/ 32 w 43"/>
                <a:gd name="T1" fmla="*/ 1 h 167"/>
                <a:gd name="T2" fmla="*/ 3 w 43"/>
                <a:gd name="T3" fmla="*/ 101 h 167"/>
                <a:gd name="T4" fmla="*/ 0 w 43"/>
                <a:gd name="T5" fmla="*/ 166 h 167"/>
                <a:gd name="T6" fmla="*/ 21 w 43"/>
                <a:gd name="T7" fmla="*/ 167 h 167"/>
                <a:gd name="T8" fmla="*/ 21 w 43"/>
                <a:gd name="T9" fmla="*/ 105 h 167"/>
                <a:gd name="T10" fmla="*/ 43 w 43"/>
                <a:gd name="T11" fmla="*/ 37 h 167"/>
                <a:gd name="T12" fmla="*/ 32 w 43"/>
                <a:gd name="T13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67">
                  <a:moveTo>
                    <a:pt x="32" y="1"/>
                  </a:moveTo>
                  <a:cubicBezTo>
                    <a:pt x="22" y="1"/>
                    <a:pt x="3" y="101"/>
                    <a:pt x="3" y="101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39" y="0"/>
                    <a:pt x="32" y="1"/>
                  </a:cubicBezTo>
                  <a:close/>
                </a:path>
              </a:pathLst>
            </a:custGeom>
            <a:solidFill>
              <a:srgbClr val="CF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0" name="Freeform 81"/>
            <p:cNvSpPr/>
            <p:nvPr userDrawn="1"/>
          </p:nvSpPr>
          <p:spPr bwMode="auto">
            <a:xfrm>
              <a:off x="6531768" y="3114676"/>
              <a:ext cx="61913" cy="73025"/>
            </a:xfrm>
            <a:custGeom>
              <a:avLst/>
              <a:gdLst>
                <a:gd name="T0" fmla="*/ 4 w 23"/>
                <a:gd name="T1" fmla="*/ 10 h 27"/>
                <a:gd name="T2" fmla="*/ 2 w 23"/>
                <a:gd name="T3" fmla="*/ 7 h 27"/>
                <a:gd name="T4" fmla="*/ 6 w 23"/>
                <a:gd name="T5" fmla="*/ 0 h 27"/>
                <a:gd name="T6" fmla="*/ 7 w 23"/>
                <a:gd name="T7" fmla="*/ 0 h 27"/>
                <a:gd name="T8" fmla="*/ 6 w 23"/>
                <a:gd name="T9" fmla="*/ 0 h 27"/>
                <a:gd name="T10" fmla="*/ 18 w 23"/>
                <a:gd name="T11" fmla="*/ 0 h 27"/>
                <a:gd name="T12" fmla="*/ 22 w 23"/>
                <a:gd name="T13" fmla="*/ 16 h 27"/>
                <a:gd name="T14" fmla="*/ 11 w 23"/>
                <a:gd name="T15" fmla="*/ 27 h 27"/>
                <a:gd name="T16" fmla="*/ 0 w 23"/>
                <a:gd name="T17" fmla="*/ 16 h 27"/>
                <a:gd name="T18" fmla="*/ 4 w 23"/>
                <a:gd name="T1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4" y="10"/>
                  </a:moveTo>
                  <a:cubicBezTo>
                    <a:pt x="4" y="10"/>
                    <a:pt x="2" y="9"/>
                    <a:pt x="2" y="7"/>
                  </a:cubicBezTo>
                  <a:cubicBezTo>
                    <a:pt x="1" y="4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6"/>
                    <a:pt x="23" y="12"/>
                    <a:pt x="22" y="16"/>
                  </a:cubicBezTo>
                  <a:cubicBezTo>
                    <a:pt x="19" y="19"/>
                    <a:pt x="15" y="27"/>
                    <a:pt x="11" y="27"/>
                  </a:cubicBezTo>
                  <a:cubicBezTo>
                    <a:pt x="7" y="25"/>
                    <a:pt x="2" y="22"/>
                    <a:pt x="0" y="16"/>
                  </a:cubicBezTo>
                  <a:cubicBezTo>
                    <a:pt x="1" y="13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1" name="Freeform 82"/>
            <p:cNvSpPr/>
            <p:nvPr userDrawn="1"/>
          </p:nvSpPr>
          <p:spPr bwMode="auto">
            <a:xfrm>
              <a:off x="6477793" y="2676526"/>
              <a:ext cx="114300" cy="454025"/>
            </a:xfrm>
            <a:custGeom>
              <a:avLst/>
              <a:gdLst>
                <a:gd name="T0" fmla="*/ 10 w 42"/>
                <a:gd name="T1" fmla="*/ 1 h 167"/>
                <a:gd name="T2" fmla="*/ 39 w 42"/>
                <a:gd name="T3" fmla="*/ 101 h 167"/>
                <a:gd name="T4" fmla="*/ 42 w 42"/>
                <a:gd name="T5" fmla="*/ 166 h 167"/>
                <a:gd name="T6" fmla="*/ 21 w 42"/>
                <a:gd name="T7" fmla="*/ 167 h 167"/>
                <a:gd name="T8" fmla="*/ 21 w 42"/>
                <a:gd name="T9" fmla="*/ 105 h 167"/>
                <a:gd name="T10" fmla="*/ 0 w 42"/>
                <a:gd name="T11" fmla="*/ 37 h 167"/>
                <a:gd name="T12" fmla="*/ 10 w 42"/>
                <a:gd name="T13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67">
                  <a:moveTo>
                    <a:pt x="10" y="1"/>
                  </a:moveTo>
                  <a:cubicBezTo>
                    <a:pt x="21" y="1"/>
                    <a:pt x="39" y="101"/>
                    <a:pt x="39" y="101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3" y="0"/>
                    <a:pt x="10" y="1"/>
                  </a:cubicBezTo>
                  <a:close/>
                </a:path>
              </a:pathLst>
            </a:custGeom>
            <a:solidFill>
              <a:srgbClr val="CF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2" name="Freeform 83"/>
            <p:cNvSpPr/>
            <p:nvPr userDrawn="1"/>
          </p:nvSpPr>
          <p:spPr bwMode="auto">
            <a:xfrm>
              <a:off x="6287293" y="2509838"/>
              <a:ext cx="41275" cy="52388"/>
            </a:xfrm>
            <a:custGeom>
              <a:avLst/>
              <a:gdLst>
                <a:gd name="T0" fmla="*/ 11 w 15"/>
                <a:gd name="T1" fmla="*/ 18 h 19"/>
                <a:gd name="T2" fmla="*/ 1 w 15"/>
                <a:gd name="T3" fmla="*/ 11 h 19"/>
                <a:gd name="T4" fmla="*/ 7 w 15"/>
                <a:gd name="T5" fmla="*/ 0 h 19"/>
                <a:gd name="T6" fmla="*/ 11 w 15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11" y="18"/>
                  </a:moveTo>
                  <a:cubicBezTo>
                    <a:pt x="6" y="19"/>
                    <a:pt x="2" y="16"/>
                    <a:pt x="1" y="11"/>
                  </a:cubicBezTo>
                  <a:cubicBezTo>
                    <a:pt x="0" y="6"/>
                    <a:pt x="3" y="1"/>
                    <a:pt x="7" y="0"/>
                  </a:cubicBezTo>
                  <a:cubicBezTo>
                    <a:pt x="11" y="0"/>
                    <a:pt x="15" y="17"/>
                    <a:pt x="11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3" name="Freeform 84"/>
            <p:cNvSpPr/>
            <p:nvPr userDrawn="1"/>
          </p:nvSpPr>
          <p:spPr bwMode="auto">
            <a:xfrm>
              <a:off x="6455568" y="2509838"/>
              <a:ext cx="38100" cy="52388"/>
            </a:xfrm>
            <a:custGeom>
              <a:avLst/>
              <a:gdLst>
                <a:gd name="T0" fmla="*/ 4 w 14"/>
                <a:gd name="T1" fmla="*/ 18 h 19"/>
                <a:gd name="T2" fmla="*/ 13 w 14"/>
                <a:gd name="T3" fmla="*/ 11 h 19"/>
                <a:gd name="T4" fmla="*/ 7 w 14"/>
                <a:gd name="T5" fmla="*/ 0 h 19"/>
                <a:gd name="T6" fmla="*/ 4 w 1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4" y="18"/>
                  </a:moveTo>
                  <a:cubicBezTo>
                    <a:pt x="8" y="19"/>
                    <a:pt x="12" y="16"/>
                    <a:pt x="13" y="11"/>
                  </a:cubicBezTo>
                  <a:cubicBezTo>
                    <a:pt x="14" y="6"/>
                    <a:pt x="12" y="1"/>
                    <a:pt x="7" y="0"/>
                  </a:cubicBezTo>
                  <a:cubicBezTo>
                    <a:pt x="3" y="0"/>
                    <a:pt x="0" y="17"/>
                    <a:pt x="4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4" name="Freeform 85"/>
            <p:cNvSpPr/>
            <p:nvPr userDrawn="1"/>
          </p:nvSpPr>
          <p:spPr bwMode="auto">
            <a:xfrm>
              <a:off x="6280943" y="2425701"/>
              <a:ext cx="227013" cy="220663"/>
            </a:xfrm>
            <a:custGeom>
              <a:avLst/>
              <a:gdLst>
                <a:gd name="T0" fmla="*/ 40 w 83"/>
                <a:gd name="T1" fmla="*/ 81 h 81"/>
                <a:gd name="T2" fmla="*/ 70 w 83"/>
                <a:gd name="T3" fmla="*/ 20 h 81"/>
                <a:gd name="T4" fmla="*/ 41 w 83"/>
                <a:gd name="T5" fmla="*/ 0 h 81"/>
                <a:gd name="T6" fmla="*/ 11 w 83"/>
                <a:gd name="T7" fmla="*/ 20 h 81"/>
                <a:gd name="T8" fmla="*/ 40 w 8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1">
                  <a:moveTo>
                    <a:pt x="40" y="81"/>
                  </a:moveTo>
                  <a:cubicBezTo>
                    <a:pt x="83" y="63"/>
                    <a:pt x="70" y="20"/>
                    <a:pt x="70" y="20"/>
                  </a:cubicBezTo>
                  <a:cubicBezTo>
                    <a:pt x="70" y="20"/>
                    <a:pt x="69" y="0"/>
                    <a:pt x="41" y="0"/>
                  </a:cubicBezTo>
                  <a:cubicBezTo>
                    <a:pt x="17" y="0"/>
                    <a:pt x="11" y="20"/>
                    <a:pt x="11" y="20"/>
                  </a:cubicBezTo>
                  <a:cubicBezTo>
                    <a:pt x="11" y="20"/>
                    <a:pt x="0" y="65"/>
                    <a:pt x="40" y="81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5" name="Freeform 86"/>
            <p:cNvSpPr/>
            <p:nvPr userDrawn="1"/>
          </p:nvSpPr>
          <p:spPr bwMode="auto">
            <a:xfrm>
              <a:off x="6276181" y="2398713"/>
              <a:ext cx="231775" cy="133350"/>
            </a:xfrm>
            <a:custGeom>
              <a:avLst/>
              <a:gdLst>
                <a:gd name="T0" fmla="*/ 9 w 85"/>
                <a:gd name="T1" fmla="*/ 42 h 49"/>
                <a:gd name="T2" fmla="*/ 15 w 85"/>
                <a:gd name="T3" fmla="*/ 47 h 49"/>
                <a:gd name="T4" fmla="*/ 17 w 85"/>
                <a:gd name="T5" fmla="*/ 26 h 49"/>
                <a:gd name="T6" fmla="*/ 64 w 85"/>
                <a:gd name="T7" fmla="*/ 41 h 49"/>
                <a:gd name="T8" fmla="*/ 68 w 85"/>
                <a:gd name="T9" fmla="*/ 26 h 49"/>
                <a:gd name="T10" fmla="*/ 70 w 85"/>
                <a:gd name="T11" fmla="*/ 48 h 49"/>
                <a:gd name="T12" fmla="*/ 76 w 85"/>
                <a:gd name="T13" fmla="*/ 43 h 49"/>
                <a:gd name="T14" fmla="*/ 43 w 85"/>
                <a:gd name="T15" fmla="*/ 0 h 49"/>
                <a:gd name="T16" fmla="*/ 9 w 85"/>
                <a:gd name="T1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9">
                  <a:moveTo>
                    <a:pt x="9" y="42"/>
                  </a:moveTo>
                  <a:cubicBezTo>
                    <a:pt x="12" y="41"/>
                    <a:pt x="15" y="47"/>
                    <a:pt x="15" y="4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32" y="46"/>
                    <a:pt x="64" y="41"/>
                  </a:cubicBezTo>
                  <a:cubicBezTo>
                    <a:pt x="58" y="28"/>
                    <a:pt x="68" y="26"/>
                    <a:pt x="68" y="26"/>
                  </a:cubicBezTo>
                  <a:cubicBezTo>
                    <a:pt x="68" y="26"/>
                    <a:pt x="70" y="49"/>
                    <a:pt x="70" y="48"/>
                  </a:cubicBezTo>
                  <a:cubicBezTo>
                    <a:pt x="72" y="42"/>
                    <a:pt x="76" y="43"/>
                    <a:pt x="76" y="43"/>
                  </a:cubicBezTo>
                  <a:cubicBezTo>
                    <a:pt x="76" y="43"/>
                    <a:pt x="85" y="0"/>
                    <a:pt x="43" y="0"/>
                  </a:cubicBezTo>
                  <a:cubicBezTo>
                    <a:pt x="0" y="0"/>
                    <a:pt x="9" y="41"/>
                    <a:pt x="9" y="4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6" name="Freeform 87"/>
            <p:cNvSpPr/>
            <p:nvPr userDrawn="1"/>
          </p:nvSpPr>
          <p:spPr bwMode="auto">
            <a:xfrm>
              <a:off x="6368256" y="2592388"/>
              <a:ext cx="46038" cy="19050"/>
            </a:xfrm>
            <a:custGeom>
              <a:avLst/>
              <a:gdLst>
                <a:gd name="T0" fmla="*/ 8 w 17"/>
                <a:gd name="T1" fmla="*/ 7 h 7"/>
                <a:gd name="T2" fmla="*/ 17 w 17"/>
                <a:gd name="T3" fmla="*/ 3 h 7"/>
                <a:gd name="T4" fmla="*/ 11 w 17"/>
                <a:gd name="T5" fmla="*/ 0 h 7"/>
                <a:gd name="T6" fmla="*/ 8 w 17"/>
                <a:gd name="T7" fmla="*/ 2 h 7"/>
                <a:gd name="T8" fmla="*/ 6 w 17"/>
                <a:gd name="T9" fmla="*/ 0 h 7"/>
                <a:gd name="T10" fmla="*/ 0 w 17"/>
                <a:gd name="T11" fmla="*/ 3 h 7"/>
                <a:gd name="T12" fmla="*/ 8 w 1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8" y="7"/>
                  </a:moveTo>
                  <a:cubicBezTo>
                    <a:pt x="13" y="7"/>
                    <a:pt x="17" y="4"/>
                    <a:pt x="17" y="3"/>
                  </a:cubicBezTo>
                  <a:cubicBezTo>
                    <a:pt x="17" y="3"/>
                    <a:pt x="12" y="0"/>
                    <a:pt x="11" y="0"/>
                  </a:cubicBezTo>
                  <a:cubicBezTo>
                    <a:pt x="10" y="0"/>
                    <a:pt x="9" y="2"/>
                    <a:pt x="8" y="2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5" y="0"/>
                    <a:pt x="0" y="3"/>
                    <a:pt x="0" y="3"/>
                  </a:cubicBezTo>
                  <a:cubicBezTo>
                    <a:pt x="0" y="4"/>
                    <a:pt x="3" y="7"/>
                    <a:pt x="8" y="7"/>
                  </a:cubicBezTo>
                  <a:close/>
                </a:path>
              </a:pathLst>
            </a:custGeom>
            <a:solidFill>
              <a:srgbClr val="B5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7" name="Freeform 88"/>
            <p:cNvSpPr/>
            <p:nvPr userDrawn="1"/>
          </p:nvSpPr>
          <p:spPr bwMode="auto">
            <a:xfrm>
              <a:off x="6261893" y="2654301"/>
              <a:ext cx="261938" cy="414338"/>
            </a:xfrm>
            <a:custGeom>
              <a:avLst/>
              <a:gdLst>
                <a:gd name="T0" fmla="*/ 8 w 96"/>
                <a:gd name="T1" fmla="*/ 127 h 152"/>
                <a:gd name="T2" fmla="*/ 0 w 96"/>
                <a:gd name="T3" fmla="*/ 152 h 152"/>
                <a:gd name="T4" fmla="*/ 96 w 96"/>
                <a:gd name="T5" fmla="*/ 152 h 152"/>
                <a:gd name="T6" fmla="*/ 86 w 96"/>
                <a:gd name="T7" fmla="*/ 124 h 152"/>
                <a:gd name="T8" fmla="*/ 82 w 96"/>
                <a:gd name="T9" fmla="*/ 58 h 152"/>
                <a:gd name="T10" fmla="*/ 87 w 96"/>
                <a:gd name="T11" fmla="*/ 44 h 152"/>
                <a:gd name="T12" fmla="*/ 84 w 96"/>
                <a:gd name="T13" fmla="*/ 32 h 152"/>
                <a:gd name="T14" fmla="*/ 90 w 96"/>
                <a:gd name="T15" fmla="*/ 9 h 152"/>
                <a:gd name="T16" fmla="*/ 62 w 96"/>
                <a:gd name="T17" fmla="*/ 0 h 152"/>
                <a:gd name="T18" fmla="*/ 62 w 96"/>
                <a:gd name="T19" fmla="*/ 0 h 152"/>
                <a:gd name="T20" fmla="*/ 60 w 96"/>
                <a:gd name="T21" fmla="*/ 0 h 152"/>
                <a:gd name="T22" fmla="*/ 49 w 96"/>
                <a:gd name="T23" fmla="*/ 13 h 152"/>
                <a:gd name="T24" fmla="*/ 47 w 96"/>
                <a:gd name="T25" fmla="*/ 14 h 152"/>
                <a:gd name="T26" fmla="*/ 46 w 96"/>
                <a:gd name="T27" fmla="*/ 13 h 152"/>
                <a:gd name="T28" fmla="*/ 35 w 96"/>
                <a:gd name="T29" fmla="*/ 0 h 152"/>
                <a:gd name="T30" fmla="*/ 33 w 96"/>
                <a:gd name="T31" fmla="*/ 0 h 152"/>
                <a:gd name="T32" fmla="*/ 33 w 96"/>
                <a:gd name="T33" fmla="*/ 0 h 152"/>
                <a:gd name="T34" fmla="*/ 5 w 96"/>
                <a:gd name="T35" fmla="*/ 9 h 152"/>
                <a:gd name="T36" fmla="*/ 10 w 96"/>
                <a:gd name="T37" fmla="*/ 32 h 152"/>
                <a:gd name="T38" fmla="*/ 7 w 96"/>
                <a:gd name="T39" fmla="*/ 44 h 152"/>
                <a:gd name="T40" fmla="*/ 13 w 96"/>
                <a:gd name="T41" fmla="*/ 58 h 152"/>
                <a:gd name="T42" fmla="*/ 8 w 96"/>
                <a:gd name="T43" fmla="*/ 12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52">
                  <a:moveTo>
                    <a:pt x="8" y="127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4"/>
                    <a:pt x="81" y="92"/>
                    <a:pt x="82" y="58"/>
                  </a:cubicBezTo>
                  <a:cubicBezTo>
                    <a:pt x="85" y="54"/>
                    <a:pt x="87" y="49"/>
                    <a:pt x="87" y="44"/>
                  </a:cubicBezTo>
                  <a:cubicBezTo>
                    <a:pt x="87" y="40"/>
                    <a:pt x="86" y="36"/>
                    <a:pt x="84" y="32"/>
                  </a:cubicBezTo>
                  <a:cubicBezTo>
                    <a:pt x="85" y="23"/>
                    <a:pt x="87" y="15"/>
                    <a:pt x="90" y="9"/>
                  </a:cubicBezTo>
                  <a:cubicBezTo>
                    <a:pt x="88" y="7"/>
                    <a:pt x="63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4"/>
                    <a:pt x="48" y="14"/>
                    <a:pt x="47" y="14"/>
                  </a:cubicBezTo>
                  <a:cubicBezTo>
                    <a:pt x="47" y="14"/>
                    <a:pt x="46" y="14"/>
                    <a:pt x="46" y="1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7" y="7"/>
                    <a:pt x="5" y="9"/>
                  </a:cubicBezTo>
                  <a:cubicBezTo>
                    <a:pt x="7" y="16"/>
                    <a:pt x="9" y="24"/>
                    <a:pt x="10" y="32"/>
                  </a:cubicBezTo>
                  <a:cubicBezTo>
                    <a:pt x="8" y="36"/>
                    <a:pt x="7" y="40"/>
                    <a:pt x="7" y="44"/>
                  </a:cubicBezTo>
                  <a:cubicBezTo>
                    <a:pt x="7" y="49"/>
                    <a:pt x="9" y="54"/>
                    <a:pt x="13" y="58"/>
                  </a:cubicBezTo>
                  <a:cubicBezTo>
                    <a:pt x="14" y="95"/>
                    <a:pt x="8" y="127"/>
                    <a:pt x="8" y="127"/>
                  </a:cubicBezTo>
                  <a:close/>
                </a:path>
              </a:pathLst>
            </a:custGeom>
            <a:solidFill>
              <a:srgbClr val="99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8" name="Freeform 89"/>
            <p:cNvSpPr/>
            <p:nvPr userDrawn="1"/>
          </p:nvSpPr>
          <p:spPr bwMode="auto">
            <a:xfrm>
              <a:off x="6180931" y="3749676"/>
              <a:ext cx="141288" cy="44450"/>
            </a:xfrm>
            <a:custGeom>
              <a:avLst/>
              <a:gdLst>
                <a:gd name="T0" fmla="*/ 26 w 52"/>
                <a:gd name="T1" fmla="*/ 0 h 16"/>
                <a:gd name="T2" fmla="*/ 51 w 52"/>
                <a:gd name="T3" fmla="*/ 11 h 16"/>
                <a:gd name="T4" fmla="*/ 51 w 52"/>
                <a:gd name="T5" fmla="*/ 16 h 16"/>
                <a:gd name="T6" fmla="*/ 0 w 52"/>
                <a:gd name="T7" fmla="*/ 16 h 16"/>
                <a:gd name="T8" fmla="*/ 0 w 52"/>
                <a:gd name="T9" fmla="*/ 0 h 16"/>
                <a:gd name="T10" fmla="*/ 26 w 5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6">
                  <a:moveTo>
                    <a:pt x="26" y="0"/>
                  </a:moveTo>
                  <a:cubicBezTo>
                    <a:pt x="26" y="0"/>
                    <a:pt x="50" y="9"/>
                    <a:pt x="51" y="11"/>
                  </a:cubicBezTo>
                  <a:cubicBezTo>
                    <a:pt x="52" y="12"/>
                    <a:pt x="51" y="16"/>
                    <a:pt x="5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79" name="Freeform 90"/>
            <p:cNvSpPr/>
            <p:nvPr userDrawn="1"/>
          </p:nvSpPr>
          <p:spPr bwMode="auto">
            <a:xfrm>
              <a:off x="6036468" y="3749676"/>
              <a:ext cx="144463" cy="44450"/>
            </a:xfrm>
            <a:custGeom>
              <a:avLst/>
              <a:gdLst>
                <a:gd name="T0" fmla="*/ 26 w 53"/>
                <a:gd name="T1" fmla="*/ 0 h 16"/>
                <a:gd name="T2" fmla="*/ 1 w 53"/>
                <a:gd name="T3" fmla="*/ 11 h 16"/>
                <a:gd name="T4" fmla="*/ 1 w 53"/>
                <a:gd name="T5" fmla="*/ 16 h 16"/>
                <a:gd name="T6" fmla="*/ 53 w 53"/>
                <a:gd name="T7" fmla="*/ 16 h 16"/>
                <a:gd name="T8" fmla="*/ 53 w 53"/>
                <a:gd name="T9" fmla="*/ 0 h 16"/>
                <a:gd name="T10" fmla="*/ 26 w 5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6">
                  <a:moveTo>
                    <a:pt x="26" y="0"/>
                  </a:moveTo>
                  <a:cubicBezTo>
                    <a:pt x="26" y="0"/>
                    <a:pt x="2" y="9"/>
                    <a:pt x="1" y="11"/>
                  </a:cubicBezTo>
                  <a:cubicBezTo>
                    <a:pt x="0" y="12"/>
                    <a:pt x="1" y="16"/>
                    <a:pt x="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0" name="Freeform 91"/>
            <p:cNvSpPr/>
            <p:nvPr userDrawn="1"/>
          </p:nvSpPr>
          <p:spPr bwMode="auto">
            <a:xfrm>
              <a:off x="6072981" y="3248026"/>
              <a:ext cx="219075" cy="287338"/>
            </a:xfrm>
            <a:custGeom>
              <a:avLst/>
              <a:gdLst>
                <a:gd name="T0" fmla="*/ 0 w 138"/>
                <a:gd name="T1" fmla="*/ 58 h 181"/>
                <a:gd name="T2" fmla="*/ 1 w 138"/>
                <a:gd name="T3" fmla="*/ 179 h 181"/>
                <a:gd name="T4" fmla="*/ 70 w 138"/>
                <a:gd name="T5" fmla="*/ 179 h 181"/>
                <a:gd name="T6" fmla="*/ 138 w 138"/>
                <a:gd name="T7" fmla="*/ 181 h 181"/>
                <a:gd name="T8" fmla="*/ 135 w 138"/>
                <a:gd name="T9" fmla="*/ 58 h 181"/>
                <a:gd name="T10" fmla="*/ 123 w 138"/>
                <a:gd name="T11" fmla="*/ 0 h 181"/>
                <a:gd name="T12" fmla="*/ 13 w 138"/>
                <a:gd name="T13" fmla="*/ 0 h 181"/>
                <a:gd name="T14" fmla="*/ 0 w 138"/>
                <a:gd name="T15" fmla="*/ 5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81">
                  <a:moveTo>
                    <a:pt x="0" y="58"/>
                  </a:moveTo>
                  <a:lnTo>
                    <a:pt x="1" y="179"/>
                  </a:lnTo>
                  <a:lnTo>
                    <a:pt x="70" y="179"/>
                  </a:lnTo>
                  <a:lnTo>
                    <a:pt x="138" y="181"/>
                  </a:lnTo>
                  <a:lnTo>
                    <a:pt x="135" y="58"/>
                  </a:lnTo>
                  <a:lnTo>
                    <a:pt x="123" y="0"/>
                  </a:lnTo>
                  <a:lnTo>
                    <a:pt x="13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A4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1" name="Rectangle 92"/>
            <p:cNvSpPr>
              <a:spLocks noChangeArrowheads="1"/>
            </p:cNvSpPr>
            <p:nvPr userDrawn="1"/>
          </p:nvSpPr>
          <p:spPr bwMode="auto">
            <a:xfrm>
              <a:off x="6158706" y="2959101"/>
              <a:ext cx="44450" cy="73025"/>
            </a:xfrm>
            <a:prstGeom prst="rect">
              <a:avLst/>
            </a:pr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2" name="Freeform 93"/>
            <p:cNvSpPr/>
            <p:nvPr userDrawn="1"/>
          </p:nvSpPr>
          <p:spPr bwMode="auto">
            <a:xfrm>
              <a:off x="6015831" y="3127376"/>
              <a:ext cx="57150" cy="273050"/>
            </a:xfrm>
            <a:custGeom>
              <a:avLst/>
              <a:gdLst>
                <a:gd name="T0" fmla="*/ 17 w 21"/>
                <a:gd name="T1" fmla="*/ 86 h 100"/>
                <a:gd name="T2" fmla="*/ 20 w 21"/>
                <a:gd name="T3" fmla="*/ 84 h 100"/>
                <a:gd name="T4" fmla="*/ 16 w 21"/>
                <a:gd name="T5" fmla="*/ 78 h 100"/>
                <a:gd name="T6" fmla="*/ 15 w 21"/>
                <a:gd name="T7" fmla="*/ 78 h 100"/>
                <a:gd name="T8" fmla="*/ 16 w 21"/>
                <a:gd name="T9" fmla="*/ 78 h 100"/>
                <a:gd name="T10" fmla="*/ 17 w 21"/>
                <a:gd name="T11" fmla="*/ 34 h 100"/>
                <a:gd name="T12" fmla="*/ 17 w 21"/>
                <a:gd name="T13" fmla="*/ 24 h 100"/>
                <a:gd name="T14" fmla="*/ 20 w 21"/>
                <a:gd name="T15" fmla="*/ 3 h 100"/>
                <a:gd name="T16" fmla="*/ 4 w 21"/>
                <a:gd name="T17" fmla="*/ 0 h 100"/>
                <a:gd name="T18" fmla="*/ 1 w 21"/>
                <a:gd name="T19" fmla="*/ 26 h 100"/>
                <a:gd name="T20" fmla="*/ 5 w 21"/>
                <a:gd name="T21" fmla="*/ 78 h 100"/>
                <a:gd name="T22" fmla="*/ 1 w 21"/>
                <a:gd name="T23" fmla="*/ 91 h 100"/>
                <a:gd name="T24" fmla="*/ 11 w 21"/>
                <a:gd name="T25" fmla="*/ 100 h 100"/>
                <a:gd name="T26" fmla="*/ 21 w 21"/>
                <a:gd name="T27" fmla="*/ 91 h 100"/>
                <a:gd name="T28" fmla="*/ 17 w 21"/>
                <a:gd name="T2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00">
                  <a:moveTo>
                    <a:pt x="17" y="86"/>
                  </a:moveTo>
                  <a:cubicBezTo>
                    <a:pt x="17" y="86"/>
                    <a:pt x="19" y="86"/>
                    <a:pt x="20" y="84"/>
                  </a:cubicBezTo>
                  <a:cubicBezTo>
                    <a:pt x="20" y="82"/>
                    <a:pt x="16" y="78"/>
                    <a:pt x="16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83"/>
                    <a:pt x="0" y="88"/>
                    <a:pt x="1" y="91"/>
                  </a:cubicBezTo>
                  <a:cubicBezTo>
                    <a:pt x="4" y="94"/>
                    <a:pt x="8" y="100"/>
                    <a:pt x="11" y="100"/>
                  </a:cubicBezTo>
                  <a:cubicBezTo>
                    <a:pt x="15" y="98"/>
                    <a:pt x="19" y="96"/>
                    <a:pt x="21" y="91"/>
                  </a:cubicBezTo>
                  <a:cubicBezTo>
                    <a:pt x="20" y="89"/>
                    <a:pt x="17" y="86"/>
                    <a:pt x="17" y="86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3" name="Freeform 94"/>
            <p:cNvSpPr/>
            <p:nvPr userDrawn="1"/>
          </p:nvSpPr>
          <p:spPr bwMode="auto">
            <a:xfrm>
              <a:off x="6020593" y="3127376"/>
              <a:ext cx="49213" cy="57150"/>
            </a:xfrm>
            <a:custGeom>
              <a:avLst/>
              <a:gdLst>
                <a:gd name="T0" fmla="*/ 31 w 31"/>
                <a:gd name="T1" fmla="*/ 5 h 36"/>
                <a:gd name="T2" fmla="*/ 26 w 31"/>
                <a:gd name="T3" fmla="*/ 36 h 36"/>
                <a:gd name="T4" fmla="*/ 0 w 31"/>
                <a:gd name="T5" fmla="*/ 31 h 36"/>
                <a:gd name="T6" fmla="*/ 3 w 31"/>
                <a:gd name="T7" fmla="*/ 0 h 36"/>
                <a:gd name="T8" fmla="*/ 31 w 31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31" y="5"/>
                  </a:moveTo>
                  <a:lnTo>
                    <a:pt x="26" y="36"/>
                  </a:lnTo>
                  <a:lnTo>
                    <a:pt x="0" y="31"/>
                  </a:lnTo>
                  <a:lnTo>
                    <a:pt x="3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4" name="Freeform 95"/>
            <p:cNvSpPr/>
            <p:nvPr userDrawn="1"/>
          </p:nvSpPr>
          <p:spPr bwMode="auto">
            <a:xfrm>
              <a:off x="6290468" y="3133726"/>
              <a:ext cx="57150" cy="268288"/>
            </a:xfrm>
            <a:custGeom>
              <a:avLst/>
              <a:gdLst>
                <a:gd name="T0" fmla="*/ 4 w 21"/>
                <a:gd name="T1" fmla="*/ 86 h 99"/>
                <a:gd name="T2" fmla="*/ 2 w 21"/>
                <a:gd name="T3" fmla="*/ 83 h 99"/>
                <a:gd name="T4" fmla="*/ 6 w 21"/>
                <a:gd name="T5" fmla="*/ 78 h 99"/>
                <a:gd name="T6" fmla="*/ 6 w 21"/>
                <a:gd name="T7" fmla="*/ 78 h 99"/>
                <a:gd name="T8" fmla="*/ 6 w 21"/>
                <a:gd name="T9" fmla="*/ 78 h 99"/>
                <a:gd name="T10" fmla="*/ 4 w 21"/>
                <a:gd name="T11" fmla="*/ 33 h 99"/>
                <a:gd name="T12" fmla="*/ 4 w 21"/>
                <a:gd name="T13" fmla="*/ 24 h 99"/>
                <a:gd name="T14" fmla="*/ 1 w 21"/>
                <a:gd name="T15" fmla="*/ 3 h 99"/>
                <a:gd name="T16" fmla="*/ 17 w 21"/>
                <a:gd name="T17" fmla="*/ 0 h 99"/>
                <a:gd name="T18" fmla="*/ 21 w 21"/>
                <a:gd name="T19" fmla="*/ 26 h 99"/>
                <a:gd name="T20" fmla="*/ 16 w 21"/>
                <a:gd name="T21" fmla="*/ 78 h 99"/>
                <a:gd name="T22" fmla="*/ 20 w 21"/>
                <a:gd name="T23" fmla="*/ 91 h 99"/>
                <a:gd name="T24" fmla="*/ 10 w 21"/>
                <a:gd name="T25" fmla="*/ 99 h 99"/>
                <a:gd name="T26" fmla="*/ 0 w 21"/>
                <a:gd name="T27" fmla="*/ 91 h 99"/>
                <a:gd name="T28" fmla="*/ 4 w 21"/>
                <a:gd name="T29" fmla="*/ 8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99">
                  <a:moveTo>
                    <a:pt x="4" y="86"/>
                  </a:moveTo>
                  <a:cubicBezTo>
                    <a:pt x="4" y="86"/>
                    <a:pt x="2" y="85"/>
                    <a:pt x="2" y="83"/>
                  </a:cubicBezTo>
                  <a:cubicBezTo>
                    <a:pt x="1" y="81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7" y="83"/>
                    <a:pt x="21" y="88"/>
                    <a:pt x="20" y="91"/>
                  </a:cubicBezTo>
                  <a:cubicBezTo>
                    <a:pt x="18" y="93"/>
                    <a:pt x="13" y="99"/>
                    <a:pt x="10" y="99"/>
                  </a:cubicBezTo>
                  <a:cubicBezTo>
                    <a:pt x="7" y="98"/>
                    <a:pt x="2" y="95"/>
                    <a:pt x="0" y="91"/>
                  </a:cubicBezTo>
                  <a:cubicBezTo>
                    <a:pt x="1" y="89"/>
                    <a:pt x="4" y="86"/>
                    <a:pt x="4" y="86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5" name="Freeform 96"/>
            <p:cNvSpPr/>
            <p:nvPr userDrawn="1"/>
          </p:nvSpPr>
          <p:spPr bwMode="auto">
            <a:xfrm>
              <a:off x="6292056" y="3133726"/>
              <a:ext cx="49213" cy="53975"/>
            </a:xfrm>
            <a:custGeom>
              <a:avLst/>
              <a:gdLst>
                <a:gd name="T0" fmla="*/ 0 w 31"/>
                <a:gd name="T1" fmla="*/ 5 h 34"/>
                <a:gd name="T2" fmla="*/ 5 w 31"/>
                <a:gd name="T3" fmla="*/ 34 h 34"/>
                <a:gd name="T4" fmla="*/ 31 w 31"/>
                <a:gd name="T5" fmla="*/ 29 h 34"/>
                <a:gd name="T6" fmla="*/ 28 w 31"/>
                <a:gd name="T7" fmla="*/ 0 h 34"/>
                <a:gd name="T8" fmla="*/ 0 w 31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0" y="5"/>
                  </a:moveTo>
                  <a:lnTo>
                    <a:pt x="5" y="34"/>
                  </a:lnTo>
                  <a:lnTo>
                    <a:pt x="31" y="29"/>
                  </a:lnTo>
                  <a:lnTo>
                    <a:pt x="2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6" name="Freeform 97"/>
            <p:cNvSpPr/>
            <p:nvPr userDrawn="1"/>
          </p:nvSpPr>
          <p:spPr bwMode="auto">
            <a:xfrm>
              <a:off x="6017418" y="3001963"/>
              <a:ext cx="327025" cy="323850"/>
            </a:xfrm>
            <a:custGeom>
              <a:avLst/>
              <a:gdLst>
                <a:gd name="T0" fmla="*/ 116 w 120"/>
                <a:gd name="T1" fmla="*/ 38 h 119"/>
                <a:gd name="T2" fmla="*/ 104 w 120"/>
                <a:gd name="T3" fmla="*/ 11 h 119"/>
                <a:gd name="T4" fmla="*/ 69 w 120"/>
                <a:gd name="T5" fmla="*/ 0 h 119"/>
                <a:gd name="T6" fmla="*/ 60 w 120"/>
                <a:gd name="T7" fmla="*/ 11 h 119"/>
                <a:gd name="T8" fmla="*/ 51 w 120"/>
                <a:gd name="T9" fmla="*/ 0 h 119"/>
                <a:gd name="T10" fmla="*/ 15 w 120"/>
                <a:gd name="T11" fmla="*/ 11 h 119"/>
                <a:gd name="T12" fmla="*/ 4 w 120"/>
                <a:gd name="T13" fmla="*/ 38 h 119"/>
                <a:gd name="T14" fmla="*/ 4 w 120"/>
                <a:gd name="T15" fmla="*/ 38 h 119"/>
                <a:gd name="T16" fmla="*/ 4 w 120"/>
                <a:gd name="T17" fmla="*/ 38 h 119"/>
                <a:gd name="T18" fmla="*/ 4 w 120"/>
                <a:gd name="T19" fmla="*/ 38 h 119"/>
                <a:gd name="T20" fmla="*/ 0 w 120"/>
                <a:gd name="T21" fmla="*/ 60 h 119"/>
                <a:gd name="T22" fmla="*/ 22 w 120"/>
                <a:gd name="T23" fmla="*/ 65 h 119"/>
                <a:gd name="T24" fmla="*/ 25 w 120"/>
                <a:gd name="T25" fmla="*/ 38 h 119"/>
                <a:gd name="T26" fmla="*/ 22 w 120"/>
                <a:gd name="T27" fmla="*/ 116 h 119"/>
                <a:gd name="T28" fmla="*/ 99 w 120"/>
                <a:gd name="T29" fmla="*/ 119 h 119"/>
                <a:gd name="T30" fmla="*/ 95 w 120"/>
                <a:gd name="T31" fmla="*/ 38 h 119"/>
                <a:gd name="T32" fmla="*/ 100 w 120"/>
                <a:gd name="T33" fmla="*/ 67 h 119"/>
                <a:gd name="T34" fmla="*/ 120 w 120"/>
                <a:gd name="T35" fmla="*/ 64 h 119"/>
                <a:gd name="T36" fmla="*/ 116 w 120"/>
                <a:gd name="T37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19">
                  <a:moveTo>
                    <a:pt x="116" y="38"/>
                  </a:moveTo>
                  <a:cubicBezTo>
                    <a:pt x="116" y="20"/>
                    <a:pt x="104" y="11"/>
                    <a:pt x="104" y="11"/>
                  </a:cubicBezTo>
                  <a:cubicBezTo>
                    <a:pt x="104" y="5"/>
                    <a:pt x="70" y="0"/>
                    <a:pt x="69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16" y="5"/>
                    <a:pt x="15" y="11"/>
                  </a:cubicBezTo>
                  <a:cubicBezTo>
                    <a:pt x="15" y="11"/>
                    <a:pt x="7" y="1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20" y="64"/>
                    <a:pt x="120" y="64"/>
                    <a:pt x="120" y="64"/>
                  </a:cubicBezTo>
                  <a:lnTo>
                    <a:pt x="116" y="38"/>
                  </a:lnTo>
                  <a:close/>
                </a:path>
              </a:pathLst>
            </a:custGeom>
            <a:solidFill>
              <a:srgbClr val="BC6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7" name="Freeform 98"/>
            <p:cNvSpPr/>
            <p:nvPr userDrawn="1"/>
          </p:nvSpPr>
          <p:spPr bwMode="auto">
            <a:xfrm>
              <a:off x="6088856" y="2841626"/>
              <a:ext cx="187325" cy="122238"/>
            </a:xfrm>
            <a:custGeom>
              <a:avLst/>
              <a:gdLst>
                <a:gd name="T0" fmla="*/ 5 w 69"/>
                <a:gd name="T1" fmla="*/ 11 h 45"/>
                <a:gd name="T2" fmla="*/ 17 w 69"/>
                <a:gd name="T3" fmla="*/ 45 h 45"/>
                <a:gd name="T4" fmla="*/ 50 w 69"/>
                <a:gd name="T5" fmla="*/ 45 h 45"/>
                <a:gd name="T6" fmla="*/ 63 w 69"/>
                <a:gd name="T7" fmla="*/ 11 h 45"/>
                <a:gd name="T8" fmla="*/ 36 w 69"/>
                <a:gd name="T9" fmla="*/ 0 h 45"/>
                <a:gd name="T10" fmla="*/ 5 w 69"/>
                <a:gd name="T1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45">
                  <a:moveTo>
                    <a:pt x="5" y="11"/>
                  </a:moveTo>
                  <a:cubicBezTo>
                    <a:pt x="0" y="18"/>
                    <a:pt x="10" y="45"/>
                    <a:pt x="17" y="45"/>
                  </a:cubicBezTo>
                  <a:cubicBezTo>
                    <a:pt x="24" y="45"/>
                    <a:pt x="44" y="45"/>
                    <a:pt x="50" y="45"/>
                  </a:cubicBezTo>
                  <a:cubicBezTo>
                    <a:pt x="57" y="45"/>
                    <a:pt x="69" y="16"/>
                    <a:pt x="63" y="11"/>
                  </a:cubicBezTo>
                  <a:cubicBezTo>
                    <a:pt x="56" y="6"/>
                    <a:pt x="36" y="0"/>
                    <a:pt x="36" y="0"/>
                  </a:cubicBezTo>
                  <a:cubicBezTo>
                    <a:pt x="36" y="0"/>
                    <a:pt x="10" y="6"/>
                    <a:pt x="5" y="11"/>
                  </a:cubicBezTo>
                  <a:close/>
                </a:path>
              </a:pathLst>
            </a:custGeom>
            <a:solidFill>
              <a:srgbClr val="663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8" name="Freeform 99"/>
            <p:cNvSpPr/>
            <p:nvPr userDrawn="1"/>
          </p:nvSpPr>
          <p:spPr bwMode="auto">
            <a:xfrm>
              <a:off x="6082506" y="2871788"/>
              <a:ext cx="38100" cy="44450"/>
            </a:xfrm>
            <a:custGeom>
              <a:avLst/>
              <a:gdLst>
                <a:gd name="T0" fmla="*/ 10 w 14"/>
                <a:gd name="T1" fmla="*/ 15 h 16"/>
                <a:gd name="T2" fmla="*/ 1 w 14"/>
                <a:gd name="T3" fmla="*/ 9 h 16"/>
                <a:gd name="T4" fmla="*/ 7 w 14"/>
                <a:gd name="T5" fmla="*/ 1 h 16"/>
                <a:gd name="T6" fmla="*/ 10 w 14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15"/>
                  </a:moveTo>
                  <a:cubicBezTo>
                    <a:pt x="6" y="16"/>
                    <a:pt x="2" y="13"/>
                    <a:pt x="1" y="9"/>
                  </a:cubicBezTo>
                  <a:cubicBezTo>
                    <a:pt x="0" y="5"/>
                    <a:pt x="3" y="1"/>
                    <a:pt x="7" y="1"/>
                  </a:cubicBezTo>
                  <a:cubicBezTo>
                    <a:pt x="11" y="0"/>
                    <a:pt x="14" y="14"/>
                    <a:pt x="10" y="15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89" name="Freeform 100"/>
            <p:cNvSpPr/>
            <p:nvPr userDrawn="1"/>
          </p:nvSpPr>
          <p:spPr bwMode="auto">
            <a:xfrm>
              <a:off x="6238081" y="2871788"/>
              <a:ext cx="38100" cy="44450"/>
            </a:xfrm>
            <a:custGeom>
              <a:avLst/>
              <a:gdLst>
                <a:gd name="T0" fmla="*/ 4 w 14"/>
                <a:gd name="T1" fmla="*/ 15 h 16"/>
                <a:gd name="T2" fmla="*/ 13 w 14"/>
                <a:gd name="T3" fmla="*/ 9 h 16"/>
                <a:gd name="T4" fmla="*/ 7 w 14"/>
                <a:gd name="T5" fmla="*/ 1 h 16"/>
                <a:gd name="T6" fmla="*/ 4 w 14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4" y="15"/>
                  </a:moveTo>
                  <a:cubicBezTo>
                    <a:pt x="8" y="16"/>
                    <a:pt x="12" y="13"/>
                    <a:pt x="13" y="9"/>
                  </a:cubicBezTo>
                  <a:cubicBezTo>
                    <a:pt x="14" y="5"/>
                    <a:pt x="11" y="1"/>
                    <a:pt x="7" y="1"/>
                  </a:cubicBezTo>
                  <a:cubicBezTo>
                    <a:pt x="3" y="0"/>
                    <a:pt x="0" y="14"/>
                    <a:pt x="4" y="15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0" name="Freeform 101"/>
            <p:cNvSpPr/>
            <p:nvPr userDrawn="1"/>
          </p:nvSpPr>
          <p:spPr bwMode="auto">
            <a:xfrm>
              <a:off x="6099968" y="2801938"/>
              <a:ext cx="165100" cy="184150"/>
            </a:xfrm>
            <a:custGeom>
              <a:avLst/>
              <a:gdLst>
                <a:gd name="T0" fmla="*/ 30 w 61"/>
                <a:gd name="T1" fmla="*/ 68 h 68"/>
                <a:gd name="T2" fmla="*/ 57 w 61"/>
                <a:gd name="T3" fmla="*/ 17 h 68"/>
                <a:gd name="T4" fmla="*/ 31 w 61"/>
                <a:gd name="T5" fmla="*/ 0 h 68"/>
                <a:gd name="T6" fmla="*/ 3 w 61"/>
                <a:gd name="T7" fmla="*/ 17 h 68"/>
                <a:gd name="T8" fmla="*/ 30 w 6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30" y="68"/>
                  </a:moveTo>
                  <a:cubicBezTo>
                    <a:pt x="61" y="68"/>
                    <a:pt x="57" y="17"/>
                    <a:pt x="57" y="17"/>
                  </a:cubicBezTo>
                  <a:cubicBezTo>
                    <a:pt x="57" y="17"/>
                    <a:pt x="56" y="0"/>
                    <a:pt x="31" y="0"/>
                  </a:cubicBezTo>
                  <a:cubicBezTo>
                    <a:pt x="8" y="0"/>
                    <a:pt x="3" y="17"/>
                    <a:pt x="3" y="17"/>
                  </a:cubicBezTo>
                  <a:cubicBezTo>
                    <a:pt x="3" y="17"/>
                    <a:pt x="0" y="68"/>
                    <a:pt x="30" y="6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1" name="Freeform 102"/>
            <p:cNvSpPr/>
            <p:nvPr userDrawn="1"/>
          </p:nvSpPr>
          <p:spPr bwMode="auto">
            <a:xfrm>
              <a:off x="6085681" y="2771776"/>
              <a:ext cx="201613" cy="119063"/>
            </a:xfrm>
            <a:custGeom>
              <a:avLst/>
              <a:gdLst>
                <a:gd name="T0" fmla="*/ 4 w 74"/>
                <a:gd name="T1" fmla="*/ 38 h 44"/>
                <a:gd name="T2" fmla="*/ 10 w 74"/>
                <a:gd name="T3" fmla="*/ 42 h 44"/>
                <a:gd name="T4" fmla="*/ 11 w 74"/>
                <a:gd name="T5" fmla="*/ 24 h 44"/>
                <a:gd name="T6" fmla="*/ 24 w 74"/>
                <a:gd name="T7" fmla="*/ 29 h 44"/>
                <a:gd name="T8" fmla="*/ 23 w 74"/>
                <a:gd name="T9" fmla="*/ 21 h 44"/>
                <a:gd name="T10" fmla="*/ 38 w 74"/>
                <a:gd name="T11" fmla="*/ 28 h 44"/>
                <a:gd name="T12" fmla="*/ 49 w 74"/>
                <a:gd name="T13" fmla="*/ 28 h 44"/>
                <a:gd name="T14" fmla="*/ 48 w 74"/>
                <a:gd name="T15" fmla="*/ 21 h 44"/>
                <a:gd name="T16" fmla="*/ 53 w 74"/>
                <a:gd name="T17" fmla="*/ 23 h 44"/>
                <a:gd name="T18" fmla="*/ 58 w 74"/>
                <a:gd name="T19" fmla="*/ 24 h 44"/>
                <a:gd name="T20" fmla="*/ 61 w 74"/>
                <a:gd name="T21" fmla="*/ 43 h 44"/>
                <a:gd name="T22" fmla="*/ 66 w 74"/>
                <a:gd name="T23" fmla="*/ 39 h 44"/>
                <a:gd name="T24" fmla="*/ 35 w 74"/>
                <a:gd name="T25" fmla="*/ 3 h 44"/>
                <a:gd name="T26" fmla="*/ 24 w 74"/>
                <a:gd name="T27" fmla="*/ 4 h 44"/>
                <a:gd name="T28" fmla="*/ 22 w 74"/>
                <a:gd name="T29" fmla="*/ 0 h 44"/>
                <a:gd name="T30" fmla="*/ 20 w 74"/>
                <a:gd name="T31" fmla="*/ 5 h 44"/>
                <a:gd name="T32" fmla="*/ 12 w 74"/>
                <a:gd name="T33" fmla="*/ 0 h 44"/>
                <a:gd name="T34" fmla="*/ 13 w 74"/>
                <a:gd name="T35" fmla="*/ 8 h 44"/>
                <a:gd name="T36" fmla="*/ 4 w 74"/>
                <a:gd name="T3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44">
                  <a:moveTo>
                    <a:pt x="4" y="38"/>
                  </a:moveTo>
                  <a:cubicBezTo>
                    <a:pt x="7" y="37"/>
                    <a:pt x="10" y="42"/>
                    <a:pt x="10" y="4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7" y="29"/>
                    <a:pt x="24" y="29"/>
                  </a:cubicBezTo>
                  <a:cubicBezTo>
                    <a:pt x="23" y="25"/>
                    <a:pt x="23" y="21"/>
                    <a:pt x="23" y="21"/>
                  </a:cubicBezTo>
                  <a:cubicBezTo>
                    <a:pt x="25" y="24"/>
                    <a:pt x="33" y="27"/>
                    <a:pt x="38" y="28"/>
                  </a:cubicBezTo>
                  <a:cubicBezTo>
                    <a:pt x="36" y="22"/>
                    <a:pt x="44" y="23"/>
                    <a:pt x="49" y="28"/>
                  </a:cubicBezTo>
                  <a:cubicBezTo>
                    <a:pt x="47" y="23"/>
                    <a:pt x="46" y="23"/>
                    <a:pt x="48" y="21"/>
                  </a:cubicBezTo>
                  <a:cubicBezTo>
                    <a:pt x="53" y="20"/>
                    <a:pt x="53" y="23"/>
                    <a:pt x="53" y="23"/>
                  </a:cubicBezTo>
                  <a:cubicBezTo>
                    <a:pt x="56" y="20"/>
                    <a:pt x="58" y="24"/>
                    <a:pt x="58" y="24"/>
                  </a:cubicBezTo>
                  <a:cubicBezTo>
                    <a:pt x="58" y="24"/>
                    <a:pt x="61" y="44"/>
                    <a:pt x="61" y="43"/>
                  </a:cubicBezTo>
                  <a:cubicBezTo>
                    <a:pt x="62" y="38"/>
                    <a:pt x="66" y="39"/>
                    <a:pt x="66" y="39"/>
                  </a:cubicBezTo>
                  <a:cubicBezTo>
                    <a:pt x="66" y="39"/>
                    <a:pt x="74" y="3"/>
                    <a:pt x="35" y="3"/>
                  </a:cubicBezTo>
                  <a:cubicBezTo>
                    <a:pt x="31" y="3"/>
                    <a:pt x="27" y="3"/>
                    <a:pt x="24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18"/>
                    <a:pt x="4" y="37"/>
                    <a:pt x="4" y="38"/>
                  </a:cubicBezTo>
                  <a:close/>
                </a:path>
              </a:pathLst>
            </a:custGeom>
            <a:solidFill>
              <a:srgbClr val="663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2" name="Rectangle 103"/>
            <p:cNvSpPr>
              <a:spLocks noChangeArrowheads="1"/>
            </p:cNvSpPr>
            <p:nvPr userDrawn="1"/>
          </p:nvSpPr>
          <p:spPr bwMode="auto">
            <a:xfrm>
              <a:off x="6196806" y="3097213"/>
              <a:ext cx="60325" cy="174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3" name="Freeform 104"/>
            <p:cNvSpPr/>
            <p:nvPr userDrawn="1"/>
          </p:nvSpPr>
          <p:spPr bwMode="auto">
            <a:xfrm>
              <a:off x="6196806" y="3114676"/>
              <a:ext cx="60325" cy="58738"/>
            </a:xfrm>
            <a:custGeom>
              <a:avLst/>
              <a:gdLst>
                <a:gd name="T0" fmla="*/ 38 w 38"/>
                <a:gd name="T1" fmla="*/ 29 h 37"/>
                <a:gd name="T2" fmla="*/ 19 w 38"/>
                <a:gd name="T3" fmla="*/ 37 h 37"/>
                <a:gd name="T4" fmla="*/ 0 w 38"/>
                <a:gd name="T5" fmla="*/ 29 h 37"/>
                <a:gd name="T6" fmla="*/ 0 w 38"/>
                <a:gd name="T7" fmla="*/ 0 h 37"/>
                <a:gd name="T8" fmla="*/ 38 w 38"/>
                <a:gd name="T9" fmla="*/ 0 h 37"/>
                <a:gd name="T10" fmla="*/ 38 w 38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38" y="29"/>
                  </a:moveTo>
                  <a:lnTo>
                    <a:pt x="19" y="3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8F4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4" name="Freeform 105"/>
            <p:cNvSpPr/>
            <p:nvPr userDrawn="1"/>
          </p:nvSpPr>
          <p:spPr bwMode="auto">
            <a:xfrm>
              <a:off x="6096793" y="3532188"/>
              <a:ext cx="76200" cy="217488"/>
            </a:xfrm>
            <a:custGeom>
              <a:avLst/>
              <a:gdLst>
                <a:gd name="T0" fmla="*/ 48 w 48"/>
                <a:gd name="T1" fmla="*/ 137 h 137"/>
                <a:gd name="T2" fmla="*/ 12 w 48"/>
                <a:gd name="T3" fmla="*/ 137 h 137"/>
                <a:gd name="T4" fmla="*/ 0 w 48"/>
                <a:gd name="T5" fmla="*/ 0 h 137"/>
                <a:gd name="T6" fmla="*/ 48 w 48"/>
                <a:gd name="T7" fmla="*/ 0 h 137"/>
                <a:gd name="T8" fmla="*/ 48 w 48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7">
                  <a:moveTo>
                    <a:pt x="48" y="137"/>
                  </a:moveTo>
                  <a:lnTo>
                    <a:pt x="12" y="137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7"/>
                  </a:ln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5" name="Freeform 106"/>
            <p:cNvSpPr/>
            <p:nvPr userDrawn="1"/>
          </p:nvSpPr>
          <p:spPr bwMode="auto">
            <a:xfrm>
              <a:off x="6185693" y="3532188"/>
              <a:ext cx="76200" cy="217488"/>
            </a:xfrm>
            <a:custGeom>
              <a:avLst/>
              <a:gdLst>
                <a:gd name="T0" fmla="*/ 0 w 48"/>
                <a:gd name="T1" fmla="*/ 137 h 137"/>
                <a:gd name="T2" fmla="*/ 36 w 48"/>
                <a:gd name="T3" fmla="*/ 137 h 137"/>
                <a:gd name="T4" fmla="*/ 48 w 48"/>
                <a:gd name="T5" fmla="*/ 0 h 137"/>
                <a:gd name="T6" fmla="*/ 0 w 48"/>
                <a:gd name="T7" fmla="*/ 0 h 137"/>
                <a:gd name="T8" fmla="*/ 0 w 48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7">
                  <a:moveTo>
                    <a:pt x="0" y="137"/>
                  </a:moveTo>
                  <a:lnTo>
                    <a:pt x="36" y="13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6" name="Freeform 107"/>
            <p:cNvSpPr/>
            <p:nvPr userDrawn="1"/>
          </p:nvSpPr>
          <p:spPr bwMode="auto">
            <a:xfrm>
              <a:off x="6246018" y="3740151"/>
              <a:ext cx="166688" cy="115888"/>
            </a:xfrm>
            <a:custGeom>
              <a:avLst/>
              <a:gdLst>
                <a:gd name="T0" fmla="*/ 57 w 61"/>
                <a:gd name="T1" fmla="*/ 35 h 43"/>
                <a:gd name="T2" fmla="*/ 17 w 61"/>
                <a:gd name="T3" fmla="*/ 21 h 43"/>
                <a:gd name="T4" fmla="*/ 8 w 61"/>
                <a:gd name="T5" fmla="*/ 0 h 43"/>
                <a:gd name="T6" fmla="*/ 0 w 61"/>
                <a:gd name="T7" fmla="*/ 0 h 43"/>
                <a:gd name="T8" fmla="*/ 11 w 61"/>
                <a:gd name="T9" fmla="*/ 26 h 43"/>
                <a:gd name="T10" fmla="*/ 57 w 61"/>
                <a:gd name="T11" fmla="*/ 43 h 43"/>
                <a:gd name="T12" fmla="*/ 61 w 61"/>
                <a:gd name="T13" fmla="*/ 39 h 43"/>
                <a:gd name="T14" fmla="*/ 57 w 61"/>
                <a:gd name="T1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3">
                  <a:moveTo>
                    <a:pt x="57" y="35"/>
                  </a:moveTo>
                  <a:cubicBezTo>
                    <a:pt x="39" y="35"/>
                    <a:pt x="25" y="30"/>
                    <a:pt x="17" y="21"/>
                  </a:cubicBezTo>
                  <a:cubicBezTo>
                    <a:pt x="12" y="15"/>
                    <a:pt x="9" y="8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0"/>
                    <a:pt x="5" y="19"/>
                    <a:pt x="11" y="26"/>
                  </a:cubicBezTo>
                  <a:cubicBezTo>
                    <a:pt x="21" y="37"/>
                    <a:pt x="36" y="43"/>
                    <a:pt x="57" y="43"/>
                  </a:cubicBezTo>
                  <a:cubicBezTo>
                    <a:pt x="59" y="43"/>
                    <a:pt x="61" y="41"/>
                    <a:pt x="61" y="39"/>
                  </a:cubicBezTo>
                  <a:cubicBezTo>
                    <a:pt x="61" y="37"/>
                    <a:pt x="59" y="35"/>
                    <a:pt x="57" y="35"/>
                  </a:cubicBezTo>
                  <a:close/>
                </a:path>
              </a:pathLst>
            </a:custGeom>
            <a:solidFill>
              <a:srgbClr val="CC8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7" name="Freeform 108"/>
            <p:cNvSpPr/>
            <p:nvPr userDrawn="1"/>
          </p:nvSpPr>
          <p:spPr bwMode="auto">
            <a:xfrm>
              <a:off x="6246018" y="3694113"/>
              <a:ext cx="25400" cy="46038"/>
            </a:xfrm>
            <a:custGeom>
              <a:avLst/>
              <a:gdLst>
                <a:gd name="T0" fmla="*/ 8 w 9"/>
                <a:gd name="T1" fmla="*/ 16 h 17"/>
                <a:gd name="T2" fmla="*/ 8 w 9"/>
                <a:gd name="T3" fmla="*/ 12 h 17"/>
                <a:gd name="T4" fmla="*/ 8 w 9"/>
                <a:gd name="T5" fmla="*/ 10 h 17"/>
                <a:gd name="T6" fmla="*/ 9 w 9"/>
                <a:gd name="T7" fmla="*/ 5 h 17"/>
                <a:gd name="T8" fmla="*/ 5 w 9"/>
                <a:gd name="T9" fmla="*/ 0 h 17"/>
                <a:gd name="T10" fmla="*/ 1 w 9"/>
                <a:gd name="T11" fmla="*/ 4 h 17"/>
                <a:gd name="T12" fmla="*/ 0 w 9"/>
                <a:gd name="T13" fmla="*/ 10 h 17"/>
                <a:gd name="T14" fmla="*/ 0 w 9"/>
                <a:gd name="T15" fmla="*/ 12 h 17"/>
                <a:gd name="T16" fmla="*/ 0 w 9"/>
                <a:gd name="T17" fmla="*/ 16 h 17"/>
                <a:gd name="T18" fmla="*/ 0 w 9"/>
                <a:gd name="T19" fmla="*/ 17 h 17"/>
                <a:gd name="T20" fmla="*/ 0 w 9"/>
                <a:gd name="T21" fmla="*/ 17 h 17"/>
                <a:gd name="T22" fmla="*/ 8 w 9"/>
                <a:gd name="T23" fmla="*/ 17 h 17"/>
                <a:gd name="T24" fmla="*/ 8 w 9"/>
                <a:gd name="T2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7">
                  <a:moveTo>
                    <a:pt x="8" y="16"/>
                  </a:moveTo>
                  <a:cubicBezTo>
                    <a:pt x="8" y="15"/>
                    <a:pt x="8" y="13"/>
                    <a:pt x="8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9"/>
                    <a:pt x="8" y="7"/>
                    <a:pt x="9" y="5"/>
                  </a:cubicBezTo>
                  <a:cubicBezTo>
                    <a:pt x="9" y="3"/>
                    <a:pt x="7" y="1"/>
                    <a:pt x="5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8A5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8" name="Freeform 109"/>
            <p:cNvSpPr/>
            <p:nvPr userDrawn="1"/>
          </p:nvSpPr>
          <p:spPr bwMode="auto">
            <a:xfrm>
              <a:off x="6311106" y="3511551"/>
              <a:ext cx="327025" cy="355600"/>
            </a:xfrm>
            <a:custGeom>
              <a:avLst/>
              <a:gdLst>
                <a:gd name="T0" fmla="*/ 77 w 120"/>
                <a:gd name="T1" fmla="*/ 131 h 131"/>
                <a:gd name="T2" fmla="*/ 43 w 120"/>
                <a:gd name="T3" fmla="*/ 131 h 131"/>
                <a:gd name="T4" fmla="*/ 9 w 120"/>
                <a:gd name="T5" fmla="*/ 77 h 131"/>
                <a:gd name="T6" fmla="*/ 26 w 120"/>
                <a:gd name="T7" fmla="*/ 32 h 131"/>
                <a:gd name="T8" fmla="*/ 94 w 120"/>
                <a:gd name="T9" fmla="*/ 32 h 131"/>
                <a:gd name="T10" fmla="*/ 111 w 120"/>
                <a:gd name="T11" fmla="*/ 77 h 131"/>
                <a:gd name="T12" fmla="*/ 77 w 120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31">
                  <a:moveTo>
                    <a:pt x="77" y="131"/>
                  </a:moveTo>
                  <a:cubicBezTo>
                    <a:pt x="43" y="131"/>
                    <a:pt x="43" y="131"/>
                    <a:pt x="43" y="131"/>
                  </a:cubicBezTo>
                  <a:cubicBezTo>
                    <a:pt x="17" y="131"/>
                    <a:pt x="0" y="103"/>
                    <a:pt x="9" y="7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39" y="0"/>
                    <a:pt x="81" y="0"/>
                    <a:pt x="94" y="32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0" y="103"/>
                    <a:pt x="103" y="131"/>
                    <a:pt x="77" y="131"/>
                  </a:cubicBezTo>
                  <a:close/>
                </a:path>
              </a:pathLst>
            </a:custGeom>
            <a:solidFill>
              <a:srgbClr val="E6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99" name="Oval 110"/>
            <p:cNvSpPr>
              <a:spLocks noChangeArrowheads="1"/>
            </p:cNvSpPr>
            <p:nvPr userDrawn="1"/>
          </p:nvSpPr>
          <p:spPr bwMode="auto">
            <a:xfrm>
              <a:off x="6460331" y="3656013"/>
              <a:ext cx="30163" cy="19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0" name="Freeform 111"/>
            <p:cNvSpPr/>
            <p:nvPr userDrawn="1"/>
          </p:nvSpPr>
          <p:spPr bwMode="auto">
            <a:xfrm>
              <a:off x="6477793" y="3627438"/>
              <a:ext cx="58738" cy="44450"/>
            </a:xfrm>
            <a:custGeom>
              <a:avLst/>
              <a:gdLst>
                <a:gd name="T0" fmla="*/ 0 w 22"/>
                <a:gd name="T1" fmla="*/ 10 h 16"/>
                <a:gd name="T2" fmla="*/ 11 w 22"/>
                <a:gd name="T3" fmla="*/ 14 h 16"/>
                <a:gd name="T4" fmla="*/ 18 w 22"/>
                <a:gd name="T5" fmla="*/ 0 h 16"/>
                <a:gd name="T6" fmla="*/ 0 w 22"/>
                <a:gd name="T7" fmla="*/ 3 h 16"/>
                <a:gd name="T8" fmla="*/ 0 w 22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0" y="10"/>
                  </a:moveTo>
                  <a:cubicBezTo>
                    <a:pt x="0" y="10"/>
                    <a:pt x="5" y="16"/>
                    <a:pt x="11" y="14"/>
                  </a:cubicBezTo>
                  <a:cubicBezTo>
                    <a:pt x="22" y="12"/>
                    <a:pt x="18" y="0"/>
                    <a:pt x="18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1" name="Freeform 112"/>
            <p:cNvSpPr/>
            <p:nvPr userDrawn="1"/>
          </p:nvSpPr>
          <p:spPr bwMode="auto">
            <a:xfrm>
              <a:off x="6414293" y="3630613"/>
              <a:ext cx="63500" cy="41275"/>
            </a:xfrm>
            <a:custGeom>
              <a:avLst/>
              <a:gdLst>
                <a:gd name="T0" fmla="*/ 23 w 23"/>
                <a:gd name="T1" fmla="*/ 9 h 15"/>
                <a:gd name="T2" fmla="*/ 11 w 23"/>
                <a:gd name="T3" fmla="*/ 13 h 15"/>
                <a:gd name="T4" fmla="*/ 4 w 23"/>
                <a:gd name="T5" fmla="*/ 0 h 15"/>
                <a:gd name="T6" fmla="*/ 23 w 23"/>
                <a:gd name="T7" fmla="*/ 2 h 15"/>
                <a:gd name="T8" fmla="*/ 23 w 23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9"/>
                  </a:moveTo>
                  <a:cubicBezTo>
                    <a:pt x="23" y="9"/>
                    <a:pt x="17" y="15"/>
                    <a:pt x="11" y="13"/>
                  </a:cubicBezTo>
                  <a:cubicBezTo>
                    <a:pt x="0" y="11"/>
                    <a:pt x="4" y="0"/>
                    <a:pt x="4" y="0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2" name="Oval 113"/>
            <p:cNvSpPr>
              <a:spLocks noChangeArrowheads="1"/>
            </p:cNvSpPr>
            <p:nvPr userDrawn="1"/>
          </p:nvSpPr>
          <p:spPr bwMode="auto">
            <a:xfrm>
              <a:off x="6409531" y="3573463"/>
              <a:ext cx="127000" cy="68263"/>
            </a:xfrm>
            <a:prstGeom prst="ellipse">
              <a:avLst/>
            </a:prstGeom>
            <a:solidFill>
              <a:srgbClr val="94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3" name="Freeform 114"/>
            <p:cNvSpPr/>
            <p:nvPr userDrawn="1"/>
          </p:nvSpPr>
          <p:spPr bwMode="auto">
            <a:xfrm>
              <a:off x="6387306" y="3722688"/>
              <a:ext cx="174625" cy="150813"/>
            </a:xfrm>
            <a:custGeom>
              <a:avLst/>
              <a:gdLst>
                <a:gd name="T0" fmla="*/ 64 w 64"/>
                <a:gd name="T1" fmla="*/ 31 h 55"/>
                <a:gd name="T2" fmla="*/ 53 w 64"/>
                <a:gd name="T3" fmla="*/ 53 h 55"/>
                <a:gd name="T4" fmla="*/ 11 w 64"/>
                <a:gd name="T5" fmla="*/ 53 h 55"/>
                <a:gd name="T6" fmla="*/ 0 w 64"/>
                <a:gd name="T7" fmla="*/ 31 h 55"/>
                <a:gd name="T8" fmla="*/ 32 w 64"/>
                <a:gd name="T9" fmla="*/ 0 h 55"/>
                <a:gd name="T10" fmla="*/ 64 w 64"/>
                <a:gd name="T11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64" y="31"/>
                  </a:moveTo>
                  <a:cubicBezTo>
                    <a:pt x="64" y="40"/>
                    <a:pt x="60" y="48"/>
                    <a:pt x="53" y="53"/>
                  </a:cubicBezTo>
                  <a:cubicBezTo>
                    <a:pt x="49" y="55"/>
                    <a:pt x="13" y="55"/>
                    <a:pt x="11" y="53"/>
                  </a:cubicBezTo>
                  <a:cubicBezTo>
                    <a:pt x="4" y="48"/>
                    <a:pt x="0" y="40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1"/>
                  </a:cubicBezTo>
                  <a:close/>
                </a:path>
              </a:pathLst>
            </a:custGeom>
            <a:solidFill>
              <a:srgbClr val="E6C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4" name="Oval 115"/>
            <p:cNvSpPr>
              <a:spLocks noChangeArrowheads="1"/>
            </p:cNvSpPr>
            <p:nvPr userDrawn="1"/>
          </p:nvSpPr>
          <p:spPr bwMode="auto">
            <a:xfrm>
              <a:off x="6496843" y="3589338"/>
              <a:ext cx="20638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5" name="Oval 116"/>
            <p:cNvSpPr>
              <a:spLocks noChangeArrowheads="1"/>
            </p:cNvSpPr>
            <p:nvPr userDrawn="1"/>
          </p:nvSpPr>
          <p:spPr bwMode="auto">
            <a:xfrm>
              <a:off x="6501606" y="3606801"/>
              <a:ext cx="11113" cy="12700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6" name="Oval 117"/>
            <p:cNvSpPr>
              <a:spLocks noChangeArrowheads="1"/>
            </p:cNvSpPr>
            <p:nvPr userDrawn="1"/>
          </p:nvSpPr>
          <p:spPr bwMode="auto">
            <a:xfrm>
              <a:off x="6433343" y="3589338"/>
              <a:ext cx="222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7" name="Oval 118"/>
            <p:cNvSpPr>
              <a:spLocks noChangeArrowheads="1"/>
            </p:cNvSpPr>
            <p:nvPr userDrawn="1"/>
          </p:nvSpPr>
          <p:spPr bwMode="auto">
            <a:xfrm>
              <a:off x="6441281" y="3606801"/>
              <a:ext cx="9525" cy="12700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8" name="Freeform 119"/>
            <p:cNvSpPr/>
            <p:nvPr userDrawn="1"/>
          </p:nvSpPr>
          <p:spPr bwMode="auto">
            <a:xfrm>
              <a:off x="6504781" y="3494088"/>
              <a:ext cx="61913" cy="79375"/>
            </a:xfrm>
            <a:custGeom>
              <a:avLst/>
              <a:gdLst>
                <a:gd name="T0" fmla="*/ 17 w 23"/>
                <a:gd name="T1" fmla="*/ 29 h 29"/>
                <a:gd name="T2" fmla="*/ 0 w 23"/>
                <a:gd name="T3" fmla="*/ 17 h 29"/>
                <a:gd name="T4" fmla="*/ 22 w 23"/>
                <a:gd name="T5" fmla="*/ 1 h 29"/>
                <a:gd name="T6" fmla="*/ 17 w 23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17" y="29"/>
                  </a:moveTo>
                  <a:cubicBezTo>
                    <a:pt x="12" y="23"/>
                    <a:pt x="0" y="17"/>
                    <a:pt x="0" y="17"/>
                  </a:cubicBezTo>
                  <a:cubicBezTo>
                    <a:pt x="0" y="17"/>
                    <a:pt x="20" y="0"/>
                    <a:pt x="22" y="1"/>
                  </a:cubicBezTo>
                  <a:cubicBezTo>
                    <a:pt x="23" y="1"/>
                    <a:pt x="20" y="28"/>
                    <a:pt x="17" y="29"/>
                  </a:cubicBezTo>
                  <a:close/>
                </a:path>
              </a:pathLst>
            </a:custGeom>
            <a:solidFill>
              <a:srgbClr val="A6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09" name="Freeform 120"/>
            <p:cNvSpPr/>
            <p:nvPr userDrawn="1"/>
          </p:nvSpPr>
          <p:spPr bwMode="auto">
            <a:xfrm>
              <a:off x="6517481" y="3516313"/>
              <a:ext cx="36513" cy="44450"/>
            </a:xfrm>
            <a:custGeom>
              <a:avLst/>
              <a:gdLst>
                <a:gd name="T0" fmla="*/ 10 w 13"/>
                <a:gd name="T1" fmla="*/ 16 h 16"/>
                <a:gd name="T2" fmla="*/ 0 w 13"/>
                <a:gd name="T3" fmla="*/ 10 h 16"/>
                <a:gd name="T4" fmla="*/ 12 w 13"/>
                <a:gd name="T5" fmla="*/ 0 h 16"/>
                <a:gd name="T6" fmla="*/ 10 w 13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10" y="16"/>
                  </a:moveTo>
                  <a:cubicBezTo>
                    <a:pt x="6" y="13"/>
                    <a:pt x="0" y="10"/>
                    <a:pt x="0" y="10"/>
                  </a:cubicBezTo>
                  <a:cubicBezTo>
                    <a:pt x="0" y="10"/>
                    <a:pt x="11" y="0"/>
                    <a:pt x="12" y="0"/>
                  </a:cubicBezTo>
                  <a:cubicBezTo>
                    <a:pt x="13" y="1"/>
                    <a:pt x="11" y="15"/>
                    <a:pt x="10" y="16"/>
                  </a:cubicBezTo>
                  <a:close/>
                </a:path>
              </a:pathLst>
            </a:custGeom>
            <a:solidFill>
              <a:srgbClr val="FF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0" name="Freeform 121"/>
            <p:cNvSpPr/>
            <p:nvPr userDrawn="1"/>
          </p:nvSpPr>
          <p:spPr bwMode="auto">
            <a:xfrm>
              <a:off x="6382543" y="3494088"/>
              <a:ext cx="61913" cy="79375"/>
            </a:xfrm>
            <a:custGeom>
              <a:avLst/>
              <a:gdLst>
                <a:gd name="T0" fmla="*/ 6 w 23"/>
                <a:gd name="T1" fmla="*/ 29 h 29"/>
                <a:gd name="T2" fmla="*/ 23 w 23"/>
                <a:gd name="T3" fmla="*/ 17 h 29"/>
                <a:gd name="T4" fmla="*/ 1 w 23"/>
                <a:gd name="T5" fmla="*/ 1 h 29"/>
                <a:gd name="T6" fmla="*/ 6 w 23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6" y="29"/>
                  </a:moveTo>
                  <a:cubicBezTo>
                    <a:pt x="11" y="23"/>
                    <a:pt x="23" y="17"/>
                    <a:pt x="23" y="17"/>
                  </a:cubicBezTo>
                  <a:cubicBezTo>
                    <a:pt x="23" y="17"/>
                    <a:pt x="4" y="0"/>
                    <a:pt x="1" y="1"/>
                  </a:cubicBezTo>
                  <a:cubicBezTo>
                    <a:pt x="0" y="1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CF8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1" name="Freeform 122"/>
            <p:cNvSpPr/>
            <p:nvPr userDrawn="1"/>
          </p:nvSpPr>
          <p:spPr bwMode="auto">
            <a:xfrm>
              <a:off x="6395243" y="3516313"/>
              <a:ext cx="36513" cy="44450"/>
            </a:xfrm>
            <a:custGeom>
              <a:avLst/>
              <a:gdLst>
                <a:gd name="T0" fmla="*/ 4 w 13"/>
                <a:gd name="T1" fmla="*/ 16 h 16"/>
                <a:gd name="T2" fmla="*/ 13 w 13"/>
                <a:gd name="T3" fmla="*/ 10 h 16"/>
                <a:gd name="T4" fmla="*/ 1 w 13"/>
                <a:gd name="T5" fmla="*/ 0 h 16"/>
                <a:gd name="T6" fmla="*/ 4 w 13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4" y="16"/>
                  </a:moveTo>
                  <a:cubicBezTo>
                    <a:pt x="7" y="13"/>
                    <a:pt x="13" y="10"/>
                    <a:pt x="13" y="10"/>
                  </a:cubicBezTo>
                  <a:cubicBezTo>
                    <a:pt x="13" y="10"/>
                    <a:pt x="2" y="0"/>
                    <a:pt x="1" y="0"/>
                  </a:cubicBezTo>
                  <a:cubicBezTo>
                    <a:pt x="0" y="1"/>
                    <a:pt x="2" y="15"/>
                    <a:pt x="4" y="16"/>
                  </a:cubicBezTo>
                  <a:close/>
                </a:path>
              </a:pathLst>
            </a:custGeom>
            <a:solidFill>
              <a:srgbClr val="FF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2" name="Freeform 123"/>
            <p:cNvSpPr/>
            <p:nvPr userDrawn="1"/>
          </p:nvSpPr>
          <p:spPr bwMode="auto">
            <a:xfrm>
              <a:off x="6463506" y="3644901"/>
              <a:ext cx="25400" cy="12700"/>
            </a:xfrm>
            <a:custGeom>
              <a:avLst/>
              <a:gdLst>
                <a:gd name="T0" fmla="*/ 4 w 9"/>
                <a:gd name="T1" fmla="*/ 5 h 5"/>
                <a:gd name="T2" fmla="*/ 1 w 9"/>
                <a:gd name="T3" fmla="*/ 2 h 5"/>
                <a:gd name="T4" fmla="*/ 1 w 9"/>
                <a:gd name="T5" fmla="*/ 0 h 5"/>
                <a:gd name="T6" fmla="*/ 8 w 9"/>
                <a:gd name="T7" fmla="*/ 0 h 5"/>
                <a:gd name="T8" fmla="*/ 8 w 9"/>
                <a:gd name="T9" fmla="*/ 2 h 5"/>
                <a:gd name="T10" fmla="*/ 5 w 9"/>
                <a:gd name="T11" fmla="*/ 5 h 5"/>
                <a:gd name="T12" fmla="*/ 4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593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3" name="Freeform 124"/>
            <p:cNvSpPr/>
            <p:nvPr userDrawn="1"/>
          </p:nvSpPr>
          <p:spPr bwMode="auto">
            <a:xfrm>
              <a:off x="6520656" y="3627438"/>
              <a:ext cx="133350" cy="25400"/>
            </a:xfrm>
            <a:custGeom>
              <a:avLst/>
              <a:gdLst>
                <a:gd name="T0" fmla="*/ 49 w 49"/>
                <a:gd name="T1" fmla="*/ 9 h 9"/>
                <a:gd name="T2" fmla="*/ 0 w 49"/>
                <a:gd name="T3" fmla="*/ 5 h 9"/>
                <a:gd name="T4" fmla="*/ 0 w 49"/>
                <a:gd name="T5" fmla="*/ 4 h 9"/>
                <a:gd name="T6" fmla="*/ 49 w 4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9">
                  <a:moveTo>
                    <a:pt x="49" y="9"/>
                  </a:moveTo>
                  <a:cubicBezTo>
                    <a:pt x="28" y="1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7" y="0"/>
                    <a:pt x="4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4" name="Freeform 125"/>
            <p:cNvSpPr/>
            <p:nvPr userDrawn="1"/>
          </p:nvSpPr>
          <p:spPr bwMode="auto">
            <a:xfrm>
              <a:off x="6512718" y="3646488"/>
              <a:ext cx="128588" cy="41275"/>
            </a:xfrm>
            <a:custGeom>
              <a:avLst/>
              <a:gdLst>
                <a:gd name="T0" fmla="*/ 47 w 47"/>
                <a:gd name="T1" fmla="*/ 15 h 15"/>
                <a:gd name="T2" fmla="*/ 0 w 47"/>
                <a:gd name="T3" fmla="*/ 1 h 15"/>
                <a:gd name="T4" fmla="*/ 0 w 47"/>
                <a:gd name="T5" fmla="*/ 0 h 15"/>
                <a:gd name="T6" fmla="*/ 47 w 4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">
                  <a:moveTo>
                    <a:pt x="47" y="15"/>
                  </a:moveTo>
                  <a:cubicBezTo>
                    <a:pt x="3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1" y="0"/>
                    <a:pt x="4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5" name="Freeform 126"/>
            <p:cNvSpPr/>
            <p:nvPr userDrawn="1"/>
          </p:nvSpPr>
          <p:spPr bwMode="auto">
            <a:xfrm>
              <a:off x="6498431" y="3656013"/>
              <a:ext cx="120650" cy="61913"/>
            </a:xfrm>
            <a:custGeom>
              <a:avLst/>
              <a:gdLst>
                <a:gd name="T0" fmla="*/ 44 w 44"/>
                <a:gd name="T1" fmla="*/ 23 h 23"/>
                <a:gd name="T2" fmla="*/ 0 w 44"/>
                <a:gd name="T3" fmla="*/ 1 h 23"/>
                <a:gd name="T4" fmla="*/ 0 w 44"/>
                <a:gd name="T5" fmla="*/ 0 h 23"/>
                <a:gd name="T6" fmla="*/ 44 w 44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3">
                  <a:moveTo>
                    <a:pt x="44" y="23"/>
                  </a:moveTo>
                  <a:cubicBezTo>
                    <a:pt x="28" y="3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2" y="4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6" name="Freeform 127"/>
            <p:cNvSpPr/>
            <p:nvPr userDrawn="1"/>
          </p:nvSpPr>
          <p:spPr bwMode="auto">
            <a:xfrm>
              <a:off x="6295231" y="3627438"/>
              <a:ext cx="133350" cy="25400"/>
            </a:xfrm>
            <a:custGeom>
              <a:avLst/>
              <a:gdLst>
                <a:gd name="T0" fmla="*/ 0 w 49"/>
                <a:gd name="T1" fmla="*/ 9 h 9"/>
                <a:gd name="T2" fmla="*/ 49 w 49"/>
                <a:gd name="T3" fmla="*/ 5 h 9"/>
                <a:gd name="T4" fmla="*/ 49 w 49"/>
                <a:gd name="T5" fmla="*/ 4 h 9"/>
                <a:gd name="T6" fmla="*/ 0 w 4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9">
                  <a:moveTo>
                    <a:pt x="0" y="9"/>
                  </a:moveTo>
                  <a:cubicBezTo>
                    <a:pt x="22" y="1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22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7" name="Freeform 128"/>
            <p:cNvSpPr/>
            <p:nvPr userDrawn="1"/>
          </p:nvSpPr>
          <p:spPr bwMode="auto">
            <a:xfrm>
              <a:off x="6309518" y="3646488"/>
              <a:ext cx="127000" cy="41275"/>
            </a:xfrm>
            <a:custGeom>
              <a:avLst/>
              <a:gdLst>
                <a:gd name="T0" fmla="*/ 0 w 47"/>
                <a:gd name="T1" fmla="*/ 15 h 15"/>
                <a:gd name="T2" fmla="*/ 47 w 47"/>
                <a:gd name="T3" fmla="*/ 1 h 15"/>
                <a:gd name="T4" fmla="*/ 47 w 47"/>
                <a:gd name="T5" fmla="*/ 0 h 15"/>
                <a:gd name="T6" fmla="*/ 0 w 4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">
                  <a:moveTo>
                    <a:pt x="0" y="15"/>
                  </a:moveTo>
                  <a:cubicBezTo>
                    <a:pt x="18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16" y="0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8" name="Freeform 129"/>
            <p:cNvSpPr/>
            <p:nvPr userDrawn="1"/>
          </p:nvSpPr>
          <p:spPr bwMode="auto">
            <a:xfrm>
              <a:off x="6330156" y="3656013"/>
              <a:ext cx="120650" cy="61913"/>
            </a:xfrm>
            <a:custGeom>
              <a:avLst/>
              <a:gdLst>
                <a:gd name="T0" fmla="*/ 0 w 44"/>
                <a:gd name="T1" fmla="*/ 23 h 23"/>
                <a:gd name="T2" fmla="*/ 44 w 44"/>
                <a:gd name="T3" fmla="*/ 1 h 23"/>
                <a:gd name="T4" fmla="*/ 44 w 44"/>
                <a:gd name="T5" fmla="*/ 0 h 23"/>
                <a:gd name="T6" fmla="*/ 0 w 44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cubicBezTo>
                    <a:pt x="16" y="3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12" y="4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19" name="Oval 130"/>
            <p:cNvSpPr>
              <a:spLocks noChangeArrowheads="1"/>
            </p:cNvSpPr>
            <p:nvPr userDrawn="1"/>
          </p:nvSpPr>
          <p:spPr bwMode="auto">
            <a:xfrm>
              <a:off x="6352381" y="3844926"/>
              <a:ext cx="5715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0" name="Oval 131"/>
            <p:cNvSpPr>
              <a:spLocks noChangeArrowheads="1"/>
            </p:cNvSpPr>
            <p:nvPr userDrawn="1"/>
          </p:nvSpPr>
          <p:spPr bwMode="auto">
            <a:xfrm>
              <a:off x="6536531" y="3844926"/>
              <a:ext cx="57150" cy="38100"/>
            </a:xfrm>
            <a:prstGeom prst="ellipse">
              <a:avLst/>
            </a:prstGeom>
            <a:solidFill>
              <a:srgbClr val="94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1" name="Rectangle 132"/>
            <p:cNvSpPr>
              <a:spLocks noChangeArrowheads="1"/>
            </p:cNvSpPr>
            <p:nvPr userDrawn="1"/>
          </p:nvSpPr>
          <p:spPr bwMode="auto">
            <a:xfrm>
              <a:off x="6490493" y="3714751"/>
              <a:ext cx="36513" cy="158750"/>
            </a:xfrm>
            <a:prstGeom prst="rect">
              <a:avLst/>
            </a:prstGeom>
            <a:solidFill>
              <a:srgbClr val="E6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2" name="Rectangle 133"/>
            <p:cNvSpPr>
              <a:spLocks noChangeArrowheads="1"/>
            </p:cNvSpPr>
            <p:nvPr userDrawn="1"/>
          </p:nvSpPr>
          <p:spPr bwMode="auto">
            <a:xfrm>
              <a:off x="6425406" y="3714751"/>
              <a:ext cx="33338" cy="158750"/>
            </a:xfrm>
            <a:prstGeom prst="rect">
              <a:avLst/>
            </a:prstGeom>
            <a:solidFill>
              <a:srgbClr val="E6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3" name="Oval 134"/>
            <p:cNvSpPr>
              <a:spLocks noChangeArrowheads="1"/>
            </p:cNvSpPr>
            <p:nvPr userDrawn="1"/>
          </p:nvSpPr>
          <p:spPr bwMode="auto">
            <a:xfrm>
              <a:off x="6479381" y="3859213"/>
              <a:ext cx="57150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4" name="Oval 135"/>
            <p:cNvSpPr>
              <a:spLocks noChangeArrowheads="1"/>
            </p:cNvSpPr>
            <p:nvPr userDrawn="1"/>
          </p:nvSpPr>
          <p:spPr bwMode="auto">
            <a:xfrm>
              <a:off x="6414293" y="3859213"/>
              <a:ext cx="55563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5" name="Freeform 136"/>
            <p:cNvSpPr/>
            <p:nvPr userDrawn="1"/>
          </p:nvSpPr>
          <p:spPr bwMode="auto">
            <a:xfrm>
              <a:off x="6099968" y="1887538"/>
              <a:ext cx="855663" cy="541338"/>
            </a:xfrm>
            <a:custGeom>
              <a:avLst/>
              <a:gdLst>
                <a:gd name="T0" fmla="*/ 237 w 315"/>
                <a:gd name="T1" fmla="*/ 136 h 199"/>
                <a:gd name="T2" fmla="*/ 168 w 315"/>
                <a:gd name="T3" fmla="*/ 54 h 199"/>
                <a:gd name="T4" fmla="*/ 86 w 315"/>
                <a:gd name="T5" fmla="*/ 24 h 199"/>
                <a:gd name="T6" fmla="*/ 17 w 315"/>
                <a:gd name="T7" fmla="*/ 32 h 199"/>
                <a:gd name="T8" fmla="*/ 85 w 315"/>
                <a:gd name="T9" fmla="*/ 52 h 199"/>
                <a:gd name="T10" fmla="*/ 156 w 315"/>
                <a:gd name="T11" fmla="*/ 107 h 199"/>
                <a:gd name="T12" fmla="*/ 157 w 315"/>
                <a:gd name="T13" fmla="*/ 119 h 199"/>
                <a:gd name="T14" fmla="*/ 132 w 315"/>
                <a:gd name="T15" fmla="*/ 114 h 199"/>
                <a:gd name="T16" fmla="*/ 113 w 315"/>
                <a:gd name="T17" fmla="*/ 101 h 199"/>
                <a:gd name="T18" fmla="*/ 83 w 315"/>
                <a:gd name="T19" fmla="*/ 99 h 199"/>
                <a:gd name="T20" fmla="*/ 102 w 315"/>
                <a:gd name="T21" fmla="*/ 128 h 199"/>
                <a:gd name="T22" fmla="*/ 119 w 315"/>
                <a:gd name="T23" fmla="*/ 138 h 199"/>
                <a:gd name="T24" fmla="*/ 146 w 315"/>
                <a:gd name="T25" fmla="*/ 163 h 199"/>
                <a:gd name="T26" fmla="*/ 239 w 315"/>
                <a:gd name="T27" fmla="*/ 198 h 199"/>
                <a:gd name="T28" fmla="*/ 315 w 315"/>
                <a:gd name="T29" fmla="*/ 178 h 199"/>
                <a:gd name="T30" fmla="*/ 298 w 315"/>
                <a:gd name="T31" fmla="*/ 101 h 199"/>
                <a:gd name="T32" fmla="*/ 237 w 315"/>
                <a:gd name="T3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199">
                  <a:moveTo>
                    <a:pt x="237" y="136"/>
                  </a:moveTo>
                  <a:cubicBezTo>
                    <a:pt x="205" y="113"/>
                    <a:pt x="189" y="62"/>
                    <a:pt x="168" y="54"/>
                  </a:cubicBezTo>
                  <a:cubicBezTo>
                    <a:pt x="143" y="51"/>
                    <a:pt x="109" y="21"/>
                    <a:pt x="86" y="24"/>
                  </a:cubicBezTo>
                  <a:cubicBezTo>
                    <a:pt x="71" y="24"/>
                    <a:pt x="0" y="0"/>
                    <a:pt x="17" y="32"/>
                  </a:cubicBezTo>
                  <a:cubicBezTo>
                    <a:pt x="21" y="38"/>
                    <a:pt x="85" y="52"/>
                    <a:pt x="85" y="52"/>
                  </a:cubicBezTo>
                  <a:cubicBezTo>
                    <a:pt x="85" y="52"/>
                    <a:pt x="144" y="79"/>
                    <a:pt x="156" y="107"/>
                  </a:cubicBezTo>
                  <a:cubicBezTo>
                    <a:pt x="158" y="110"/>
                    <a:pt x="158" y="114"/>
                    <a:pt x="157" y="119"/>
                  </a:cubicBezTo>
                  <a:cubicBezTo>
                    <a:pt x="147" y="119"/>
                    <a:pt x="144" y="122"/>
                    <a:pt x="132" y="114"/>
                  </a:cubicBezTo>
                  <a:cubicBezTo>
                    <a:pt x="123" y="108"/>
                    <a:pt x="113" y="101"/>
                    <a:pt x="113" y="101"/>
                  </a:cubicBezTo>
                  <a:cubicBezTo>
                    <a:pt x="105" y="96"/>
                    <a:pt x="88" y="91"/>
                    <a:pt x="83" y="99"/>
                  </a:cubicBezTo>
                  <a:cubicBezTo>
                    <a:pt x="76" y="110"/>
                    <a:pt x="94" y="123"/>
                    <a:pt x="102" y="128"/>
                  </a:cubicBezTo>
                  <a:cubicBezTo>
                    <a:pt x="102" y="128"/>
                    <a:pt x="105" y="130"/>
                    <a:pt x="119" y="138"/>
                  </a:cubicBezTo>
                  <a:cubicBezTo>
                    <a:pt x="130" y="146"/>
                    <a:pt x="133" y="156"/>
                    <a:pt x="146" y="163"/>
                  </a:cubicBezTo>
                  <a:cubicBezTo>
                    <a:pt x="170" y="181"/>
                    <a:pt x="230" y="199"/>
                    <a:pt x="239" y="198"/>
                  </a:cubicBezTo>
                  <a:cubicBezTo>
                    <a:pt x="264" y="195"/>
                    <a:pt x="315" y="178"/>
                    <a:pt x="315" y="178"/>
                  </a:cubicBezTo>
                  <a:cubicBezTo>
                    <a:pt x="298" y="101"/>
                    <a:pt x="298" y="101"/>
                    <a:pt x="298" y="101"/>
                  </a:cubicBezTo>
                  <a:cubicBezTo>
                    <a:pt x="275" y="124"/>
                    <a:pt x="237" y="136"/>
                    <a:pt x="237" y="136"/>
                  </a:cubicBezTo>
                  <a:close/>
                </a:path>
              </a:pathLst>
            </a:custGeom>
            <a:solidFill>
              <a:srgbClr val="FF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6" name="Freeform 137"/>
            <p:cNvSpPr/>
            <p:nvPr userDrawn="1"/>
          </p:nvSpPr>
          <p:spPr bwMode="auto">
            <a:xfrm>
              <a:off x="5261768" y="1876426"/>
              <a:ext cx="846138" cy="557213"/>
            </a:xfrm>
            <a:custGeom>
              <a:avLst/>
              <a:gdLst>
                <a:gd name="T0" fmla="*/ 77 w 311"/>
                <a:gd name="T1" fmla="*/ 142 h 205"/>
                <a:gd name="T2" fmla="*/ 145 w 311"/>
                <a:gd name="T3" fmla="*/ 58 h 205"/>
                <a:gd name="T4" fmla="*/ 225 w 311"/>
                <a:gd name="T5" fmla="*/ 26 h 205"/>
                <a:gd name="T6" fmla="*/ 295 w 311"/>
                <a:gd name="T7" fmla="*/ 33 h 205"/>
                <a:gd name="T8" fmla="*/ 227 w 311"/>
                <a:gd name="T9" fmla="*/ 55 h 205"/>
                <a:gd name="T10" fmla="*/ 157 w 311"/>
                <a:gd name="T11" fmla="*/ 111 h 205"/>
                <a:gd name="T12" fmla="*/ 157 w 311"/>
                <a:gd name="T13" fmla="*/ 123 h 205"/>
                <a:gd name="T14" fmla="*/ 182 w 311"/>
                <a:gd name="T15" fmla="*/ 117 h 205"/>
                <a:gd name="T16" fmla="*/ 200 w 311"/>
                <a:gd name="T17" fmla="*/ 104 h 205"/>
                <a:gd name="T18" fmla="*/ 230 w 311"/>
                <a:gd name="T19" fmla="*/ 101 h 205"/>
                <a:gd name="T20" fmla="*/ 212 w 311"/>
                <a:gd name="T21" fmla="*/ 131 h 205"/>
                <a:gd name="T22" fmla="*/ 196 w 311"/>
                <a:gd name="T23" fmla="*/ 142 h 205"/>
                <a:gd name="T24" fmla="*/ 169 w 311"/>
                <a:gd name="T25" fmla="*/ 167 h 205"/>
                <a:gd name="T26" fmla="*/ 77 w 311"/>
                <a:gd name="T27" fmla="*/ 204 h 205"/>
                <a:gd name="T28" fmla="*/ 0 w 311"/>
                <a:gd name="T29" fmla="*/ 186 h 205"/>
                <a:gd name="T30" fmla="*/ 16 w 311"/>
                <a:gd name="T31" fmla="*/ 108 h 205"/>
                <a:gd name="T32" fmla="*/ 77 w 311"/>
                <a:gd name="T33" fmla="*/ 14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205">
                  <a:moveTo>
                    <a:pt x="77" y="142"/>
                  </a:moveTo>
                  <a:cubicBezTo>
                    <a:pt x="109" y="118"/>
                    <a:pt x="124" y="66"/>
                    <a:pt x="145" y="58"/>
                  </a:cubicBezTo>
                  <a:cubicBezTo>
                    <a:pt x="169" y="54"/>
                    <a:pt x="202" y="24"/>
                    <a:pt x="225" y="26"/>
                  </a:cubicBezTo>
                  <a:cubicBezTo>
                    <a:pt x="240" y="26"/>
                    <a:pt x="311" y="0"/>
                    <a:pt x="295" y="33"/>
                  </a:cubicBezTo>
                  <a:cubicBezTo>
                    <a:pt x="291" y="39"/>
                    <a:pt x="227" y="55"/>
                    <a:pt x="227" y="55"/>
                  </a:cubicBezTo>
                  <a:cubicBezTo>
                    <a:pt x="227" y="55"/>
                    <a:pt x="169" y="83"/>
                    <a:pt x="157" y="111"/>
                  </a:cubicBezTo>
                  <a:cubicBezTo>
                    <a:pt x="156" y="114"/>
                    <a:pt x="156" y="119"/>
                    <a:pt x="157" y="123"/>
                  </a:cubicBezTo>
                  <a:cubicBezTo>
                    <a:pt x="167" y="122"/>
                    <a:pt x="170" y="126"/>
                    <a:pt x="182" y="117"/>
                  </a:cubicBezTo>
                  <a:cubicBezTo>
                    <a:pt x="191" y="111"/>
                    <a:pt x="200" y="104"/>
                    <a:pt x="200" y="104"/>
                  </a:cubicBezTo>
                  <a:cubicBezTo>
                    <a:pt x="209" y="99"/>
                    <a:pt x="225" y="94"/>
                    <a:pt x="230" y="101"/>
                  </a:cubicBezTo>
                  <a:cubicBezTo>
                    <a:pt x="238" y="112"/>
                    <a:pt x="220" y="125"/>
                    <a:pt x="212" y="131"/>
                  </a:cubicBezTo>
                  <a:cubicBezTo>
                    <a:pt x="212" y="131"/>
                    <a:pt x="209" y="133"/>
                    <a:pt x="196" y="142"/>
                  </a:cubicBezTo>
                  <a:cubicBezTo>
                    <a:pt x="184" y="149"/>
                    <a:pt x="182" y="160"/>
                    <a:pt x="169" y="167"/>
                  </a:cubicBezTo>
                  <a:cubicBezTo>
                    <a:pt x="145" y="185"/>
                    <a:pt x="85" y="205"/>
                    <a:pt x="77" y="204"/>
                  </a:cubicBezTo>
                  <a:cubicBezTo>
                    <a:pt x="51" y="201"/>
                    <a:pt x="0" y="186"/>
                    <a:pt x="0" y="18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9" y="131"/>
                    <a:pt x="77" y="142"/>
                    <a:pt x="77" y="142"/>
                  </a:cubicBezTo>
                  <a:close/>
                </a:path>
              </a:pathLst>
            </a:custGeom>
            <a:solidFill>
              <a:srgbClr val="FF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7" name="Freeform 138"/>
            <p:cNvSpPr/>
            <p:nvPr userDrawn="1"/>
          </p:nvSpPr>
          <p:spPr bwMode="auto">
            <a:xfrm>
              <a:off x="4850606" y="2393951"/>
              <a:ext cx="171450" cy="96838"/>
            </a:xfrm>
            <a:custGeom>
              <a:avLst/>
              <a:gdLst>
                <a:gd name="T0" fmla="*/ 55 w 63"/>
                <a:gd name="T1" fmla="*/ 28 h 36"/>
                <a:gd name="T2" fmla="*/ 14 w 63"/>
                <a:gd name="T3" fmla="*/ 36 h 36"/>
                <a:gd name="T4" fmla="*/ 0 w 63"/>
                <a:gd name="T5" fmla="*/ 27 h 36"/>
                <a:gd name="T6" fmla="*/ 59 w 63"/>
                <a:gd name="T7" fmla="*/ 2 h 36"/>
                <a:gd name="T8" fmla="*/ 55 w 63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6">
                  <a:moveTo>
                    <a:pt x="55" y="28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30" y="0"/>
                    <a:pt x="59" y="2"/>
                  </a:cubicBezTo>
                  <a:cubicBezTo>
                    <a:pt x="63" y="2"/>
                    <a:pt x="55" y="28"/>
                    <a:pt x="55" y="28"/>
                  </a:cubicBezTo>
                  <a:close/>
                </a:path>
              </a:pathLst>
            </a:custGeom>
            <a:solidFill>
              <a:srgbClr val="6E7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8" name="Freeform 139"/>
            <p:cNvSpPr/>
            <p:nvPr userDrawn="1"/>
          </p:nvSpPr>
          <p:spPr bwMode="auto">
            <a:xfrm>
              <a:off x="4766468" y="2516188"/>
              <a:ext cx="530225" cy="477838"/>
            </a:xfrm>
            <a:custGeom>
              <a:avLst/>
              <a:gdLst>
                <a:gd name="T0" fmla="*/ 179 w 195"/>
                <a:gd name="T1" fmla="*/ 59 h 176"/>
                <a:gd name="T2" fmla="*/ 107 w 195"/>
                <a:gd name="T3" fmla="*/ 165 h 176"/>
                <a:gd name="T4" fmla="*/ 1 w 195"/>
                <a:gd name="T5" fmla="*/ 93 h 176"/>
                <a:gd name="T6" fmla="*/ 77 w 195"/>
                <a:gd name="T7" fmla="*/ 9 h 176"/>
                <a:gd name="T8" fmla="*/ 179 w 195"/>
                <a:gd name="T9" fmla="*/ 5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76">
                  <a:moveTo>
                    <a:pt x="179" y="59"/>
                  </a:moveTo>
                  <a:cubicBezTo>
                    <a:pt x="195" y="103"/>
                    <a:pt x="164" y="153"/>
                    <a:pt x="107" y="165"/>
                  </a:cubicBezTo>
                  <a:cubicBezTo>
                    <a:pt x="51" y="176"/>
                    <a:pt x="3" y="140"/>
                    <a:pt x="1" y="93"/>
                  </a:cubicBezTo>
                  <a:cubicBezTo>
                    <a:pt x="0" y="53"/>
                    <a:pt x="34" y="17"/>
                    <a:pt x="77" y="9"/>
                  </a:cubicBezTo>
                  <a:cubicBezTo>
                    <a:pt x="120" y="0"/>
                    <a:pt x="165" y="21"/>
                    <a:pt x="17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29" name="Freeform 140"/>
            <p:cNvSpPr/>
            <p:nvPr userDrawn="1"/>
          </p:nvSpPr>
          <p:spPr bwMode="auto">
            <a:xfrm>
              <a:off x="4887118" y="2519363"/>
              <a:ext cx="176213" cy="53975"/>
            </a:xfrm>
            <a:custGeom>
              <a:avLst/>
              <a:gdLst>
                <a:gd name="T0" fmla="*/ 56 w 65"/>
                <a:gd name="T1" fmla="*/ 10 h 20"/>
                <a:gd name="T2" fmla="*/ 10 w 65"/>
                <a:gd name="T3" fmla="*/ 19 h 20"/>
                <a:gd name="T4" fmla="*/ 1 w 65"/>
                <a:gd name="T5" fmla="*/ 16 h 20"/>
                <a:gd name="T6" fmla="*/ 1 w 65"/>
                <a:gd name="T7" fmla="*/ 16 h 20"/>
                <a:gd name="T8" fmla="*/ 8 w 65"/>
                <a:gd name="T9" fmla="*/ 10 h 20"/>
                <a:gd name="T10" fmla="*/ 55 w 65"/>
                <a:gd name="T11" fmla="*/ 1 h 20"/>
                <a:gd name="T12" fmla="*/ 64 w 65"/>
                <a:gd name="T13" fmla="*/ 4 h 20"/>
                <a:gd name="T14" fmla="*/ 64 w 65"/>
                <a:gd name="T15" fmla="*/ 4 h 20"/>
                <a:gd name="T16" fmla="*/ 56 w 65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0">
                  <a:moveTo>
                    <a:pt x="56" y="1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20"/>
                    <a:pt x="1" y="19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4"/>
                    <a:pt x="4" y="11"/>
                    <a:pt x="8" y="1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60" y="0"/>
                    <a:pt x="64" y="1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6"/>
                    <a:pt x="61" y="9"/>
                    <a:pt x="56" y="10"/>
                  </a:cubicBezTo>
                  <a:close/>
                </a:path>
              </a:pathLst>
            </a:custGeom>
            <a:solidFill>
              <a:srgbClr val="3B3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0" name="Freeform 141"/>
            <p:cNvSpPr/>
            <p:nvPr userDrawn="1"/>
          </p:nvSpPr>
          <p:spPr bwMode="auto">
            <a:xfrm>
              <a:off x="4850606" y="2390776"/>
              <a:ext cx="215900" cy="155575"/>
            </a:xfrm>
            <a:custGeom>
              <a:avLst/>
              <a:gdLst>
                <a:gd name="T0" fmla="*/ 79 w 79"/>
                <a:gd name="T1" fmla="*/ 20 h 57"/>
                <a:gd name="T2" fmla="*/ 59 w 79"/>
                <a:gd name="T3" fmla="*/ 3 h 57"/>
                <a:gd name="T4" fmla="*/ 32 w 79"/>
                <a:gd name="T5" fmla="*/ 24 h 57"/>
                <a:gd name="T6" fmla="*/ 0 w 79"/>
                <a:gd name="T7" fmla="*/ 28 h 57"/>
                <a:gd name="T8" fmla="*/ 24 w 79"/>
                <a:gd name="T9" fmla="*/ 57 h 57"/>
                <a:gd name="T10" fmla="*/ 67 w 79"/>
                <a:gd name="T11" fmla="*/ 48 h 57"/>
                <a:gd name="T12" fmla="*/ 79 w 79"/>
                <a:gd name="T13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7">
                  <a:moveTo>
                    <a:pt x="79" y="20"/>
                  </a:moveTo>
                  <a:cubicBezTo>
                    <a:pt x="79" y="20"/>
                    <a:pt x="74" y="0"/>
                    <a:pt x="59" y="3"/>
                  </a:cubicBezTo>
                  <a:cubicBezTo>
                    <a:pt x="47" y="5"/>
                    <a:pt x="43" y="19"/>
                    <a:pt x="32" y="24"/>
                  </a:cubicBezTo>
                  <a:cubicBezTo>
                    <a:pt x="13" y="32"/>
                    <a:pt x="0" y="28"/>
                    <a:pt x="0" y="2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67" y="48"/>
                    <a:pt x="67" y="48"/>
                    <a:pt x="67" y="48"/>
                  </a:cubicBezTo>
                  <a:lnTo>
                    <a:pt x="79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1" name="Freeform 142"/>
            <p:cNvSpPr/>
            <p:nvPr userDrawn="1"/>
          </p:nvSpPr>
          <p:spPr bwMode="auto">
            <a:xfrm>
              <a:off x="4945856" y="2611438"/>
              <a:ext cx="144463" cy="258763"/>
            </a:xfrm>
            <a:custGeom>
              <a:avLst/>
              <a:gdLst>
                <a:gd name="T0" fmla="*/ 36 w 53"/>
                <a:gd name="T1" fmla="*/ 28 h 95"/>
                <a:gd name="T2" fmla="*/ 24 w 53"/>
                <a:gd name="T3" fmla="*/ 25 h 95"/>
                <a:gd name="T4" fmla="*/ 17 w 53"/>
                <a:gd name="T5" fmla="*/ 33 h 95"/>
                <a:gd name="T6" fmla="*/ 51 w 53"/>
                <a:gd name="T7" fmla="*/ 57 h 95"/>
                <a:gd name="T8" fmla="*/ 38 w 53"/>
                <a:gd name="T9" fmla="*/ 81 h 95"/>
                <a:gd name="T10" fmla="*/ 41 w 53"/>
                <a:gd name="T11" fmla="*/ 92 h 95"/>
                <a:gd name="T12" fmla="*/ 30 w 53"/>
                <a:gd name="T13" fmla="*/ 95 h 95"/>
                <a:gd name="T14" fmla="*/ 28 w 53"/>
                <a:gd name="T15" fmla="*/ 84 h 95"/>
                <a:gd name="T16" fmla="*/ 8 w 53"/>
                <a:gd name="T17" fmla="*/ 79 h 95"/>
                <a:gd name="T18" fmla="*/ 12 w 53"/>
                <a:gd name="T19" fmla="*/ 67 h 95"/>
                <a:gd name="T20" fmla="*/ 29 w 53"/>
                <a:gd name="T21" fmla="*/ 71 h 95"/>
                <a:gd name="T22" fmla="*/ 36 w 53"/>
                <a:gd name="T23" fmla="*/ 61 h 95"/>
                <a:gd name="T24" fmla="*/ 2 w 53"/>
                <a:gd name="T25" fmla="*/ 37 h 95"/>
                <a:gd name="T26" fmla="*/ 14 w 53"/>
                <a:gd name="T27" fmla="*/ 14 h 95"/>
                <a:gd name="T28" fmla="*/ 12 w 53"/>
                <a:gd name="T29" fmla="*/ 3 h 95"/>
                <a:gd name="T30" fmla="*/ 23 w 53"/>
                <a:gd name="T31" fmla="*/ 0 h 95"/>
                <a:gd name="T32" fmla="*/ 25 w 53"/>
                <a:gd name="T33" fmla="*/ 11 h 95"/>
                <a:gd name="T34" fmla="*/ 43 w 53"/>
                <a:gd name="T35" fmla="*/ 17 h 95"/>
                <a:gd name="T36" fmla="*/ 36 w 53"/>
                <a:gd name="T37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95">
                  <a:moveTo>
                    <a:pt x="36" y="28"/>
                  </a:moveTo>
                  <a:cubicBezTo>
                    <a:pt x="32" y="25"/>
                    <a:pt x="28" y="24"/>
                    <a:pt x="24" y="25"/>
                  </a:cubicBezTo>
                  <a:cubicBezTo>
                    <a:pt x="18" y="26"/>
                    <a:pt x="16" y="28"/>
                    <a:pt x="17" y="33"/>
                  </a:cubicBezTo>
                  <a:cubicBezTo>
                    <a:pt x="19" y="43"/>
                    <a:pt x="47" y="37"/>
                    <a:pt x="51" y="57"/>
                  </a:cubicBezTo>
                  <a:cubicBezTo>
                    <a:pt x="53" y="68"/>
                    <a:pt x="49" y="77"/>
                    <a:pt x="38" y="81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2" y="84"/>
                    <a:pt x="13" y="83"/>
                    <a:pt x="8" y="7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9" y="70"/>
                    <a:pt x="24" y="72"/>
                    <a:pt x="29" y="71"/>
                  </a:cubicBezTo>
                  <a:cubicBezTo>
                    <a:pt x="35" y="69"/>
                    <a:pt x="37" y="66"/>
                    <a:pt x="36" y="61"/>
                  </a:cubicBezTo>
                  <a:cubicBezTo>
                    <a:pt x="34" y="50"/>
                    <a:pt x="6" y="56"/>
                    <a:pt x="2" y="37"/>
                  </a:cubicBezTo>
                  <a:cubicBezTo>
                    <a:pt x="0" y="26"/>
                    <a:pt x="5" y="18"/>
                    <a:pt x="14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32" y="11"/>
                    <a:pt x="37" y="13"/>
                    <a:pt x="43" y="17"/>
                  </a:cubicBezTo>
                  <a:lnTo>
                    <a:pt x="36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2" name="Freeform 143"/>
            <p:cNvSpPr/>
            <p:nvPr userDrawn="1"/>
          </p:nvSpPr>
          <p:spPr bwMode="auto">
            <a:xfrm>
              <a:off x="4934743" y="2562226"/>
              <a:ext cx="22225" cy="49213"/>
            </a:xfrm>
            <a:custGeom>
              <a:avLst/>
              <a:gdLst>
                <a:gd name="T0" fmla="*/ 0 w 14"/>
                <a:gd name="T1" fmla="*/ 31 h 31"/>
                <a:gd name="T2" fmla="*/ 4 w 14"/>
                <a:gd name="T3" fmla="*/ 2 h 31"/>
                <a:gd name="T4" fmla="*/ 14 w 14"/>
                <a:gd name="T5" fmla="*/ 0 h 31"/>
                <a:gd name="T6" fmla="*/ 0 w 14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1">
                  <a:moveTo>
                    <a:pt x="0" y="31"/>
                  </a:moveTo>
                  <a:lnTo>
                    <a:pt x="4" y="2"/>
                  </a:lnTo>
                  <a:lnTo>
                    <a:pt x="1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3" name="Freeform 144"/>
            <p:cNvSpPr/>
            <p:nvPr userDrawn="1"/>
          </p:nvSpPr>
          <p:spPr bwMode="auto">
            <a:xfrm>
              <a:off x="4995068" y="2551113"/>
              <a:ext cx="73025" cy="65088"/>
            </a:xfrm>
            <a:custGeom>
              <a:avLst/>
              <a:gdLst>
                <a:gd name="T0" fmla="*/ 46 w 46"/>
                <a:gd name="T1" fmla="*/ 41 h 41"/>
                <a:gd name="T2" fmla="*/ 0 w 46"/>
                <a:gd name="T3" fmla="*/ 2 h 41"/>
                <a:gd name="T4" fmla="*/ 10 w 46"/>
                <a:gd name="T5" fmla="*/ 0 h 41"/>
                <a:gd name="T6" fmla="*/ 46 w 4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1">
                  <a:moveTo>
                    <a:pt x="46" y="41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46" y="41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4" name="Freeform 145"/>
            <p:cNvSpPr/>
            <p:nvPr userDrawn="1"/>
          </p:nvSpPr>
          <p:spPr bwMode="auto">
            <a:xfrm>
              <a:off x="5029993" y="2543176"/>
              <a:ext cx="30163" cy="15875"/>
            </a:xfrm>
            <a:custGeom>
              <a:avLst/>
              <a:gdLst>
                <a:gd name="T0" fmla="*/ 19 w 19"/>
                <a:gd name="T1" fmla="*/ 10 h 10"/>
                <a:gd name="T2" fmla="*/ 0 w 19"/>
                <a:gd name="T3" fmla="*/ 2 h 10"/>
                <a:gd name="T4" fmla="*/ 11 w 19"/>
                <a:gd name="T5" fmla="*/ 0 h 10"/>
                <a:gd name="T6" fmla="*/ 19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9" y="10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5" name="Freeform 146"/>
            <p:cNvSpPr/>
            <p:nvPr userDrawn="1"/>
          </p:nvSpPr>
          <p:spPr bwMode="auto">
            <a:xfrm>
              <a:off x="4896643" y="2566988"/>
              <a:ext cx="28575" cy="28575"/>
            </a:xfrm>
            <a:custGeom>
              <a:avLst/>
              <a:gdLst>
                <a:gd name="T0" fmla="*/ 0 w 18"/>
                <a:gd name="T1" fmla="*/ 18 h 18"/>
                <a:gd name="T2" fmla="*/ 7 w 18"/>
                <a:gd name="T3" fmla="*/ 2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7" y="2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6" name="Freeform 147"/>
            <p:cNvSpPr/>
            <p:nvPr userDrawn="1"/>
          </p:nvSpPr>
          <p:spPr bwMode="auto">
            <a:xfrm>
              <a:off x="6947693" y="3233738"/>
              <a:ext cx="430213" cy="307975"/>
            </a:xfrm>
            <a:custGeom>
              <a:avLst/>
              <a:gdLst>
                <a:gd name="T0" fmla="*/ 131 w 158"/>
                <a:gd name="T1" fmla="*/ 113 h 113"/>
                <a:gd name="T2" fmla="*/ 3 w 158"/>
                <a:gd name="T3" fmla="*/ 68 h 113"/>
                <a:gd name="T4" fmla="*/ 1 w 158"/>
                <a:gd name="T5" fmla="*/ 63 h 113"/>
                <a:gd name="T6" fmla="*/ 21 w 158"/>
                <a:gd name="T7" fmla="*/ 3 h 113"/>
                <a:gd name="T8" fmla="*/ 27 w 158"/>
                <a:gd name="T9" fmla="*/ 0 h 113"/>
                <a:gd name="T10" fmla="*/ 154 w 158"/>
                <a:gd name="T11" fmla="*/ 45 h 113"/>
                <a:gd name="T12" fmla="*/ 157 w 158"/>
                <a:gd name="T13" fmla="*/ 50 h 113"/>
                <a:gd name="T14" fmla="*/ 136 w 158"/>
                <a:gd name="T15" fmla="*/ 110 h 113"/>
                <a:gd name="T16" fmla="*/ 131 w 158"/>
                <a:gd name="T1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13">
                  <a:moveTo>
                    <a:pt x="131" y="113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1" y="67"/>
                    <a:pt x="0" y="65"/>
                    <a:pt x="1" y="6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1"/>
                    <a:pt x="25" y="0"/>
                    <a:pt x="27" y="0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7" y="46"/>
                    <a:pt x="158" y="48"/>
                    <a:pt x="157" y="5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2"/>
                    <a:pt x="133" y="113"/>
                    <a:pt x="131" y="113"/>
                  </a:cubicBez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7" name="Freeform 148"/>
            <p:cNvSpPr/>
            <p:nvPr userDrawn="1"/>
          </p:nvSpPr>
          <p:spPr bwMode="auto">
            <a:xfrm>
              <a:off x="6982618" y="3100388"/>
              <a:ext cx="446088" cy="320675"/>
            </a:xfrm>
            <a:custGeom>
              <a:avLst/>
              <a:gdLst>
                <a:gd name="T0" fmla="*/ 136 w 164"/>
                <a:gd name="T1" fmla="*/ 118 h 118"/>
                <a:gd name="T2" fmla="*/ 4 w 164"/>
                <a:gd name="T3" fmla="*/ 71 h 118"/>
                <a:gd name="T4" fmla="*/ 1 w 164"/>
                <a:gd name="T5" fmla="*/ 66 h 118"/>
                <a:gd name="T6" fmla="*/ 22 w 164"/>
                <a:gd name="T7" fmla="*/ 4 h 118"/>
                <a:gd name="T8" fmla="*/ 28 w 164"/>
                <a:gd name="T9" fmla="*/ 1 h 118"/>
                <a:gd name="T10" fmla="*/ 160 w 164"/>
                <a:gd name="T11" fmla="*/ 47 h 118"/>
                <a:gd name="T12" fmla="*/ 163 w 164"/>
                <a:gd name="T13" fmla="*/ 53 h 118"/>
                <a:gd name="T14" fmla="*/ 142 w 164"/>
                <a:gd name="T15" fmla="*/ 115 h 118"/>
                <a:gd name="T16" fmla="*/ 136 w 164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18">
                  <a:moveTo>
                    <a:pt x="136" y="118"/>
                  </a:moveTo>
                  <a:cubicBezTo>
                    <a:pt x="4" y="71"/>
                    <a:pt x="4" y="71"/>
                    <a:pt x="4" y="71"/>
                  </a:cubicBezTo>
                  <a:cubicBezTo>
                    <a:pt x="1" y="71"/>
                    <a:pt x="0" y="68"/>
                    <a:pt x="1" y="6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2"/>
                    <a:pt x="26" y="0"/>
                    <a:pt x="28" y="1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3" y="48"/>
                    <a:pt x="164" y="51"/>
                    <a:pt x="163" y="53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7"/>
                    <a:pt x="138" y="118"/>
                    <a:pt x="136" y="118"/>
                  </a:cubicBez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8" name="Freeform 149"/>
            <p:cNvSpPr/>
            <p:nvPr userDrawn="1"/>
          </p:nvSpPr>
          <p:spPr bwMode="auto">
            <a:xfrm>
              <a:off x="7241381" y="3302001"/>
              <a:ext cx="79375" cy="98425"/>
            </a:xfrm>
            <a:custGeom>
              <a:avLst/>
              <a:gdLst>
                <a:gd name="T0" fmla="*/ 33 w 50"/>
                <a:gd name="T1" fmla="*/ 62 h 62"/>
                <a:gd name="T2" fmla="*/ 0 w 50"/>
                <a:gd name="T3" fmla="*/ 51 h 62"/>
                <a:gd name="T4" fmla="*/ 19 w 50"/>
                <a:gd name="T5" fmla="*/ 0 h 62"/>
                <a:gd name="T6" fmla="*/ 50 w 50"/>
                <a:gd name="T7" fmla="*/ 10 h 62"/>
                <a:gd name="T8" fmla="*/ 33 w 50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33" y="62"/>
                  </a:moveTo>
                  <a:lnTo>
                    <a:pt x="0" y="51"/>
                  </a:lnTo>
                  <a:lnTo>
                    <a:pt x="19" y="0"/>
                  </a:lnTo>
                  <a:lnTo>
                    <a:pt x="50" y="1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39" name="Freeform 150"/>
            <p:cNvSpPr/>
            <p:nvPr userDrawn="1"/>
          </p:nvSpPr>
          <p:spPr bwMode="auto">
            <a:xfrm>
              <a:off x="7230268" y="3306763"/>
              <a:ext cx="82550" cy="150813"/>
            </a:xfrm>
            <a:custGeom>
              <a:avLst/>
              <a:gdLst>
                <a:gd name="T0" fmla="*/ 26 w 52"/>
                <a:gd name="T1" fmla="*/ 88 h 95"/>
                <a:gd name="T2" fmla="*/ 9 w 52"/>
                <a:gd name="T3" fmla="*/ 95 h 95"/>
                <a:gd name="T4" fmla="*/ 0 w 52"/>
                <a:gd name="T5" fmla="*/ 79 h 95"/>
                <a:gd name="T6" fmla="*/ 28 w 52"/>
                <a:gd name="T7" fmla="*/ 0 h 95"/>
                <a:gd name="T8" fmla="*/ 52 w 52"/>
                <a:gd name="T9" fmla="*/ 11 h 95"/>
                <a:gd name="T10" fmla="*/ 26 w 52"/>
                <a:gd name="T11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95">
                  <a:moveTo>
                    <a:pt x="26" y="88"/>
                  </a:moveTo>
                  <a:lnTo>
                    <a:pt x="9" y="95"/>
                  </a:lnTo>
                  <a:lnTo>
                    <a:pt x="0" y="79"/>
                  </a:lnTo>
                  <a:lnTo>
                    <a:pt x="28" y="0"/>
                  </a:lnTo>
                  <a:lnTo>
                    <a:pt x="52" y="11"/>
                  </a:lnTo>
                  <a:lnTo>
                    <a:pt x="26" y="88"/>
                  </a:ln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0" name="Freeform 151"/>
            <p:cNvSpPr>
              <a:spLocks noEditPoints="1"/>
            </p:cNvSpPr>
            <p:nvPr userDrawn="1"/>
          </p:nvSpPr>
          <p:spPr bwMode="auto">
            <a:xfrm>
              <a:off x="7233443" y="3370263"/>
              <a:ext cx="65088" cy="53975"/>
            </a:xfrm>
            <a:custGeom>
              <a:avLst/>
              <a:gdLst>
                <a:gd name="T0" fmla="*/ 33 w 41"/>
                <a:gd name="T1" fmla="*/ 34 h 34"/>
                <a:gd name="T2" fmla="*/ 0 w 41"/>
                <a:gd name="T3" fmla="*/ 22 h 34"/>
                <a:gd name="T4" fmla="*/ 7 w 41"/>
                <a:gd name="T5" fmla="*/ 0 h 34"/>
                <a:gd name="T6" fmla="*/ 41 w 41"/>
                <a:gd name="T7" fmla="*/ 12 h 34"/>
                <a:gd name="T8" fmla="*/ 33 w 41"/>
                <a:gd name="T9" fmla="*/ 34 h 34"/>
                <a:gd name="T10" fmla="*/ 5 w 41"/>
                <a:gd name="T11" fmla="*/ 20 h 34"/>
                <a:gd name="T12" fmla="*/ 29 w 41"/>
                <a:gd name="T13" fmla="*/ 29 h 34"/>
                <a:gd name="T14" fmla="*/ 34 w 41"/>
                <a:gd name="T15" fmla="*/ 13 h 34"/>
                <a:gd name="T16" fmla="*/ 10 w 41"/>
                <a:gd name="T17" fmla="*/ 5 h 34"/>
                <a:gd name="T18" fmla="*/ 5 w 41"/>
                <a:gd name="T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33" y="34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41" y="12"/>
                  </a:lnTo>
                  <a:lnTo>
                    <a:pt x="33" y="34"/>
                  </a:lnTo>
                  <a:close/>
                  <a:moveTo>
                    <a:pt x="5" y="20"/>
                  </a:moveTo>
                  <a:lnTo>
                    <a:pt x="29" y="29"/>
                  </a:lnTo>
                  <a:lnTo>
                    <a:pt x="34" y="13"/>
                  </a:lnTo>
                  <a:lnTo>
                    <a:pt x="10" y="5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1" name="Freeform 152"/>
            <p:cNvSpPr/>
            <p:nvPr userDrawn="1"/>
          </p:nvSpPr>
          <p:spPr bwMode="auto">
            <a:xfrm>
              <a:off x="7058818" y="3236913"/>
              <a:ext cx="76200" cy="96838"/>
            </a:xfrm>
            <a:custGeom>
              <a:avLst/>
              <a:gdLst>
                <a:gd name="T0" fmla="*/ 31 w 48"/>
                <a:gd name="T1" fmla="*/ 61 h 61"/>
                <a:gd name="T2" fmla="*/ 0 w 48"/>
                <a:gd name="T3" fmla="*/ 51 h 61"/>
                <a:gd name="T4" fmla="*/ 17 w 48"/>
                <a:gd name="T5" fmla="*/ 0 h 61"/>
                <a:gd name="T6" fmla="*/ 48 w 48"/>
                <a:gd name="T7" fmla="*/ 12 h 61"/>
                <a:gd name="T8" fmla="*/ 31 w 48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1">
                  <a:moveTo>
                    <a:pt x="31" y="61"/>
                  </a:moveTo>
                  <a:lnTo>
                    <a:pt x="0" y="51"/>
                  </a:lnTo>
                  <a:lnTo>
                    <a:pt x="17" y="0"/>
                  </a:lnTo>
                  <a:lnTo>
                    <a:pt x="48" y="12"/>
                  </a:lnTo>
                  <a:lnTo>
                    <a:pt x="31" y="61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2" name="Freeform 153"/>
            <p:cNvSpPr/>
            <p:nvPr userDrawn="1"/>
          </p:nvSpPr>
          <p:spPr bwMode="auto">
            <a:xfrm>
              <a:off x="7046118" y="3244851"/>
              <a:ext cx="84138" cy="149225"/>
            </a:xfrm>
            <a:custGeom>
              <a:avLst/>
              <a:gdLst>
                <a:gd name="T0" fmla="*/ 25 w 53"/>
                <a:gd name="T1" fmla="*/ 86 h 94"/>
                <a:gd name="T2" fmla="*/ 8 w 53"/>
                <a:gd name="T3" fmla="*/ 94 h 94"/>
                <a:gd name="T4" fmla="*/ 0 w 53"/>
                <a:gd name="T5" fmla="*/ 77 h 94"/>
                <a:gd name="T6" fmla="*/ 27 w 53"/>
                <a:gd name="T7" fmla="*/ 0 h 94"/>
                <a:gd name="T8" fmla="*/ 53 w 53"/>
                <a:gd name="T9" fmla="*/ 8 h 94"/>
                <a:gd name="T10" fmla="*/ 25 w 53"/>
                <a:gd name="T11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94">
                  <a:moveTo>
                    <a:pt x="25" y="86"/>
                  </a:moveTo>
                  <a:lnTo>
                    <a:pt x="8" y="94"/>
                  </a:lnTo>
                  <a:lnTo>
                    <a:pt x="0" y="77"/>
                  </a:lnTo>
                  <a:lnTo>
                    <a:pt x="27" y="0"/>
                  </a:lnTo>
                  <a:lnTo>
                    <a:pt x="53" y="8"/>
                  </a:lnTo>
                  <a:lnTo>
                    <a:pt x="25" y="86"/>
                  </a:ln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3" name="Freeform 154"/>
            <p:cNvSpPr>
              <a:spLocks noEditPoints="1"/>
            </p:cNvSpPr>
            <p:nvPr userDrawn="1"/>
          </p:nvSpPr>
          <p:spPr bwMode="auto">
            <a:xfrm>
              <a:off x="7047706" y="3305176"/>
              <a:ext cx="66675" cy="53975"/>
            </a:xfrm>
            <a:custGeom>
              <a:avLst/>
              <a:gdLst>
                <a:gd name="T0" fmla="*/ 33 w 42"/>
                <a:gd name="T1" fmla="*/ 34 h 34"/>
                <a:gd name="T2" fmla="*/ 0 w 42"/>
                <a:gd name="T3" fmla="*/ 24 h 34"/>
                <a:gd name="T4" fmla="*/ 7 w 42"/>
                <a:gd name="T5" fmla="*/ 0 h 34"/>
                <a:gd name="T6" fmla="*/ 42 w 42"/>
                <a:gd name="T7" fmla="*/ 12 h 34"/>
                <a:gd name="T8" fmla="*/ 33 w 42"/>
                <a:gd name="T9" fmla="*/ 34 h 34"/>
                <a:gd name="T10" fmla="*/ 6 w 42"/>
                <a:gd name="T11" fmla="*/ 20 h 34"/>
                <a:gd name="T12" fmla="*/ 31 w 42"/>
                <a:gd name="T13" fmla="*/ 29 h 34"/>
                <a:gd name="T14" fmla="*/ 36 w 42"/>
                <a:gd name="T15" fmla="*/ 15 h 34"/>
                <a:gd name="T16" fmla="*/ 11 w 42"/>
                <a:gd name="T17" fmla="*/ 6 h 34"/>
                <a:gd name="T18" fmla="*/ 6 w 42"/>
                <a:gd name="T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4">
                  <a:moveTo>
                    <a:pt x="33" y="34"/>
                  </a:moveTo>
                  <a:lnTo>
                    <a:pt x="0" y="24"/>
                  </a:lnTo>
                  <a:lnTo>
                    <a:pt x="7" y="0"/>
                  </a:lnTo>
                  <a:lnTo>
                    <a:pt x="42" y="12"/>
                  </a:lnTo>
                  <a:lnTo>
                    <a:pt x="33" y="34"/>
                  </a:lnTo>
                  <a:close/>
                  <a:moveTo>
                    <a:pt x="6" y="20"/>
                  </a:moveTo>
                  <a:lnTo>
                    <a:pt x="31" y="29"/>
                  </a:lnTo>
                  <a:lnTo>
                    <a:pt x="36" y="15"/>
                  </a:lnTo>
                  <a:lnTo>
                    <a:pt x="11" y="6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4" name="Freeform 155"/>
            <p:cNvSpPr/>
            <p:nvPr userDrawn="1"/>
          </p:nvSpPr>
          <p:spPr bwMode="auto">
            <a:xfrm>
              <a:off x="7173118" y="3114676"/>
              <a:ext cx="22225" cy="31750"/>
            </a:xfrm>
            <a:custGeom>
              <a:avLst/>
              <a:gdLst>
                <a:gd name="T0" fmla="*/ 8 w 8"/>
                <a:gd name="T1" fmla="*/ 1 h 12"/>
                <a:gd name="T2" fmla="*/ 8 w 8"/>
                <a:gd name="T3" fmla="*/ 1 h 12"/>
                <a:gd name="T4" fmla="*/ 2 w 8"/>
                <a:gd name="T5" fmla="*/ 3 h 12"/>
                <a:gd name="T6" fmla="*/ 0 w 8"/>
                <a:gd name="T7" fmla="*/ 11 h 12"/>
                <a:gd name="T8" fmla="*/ 4 w 8"/>
                <a:gd name="T9" fmla="*/ 12 h 12"/>
                <a:gd name="T10" fmla="*/ 8 w 8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5" name="Freeform 156"/>
            <p:cNvSpPr/>
            <p:nvPr userDrawn="1"/>
          </p:nvSpPr>
          <p:spPr bwMode="auto">
            <a:xfrm>
              <a:off x="7287418" y="3152776"/>
              <a:ext cx="22225" cy="34925"/>
            </a:xfrm>
            <a:custGeom>
              <a:avLst/>
              <a:gdLst>
                <a:gd name="T0" fmla="*/ 4 w 8"/>
                <a:gd name="T1" fmla="*/ 0 h 13"/>
                <a:gd name="T2" fmla="*/ 4 w 8"/>
                <a:gd name="T3" fmla="*/ 0 h 13"/>
                <a:gd name="T4" fmla="*/ 8 w 8"/>
                <a:gd name="T5" fmla="*/ 6 h 13"/>
                <a:gd name="T6" fmla="*/ 5 w 8"/>
                <a:gd name="T7" fmla="*/ 13 h 13"/>
                <a:gd name="T8" fmla="*/ 0 w 8"/>
                <a:gd name="T9" fmla="*/ 11 h 13"/>
                <a:gd name="T10" fmla="*/ 4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8" y="4"/>
                    <a:pt x="8" y="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6" name="Freeform 157"/>
            <p:cNvSpPr/>
            <p:nvPr userDrawn="1"/>
          </p:nvSpPr>
          <p:spPr bwMode="auto">
            <a:xfrm>
              <a:off x="7190581" y="3114676"/>
              <a:ext cx="107950" cy="58738"/>
            </a:xfrm>
            <a:custGeom>
              <a:avLst/>
              <a:gdLst>
                <a:gd name="T0" fmla="*/ 37 w 40"/>
                <a:gd name="T1" fmla="*/ 22 h 22"/>
                <a:gd name="T2" fmla="*/ 20 w 40"/>
                <a:gd name="T3" fmla="*/ 12 h 22"/>
                <a:gd name="T4" fmla="*/ 0 w 40"/>
                <a:gd name="T5" fmla="*/ 9 h 22"/>
                <a:gd name="T6" fmla="*/ 2 w 40"/>
                <a:gd name="T7" fmla="*/ 1 h 22"/>
                <a:gd name="T8" fmla="*/ 22 w 40"/>
                <a:gd name="T9" fmla="*/ 5 h 22"/>
                <a:gd name="T10" fmla="*/ 40 w 40"/>
                <a:gd name="T11" fmla="*/ 14 h 22"/>
                <a:gd name="T12" fmla="*/ 37 w 4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2">
                  <a:moveTo>
                    <a:pt x="37" y="22"/>
                  </a:moveTo>
                  <a:cubicBezTo>
                    <a:pt x="37" y="22"/>
                    <a:pt x="33" y="17"/>
                    <a:pt x="20" y="12"/>
                  </a:cubicBezTo>
                  <a:cubicBezTo>
                    <a:pt x="6" y="8"/>
                    <a:pt x="0" y="9"/>
                    <a:pt x="0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9" y="0"/>
                    <a:pt x="22" y="5"/>
                  </a:cubicBezTo>
                  <a:cubicBezTo>
                    <a:pt x="36" y="9"/>
                    <a:pt x="40" y="14"/>
                    <a:pt x="40" y="14"/>
                  </a:cubicBezTo>
                  <a:lnTo>
                    <a:pt x="37" y="22"/>
                  </a:lnTo>
                  <a:close/>
                </a:path>
              </a:pathLst>
            </a:custGeom>
            <a:solidFill>
              <a:srgbClr val="47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7" name="Freeform 158"/>
            <p:cNvSpPr/>
            <p:nvPr userDrawn="1"/>
          </p:nvSpPr>
          <p:spPr bwMode="auto">
            <a:xfrm>
              <a:off x="7236618" y="3195638"/>
              <a:ext cx="314325" cy="223838"/>
            </a:xfrm>
            <a:custGeom>
              <a:avLst/>
              <a:gdLst>
                <a:gd name="T0" fmla="*/ 98 w 116"/>
                <a:gd name="T1" fmla="*/ 82 h 82"/>
                <a:gd name="T2" fmla="*/ 1 w 116"/>
                <a:gd name="T3" fmla="*/ 48 h 82"/>
                <a:gd name="T4" fmla="*/ 0 w 116"/>
                <a:gd name="T5" fmla="*/ 46 h 82"/>
                <a:gd name="T6" fmla="*/ 16 w 116"/>
                <a:gd name="T7" fmla="*/ 2 h 82"/>
                <a:gd name="T8" fmla="*/ 17 w 116"/>
                <a:gd name="T9" fmla="*/ 1 h 82"/>
                <a:gd name="T10" fmla="*/ 115 w 116"/>
                <a:gd name="T11" fmla="*/ 34 h 82"/>
                <a:gd name="T12" fmla="*/ 115 w 116"/>
                <a:gd name="T13" fmla="*/ 36 h 82"/>
                <a:gd name="T14" fmla="*/ 100 w 116"/>
                <a:gd name="T15" fmla="*/ 81 h 82"/>
                <a:gd name="T16" fmla="*/ 98 w 116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2">
                  <a:moveTo>
                    <a:pt x="98" y="82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7" y="0"/>
                    <a:pt x="17" y="1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5"/>
                    <a:pt x="116" y="35"/>
                    <a:pt x="115" y="3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2"/>
                    <a:pt x="99" y="82"/>
                    <a:pt x="98" y="82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8" name="Freeform 159"/>
            <p:cNvSpPr/>
            <p:nvPr userDrawn="1"/>
          </p:nvSpPr>
          <p:spPr bwMode="auto">
            <a:xfrm>
              <a:off x="7255668" y="3214688"/>
              <a:ext cx="274638" cy="185738"/>
            </a:xfrm>
            <a:custGeom>
              <a:avLst/>
              <a:gdLst>
                <a:gd name="T0" fmla="*/ 85 w 101"/>
                <a:gd name="T1" fmla="*/ 66 h 68"/>
                <a:gd name="T2" fmla="*/ 84 w 101"/>
                <a:gd name="T3" fmla="*/ 66 h 68"/>
                <a:gd name="T4" fmla="*/ 81 w 101"/>
                <a:gd name="T5" fmla="*/ 68 h 68"/>
                <a:gd name="T6" fmla="*/ 5 w 101"/>
                <a:gd name="T7" fmla="*/ 41 h 68"/>
                <a:gd name="T8" fmla="*/ 3 w 101"/>
                <a:gd name="T9" fmla="*/ 38 h 68"/>
                <a:gd name="T10" fmla="*/ 3 w 101"/>
                <a:gd name="T11" fmla="*/ 38 h 68"/>
                <a:gd name="T12" fmla="*/ 2 w 101"/>
                <a:gd name="T13" fmla="*/ 35 h 68"/>
                <a:gd name="T14" fmla="*/ 2 w 101"/>
                <a:gd name="T15" fmla="*/ 35 h 68"/>
                <a:gd name="T16" fmla="*/ 1 w 101"/>
                <a:gd name="T17" fmla="*/ 31 h 68"/>
                <a:gd name="T18" fmla="*/ 10 w 101"/>
                <a:gd name="T19" fmla="*/ 5 h 68"/>
                <a:gd name="T20" fmla="*/ 13 w 101"/>
                <a:gd name="T21" fmla="*/ 4 h 68"/>
                <a:gd name="T22" fmla="*/ 13 w 101"/>
                <a:gd name="T23" fmla="*/ 4 h 68"/>
                <a:gd name="T24" fmla="*/ 16 w 101"/>
                <a:gd name="T25" fmla="*/ 2 h 68"/>
                <a:gd name="T26" fmla="*/ 16 w 101"/>
                <a:gd name="T27" fmla="*/ 2 h 68"/>
                <a:gd name="T28" fmla="*/ 19 w 101"/>
                <a:gd name="T29" fmla="*/ 0 h 68"/>
                <a:gd name="T30" fmla="*/ 96 w 101"/>
                <a:gd name="T31" fmla="*/ 27 h 68"/>
                <a:gd name="T32" fmla="*/ 97 w 101"/>
                <a:gd name="T33" fmla="*/ 30 h 68"/>
                <a:gd name="T34" fmla="*/ 97 w 101"/>
                <a:gd name="T35" fmla="*/ 30 h 68"/>
                <a:gd name="T36" fmla="*/ 98 w 101"/>
                <a:gd name="T37" fmla="*/ 33 h 68"/>
                <a:gd name="T38" fmla="*/ 99 w 101"/>
                <a:gd name="T39" fmla="*/ 34 h 68"/>
                <a:gd name="T40" fmla="*/ 101 w 101"/>
                <a:gd name="T41" fmla="*/ 37 h 68"/>
                <a:gd name="T42" fmla="*/ 92 w 101"/>
                <a:gd name="T43" fmla="*/ 63 h 68"/>
                <a:gd name="T44" fmla="*/ 89 w 101"/>
                <a:gd name="T45" fmla="*/ 65 h 68"/>
                <a:gd name="T46" fmla="*/ 88 w 101"/>
                <a:gd name="T47" fmla="*/ 64 h 68"/>
                <a:gd name="T48" fmla="*/ 85 w 101"/>
                <a:gd name="T49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68">
                  <a:moveTo>
                    <a:pt x="85" y="66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4" y="68"/>
                    <a:pt x="83" y="68"/>
                    <a:pt x="81" y="6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3" y="41"/>
                    <a:pt x="3" y="39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6"/>
                    <a:pt x="3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4"/>
                    <a:pt x="0" y="33"/>
                    <a:pt x="1" y="3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9"/>
                    <a:pt x="97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6"/>
                    <a:pt x="101" y="3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4"/>
                    <a:pt x="90" y="65"/>
                    <a:pt x="89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6" y="64"/>
                    <a:pt x="85" y="65"/>
                    <a:pt x="85" y="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49" name="Freeform 160"/>
            <p:cNvSpPr/>
            <p:nvPr userDrawn="1"/>
          </p:nvSpPr>
          <p:spPr bwMode="auto">
            <a:xfrm>
              <a:off x="7352506" y="3260726"/>
              <a:ext cx="79375" cy="92075"/>
            </a:xfrm>
            <a:custGeom>
              <a:avLst/>
              <a:gdLst>
                <a:gd name="T0" fmla="*/ 26 w 29"/>
                <a:gd name="T1" fmla="*/ 21 h 34"/>
                <a:gd name="T2" fmla="*/ 10 w 29"/>
                <a:gd name="T3" fmla="*/ 32 h 34"/>
                <a:gd name="T4" fmla="*/ 3 w 29"/>
                <a:gd name="T5" fmla="*/ 13 h 34"/>
                <a:gd name="T6" fmla="*/ 20 w 29"/>
                <a:gd name="T7" fmla="*/ 2 h 34"/>
                <a:gd name="T8" fmla="*/ 26 w 29"/>
                <a:gd name="T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26" y="21"/>
                  </a:moveTo>
                  <a:cubicBezTo>
                    <a:pt x="23" y="30"/>
                    <a:pt x="16" y="34"/>
                    <a:pt x="10" y="32"/>
                  </a:cubicBezTo>
                  <a:cubicBezTo>
                    <a:pt x="3" y="30"/>
                    <a:pt x="0" y="22"/>
                    <a:pt x="3" y="13"/>
                  </a:cubicBezTo>
                  <a:cubicBezTo>
                    <a:pt x="6" y="5"/>
                    <a:pt x="14" y="0"/>
                    <a:pt x="20" y="2"/>
                  </a:cubicBezTo>
                  <a:cubicBezTo>
                    <a:pt x="26" y="5"/>
                    <a:pt x="29" y="13"/>
                    <a:pt x="26" y="21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0" name="Freeform 161"/>
            <p:cNvSpPr/>
            <p:nvPr userDrawn="1"/>
          </p:nvSpPr>
          <p:spPr bwMode="auto">
            <a:xfrm>
              <a:off x="7301706" y="3267076"/>
              <a:ext cx="30163" cy="28575"/>
            </a:xfrm>
            <a:custGeom>
              <a:avLst/>
              <a:gdLst>
                <a:gd name="T0" fmla="*/ 1 w 11"/>
                <a:gd name="T1" fmla="*/ 4 h 11"/>
                <a:gd name="T2" fmla="*/ 7 w 11"/>
                <a:gd name="T3" fmla="*/ 1 h 11"/>
                <a:gd name="T4" fmla="*/ 10 w 11"/>
                <a:gd name="T5" fmla="*/ 7 h 11"/>
                <a:gd name="T6" fmla="*/ 4 w 11"/>
                <a:gd name="T7" fmla="*/ 10 h 11"/>
                <a:gd name="T8" fmla="*/ 1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4"/>
                  </a:move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ubicBezTo>
                    <a:pt x="10" y="10"/>
                    <a:pt x="7" y="11"/>
                    <a:pt x="4" y="10"/>
                  </a:cubicBezTo>
                  <a:cubicBezTo>
                    <a:pt x="1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1" name="Freeform 162"/>
            <p:cNvSpPr/>
            <p:nvPr userDrawn="1"/>
          </p:nvSpPr>
          <p:spPr bwMode="auto">
            <a:xfrm>
              <a:off x="7454106" y="3317876"/>
              <a:ext cx="30163" cy="33338"/>
            </a:xfrm>
            <a:custGeom>
              <a:avLst/>
              <a:gdLst>
                <a:gd name="T0" fmla="*/ 1 w 11"/>
                <a:gd name="T1" fmla="*/ 4 h 12"/>
                <a:gd name="T2" fmla="*/ 7 w 11"/>
                <a:gd name="T3" fmla="*/ 1 h 12"/>
                <a:gd name="T4" fmla="*/ 10 w 11"/>
                <a:gd name="T5" fmla="*/ 8 h 12"/>
                <a:gd name="T6" fmla="*/ 4 w 11"/>
                <a:gd name="T7" fmla="*/ 11 h 12"/>
                <a:gd name="T8" fmla="*/ 1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2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ubicBezTo>
                    <a:pt x="9" y="10"/>
                    <a:pt x="7" y="12"/>
                    <a:pt x="4" y="11"/>
                  </a:cubicBezTo>
                  <a:cubicBezTo>
                    <a:pt x="1" y="10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2" name="Freeform 163"/>
            <p:cNvSpPr/>
            <p:nvPr userDrawn="1"/>
          </p:nvSpPr>
          <p:spPr bwMode="auto">
            <a:xfrm>
              <a:off x="7333456" y="3333751"/>
              <a:ext cx="79375" cy="79375"/>
            </a:xfrm>
            <a:custGeom>
              <a:avLst/>
              <a:gdLst>
                <a:gd name="T0" fmla="*/ 4 w 29"/>
                <a:gd name="T1" fmla="*/ 7 h 29"/>
                <a:gd name="T2" fmla="*/ 22 w 29"/>
                <a:gd name="T3" fmla="*/ 4 h 29"/>
                <a:gd name="T4" fmla="*/ 25 w 29"/>
                <a:gd name="T5" fmla="*/ 22 h 29"/>
                <a:gd name="T6" fmla="*/ 7 w 29"/>
                <a:gd name="T7" fmla="*/ 25 h 29"/>
                <a:gd name="T8" fmla="*/ 4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4" y="7"/>
                  </a:moveTo>
                  <a:cubicBezTo>
                    <a:pt x="8" y="2"/>
                    <a:pt x="16" y="0"/>
                    <a:pt x="22" y="4"/>
                  </a:cubicBezTo>
                  <a:cubicBezTo>
                    <a:pt x="28" y="8"/>
                    <a:pt x="29" y="16"/>
                    <a:pt x="25" y="22"/>
                  </a:cubicBezTo>
                  <a:cubicBezTo>
                    <a:pt x="21" y="28"/>
                    <a:pt x="13" y="29"/>
                    <a:pt x="7" y="25"/>
                  </a:cubicBezTo>
                  <a:cubicBezTo>
                    <a:pt x="2" y="21"/>
                    <a:pt x="0" y="13"/>
                    <a:pt x="4" y="7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3" name="Freeform 164"/>
            <p:cNvSpPr/>
            <p:nvPr userDrawn="1"/>
          </p:nvSpPr>
          <p:spPr bwMode="auto">
            <a:xfrm>
              <a:off x="7339806" y="3340101"/>
              <a:ext cx="68263" cy="68263"/>
            </a:xfrm>
            <a:custGeom>
              <a:avLst/>
              <a:gdLst>
                <a:gd name="T0" fmla="*/ 4 w 25"/>
                <a:gd name="T1" fmla="*/ 7 h 25"/>
                <a:gd name="T2" fmla="*/ 19 w 25"/>
                <a:gd name="T3" fmla="*/ 4 h 25"/>
                <a:gd name="T4" fmla="*/ 22 w 25"/>
                <a:gd name="T5" fmla="*/ 19 h 25"/>
                <a:gd name="T6" fmla="*/ 7 w 25"/>
                <a:gd name="T7" fmla="*/ 22 h 25"/>
                <a:gd name="T8" fmla="*/ 4 w 25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4" y="7"/>
                  </a:move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5" y="14"/>
                    <a:pt x="22" y="19"/>
                  </a:cubicBezTo>
                  <a:cubicBezTo>
                    <a:pt x="18" y="24"/>
                    <a:pt x="12" y="25"/>
                    <a:pt x="7" y="22"/>
                  </a:cubicBezTo>
                  <a:cubicBezTo>
                    <a:pt x="2" y="18"/>
                    <a:pt x="0" y="12"/>
                    <a:pt x="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4" name="Freeform 165"/>
            <p:cNvSpPr/>
            <p:nvPr userDrawn="1"/>
          </p:nvSpPr>
          <p:spPr bwMode="auto">
            <a:xfrm>
              <a:off x="7358856" y="3355976"/>
              <a:ext cx="31750" cy="38100"/>
            </a:xfrm>
            <a:custGeom>
              <a:avLst/>
              <a:gdLst>
                <a:gd name="T0" fmla="*/ 2 w 12"/>
                <a:gd name="T1" fmla="*/ 8 h 14"/>
                <a:gd name="T2" fmla="*/ 3 w 12"/>
                <a:gd name="T3" fmla="*/ 10 h 14"/>
                <a:gd name="T4" fmla="*/ 5 w 12"/>
                <a:gd name="T5" fmla="*/ 10 h 14"/>
                <a:gd name="T6" fmla="*/ 4 w 12"/>
                <a:gd name="T7" fmla="*/ 3 h 14"/>
                <a:gd name="T8" fmla="*/ 8 w 12"/>
                <a:gd name="T9" fmla="*/ 1 h 14"/>
                <a:gd name="T10" fmla="*/ 10 w 12"/>
                <a:gd name="T11" fmla="*/ 0 h 14"/>
                <a:gd name="T12" fmla="*/ 11 w 12"/>
                <a:gd name="T13" fmla="*/ 1 h 14"/>
                <a:gd name="T14" fmla="*/ 10 w 12"/>
                <a:gd name="T15" fmla="*/ 2 h 14"/>
                <a:gd name="T16" fmla="*/ 12 w 12"/>
                <a:gd name="T17" fmla="*/ 5 h 14"/>
                <a:gd name="T18" fmla="*/ 10 w 12"/>
                <a:gd name="T19" fmla="*/ 6 h 14"/>
                <a:gd name="T20" fmla="*/ 8 w 12"/>
                <a:gd name="T21" fmla="*/ 4 h 14"/>
                <a:gd name="T22" fmla="*/ 6 w 12"/>
                <a:gd name="T23" fmla="*/ 4 h 14"/>
                <a:gd name="T24" fmla="*/ 7 w 12"/>
                <a:gd name="T25" fmla="*/ 11 h 14"/>
                <a:gd name="T26" fmla="*/ 3 w 12"/>
                <a:gd name="T27" fmla="*/ 12 h 14"/>
                <a:gd name="T28" fmla="*/ 2 w 12"/>
                <a:gd name="T29" fmla="*/ 14 h 14"/>
                <a:gd name="T30" fmla="*/ 1 w 12"/>
                <a:gd name="T31" fmla="*/ 13 h 14"/>
                <a:gd name="T32" fmla="*/ 2 w 12"/>
                <a:gd name="T33" fmla="*/ 11 h 14"/>
                <a:gd name="T34" fmla="*/ 0 w 12"/>
                <a:gd name="T35" fmla="*/ 8 h 14"/>
                <a:gd name="T36" fmla="*/ 2 w 12"/>
                <a:gd name="T3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2" y="8"/>
                  </a:move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8"/>
                    <a:pt x="2" y="6"/>
                    <a:pt x="4" y="3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5" y="6"/>
                    <a:pt x="9" y="8"/>
                    <a:pt x="7" y="11"/>
                  </a:cubicBezTo>
                  <a:cubicBezTo>
                    <a:pt x="6" y="13"/>
                    <a:pt x="5" y="13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10"/>
                    <a:pt x="0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5" name="Freeform 166"/>
            <p:cNvSpPr/>
            <p:nvPr userDrawn="1"/>
          </p:nvSpPr>
          <p:spPr bwMode="auto">
            <a:xfrm>
              <a:off x="7306468" y="3192463"/>
              <a:ext cx="90488" cy="90488"/>
            </a:xfrm>
            <a:custGeom>
              <a:avLst/>
              <a:gdLst>
                <a:gd name="T0" fmla="*/ 31 w 33"/>
                <a:gd name="T1" fmla="*/ 14 h 33"/>
                <a:gd name="T2" fmla="*/ 19 w 33"/>
                <a:gd name="T3" fmla="*/ 32 h 33"/>
                <a:gd name="T4" fmla="*/ 1 w 33"/>
                <a:gd name="T5" fmla="*/ 19 h 33"/>
                <a:gd name="T6" fmla="*/ 14 w 33"/>
                <a:gd name="T7" fmla="*/ 2 h 33"/>
                <a:gd name="T8" fmla="*/ 31 w 33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1" y="14"/>
                  </a:moveTo>
                  <a:cubicBezTo>
                    <a:pt x="33" y="22"/>
                    <a:pt x="27" y="30"/>
                    <a:pt x="19" y="32"/>
                  </a:cubicBezTo>
                  <a:cubicBezTo>
                    <a:pt x="10" y="33"/>
                    <a:pt x="3" y="27"/>
                    <a:pt x="1" y="19"/>
                  </a:cubicBezTo>
                  <a:cubicBezTo>
                    <a:pt x="0" y="11"/>
                    <a:pt x="5" y="3"/>
                    <a:pt x="14" y="2"/>
                  </a:cubicBezTo>
                  <a:cubicBezTo>
                    <a:pt x="22" y="0"/>
                    <a:pt x="30" y="6"/>
                    <a:pt x="31" y="14"/>
                  </a:cubicBezTo>
                  <a:close/>
                </a:path>
              </a:pathLst>
            </a:custGeom>
            <a:solidFill>
              <a:srgbClr val="917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6" name="Freeform 167"/>
            <p:cNvSpPr/>
            <p:nvPr userDrawn="1"/>
          </p:nvSpPr>
          <p:spPr bwMode="auto">
            <a:xfrm>
              <a:off x="7312818" y="3201988"/>
              <a:ext cx="76200" cy="73025"/>
            </a:xfrm>
            <a:custGeom>
              <a:avLst/>
              <a:gdLst>
                <a:gd name="T0" fmla="*/ 27 w 28"/>
                <a:gd name="T1" fmla="*/ 11 h 27"/>
                <a:gd name="T2" fmla="*/ 16 w 28"/>
                <a:gd name="T3" fmla="*/ 26 h 27"/>
                <a:gd name="T4" fmla="*/ 2 w 28"/>
                <a:gd name="T5" fmla="*/ 16 h 27"/>
                <a:gd name="T6" fmla="*/ 12 w 28"/>
                <a:gd name="T7" fmla="*/ 1 h 27"/>
                <a:gd name="T8" fmla="*/ 27 w 28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1"/>
                  </a:moveTo>
                  <a:cubicBezTo>
                    <a:pt x="28" y="18"/>
                    <a:pt x="23" y="25"/>
                    <a:pt x="16" y="26"/>
                  </a:cubicBezTo>
                  <a:cubicBezTo>
                    <a:pt x="9" y="27"/>
                    <a:pt x="3" y="23"/>
                    <a:pt x="2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5" y="4"/>
                    <a:pt x="27" y="11"/>
                  </a:cubicBezTo>
                  <a:close/>
                </a:path>
              </a:pathLst>
            </a:custGeom>
            <a:solidFill>
              <a:srgbClr val="F3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7" name="Freeform 168"/>
            <p:cNvSpPr/>
            <p:nvPr userDrawn="1"/>
          </p:nvSpPr>
          <p:spPr bwMode="auto">
            <a:xfrm>
              <a:off x="7336631" y="3211513"/>
              <a:ext cx="26988" cy="52388"/>
            </a:xfrm>
            <a:custGeom>
              <a:avLst/>
              <a:gdLst>
                <a:gd name="T0" fmla="*/ 7 w 10"/>
                <a:gd name="T1" fmla="*/ 6 h 19"/>
                <a:gd name="T2" fmla="*/ 4 w 10"/>
                <a:gd name="T3" fmla="*/ 5 h 19"/>
                <a:gd name="T4" fmla="*/ 3 w 10"/>
                <a:gd name="T5" fmla="*/ 7 h 19"/>
                <a:gd name="T6" fmla="*/ 10 w 10"/>
                <a:gd name="T7" fmla="*/ 12 h 19"/>
                <a:gd name="T8" fmla="*/ 7 w 10"/>
                <a:gd name="T9" fmla="*/ 16 h 19"/>
                <a:gd name="T10" fmla="*/ 8 w 10"/>
                <a:gd name="T11" fmla="*/ 19 h 19"/>
                <a:gd name="T12" fmla="*/ 6 w 10"/>
                <a:gd name="T13" fmla="*/ 19 h 19"/>
                <a:gd name="T14" fmla="*/ 5 w 10"/>
                <a:gd name="T15" fmla="*/ 17 h 19"/>
                <a:gd name="T16" fmla="*/ 1 w 10"/>
                <a:gd name="T17" fmla="*/ 16 h 19"/>
                <a:gd name="T18" fmla="*/ 2 w 10"/>
                <a:gd name="T19" fmla="*/ 14 h 19"/>
                <a:gd name="T20" fmla="*/ 5 w 10"/>
                <a:gd name="T21" fmla="*/ 14 h 19"/>
                <a:gd name="T22" fmla="*/ 7 w 10"/>
                <a:gd name="T23" fmla="*/ 12 h 19"/>
                <a:gd name="T24" fmla="*/ 0 w 10"/>
                <a:gd name="T25" fmla="*/ 7 h 19"/>
                <a:gd name="T26" fmla="*/ 3 w 10"/>
                <a:gd name="T27" fmla="*/ 3 h 19"/>
                <a:gd name="T28" fmla="*/ 2 w 10"/>
                <a:gd name="T29" fmla="*/ 0 h 19"/>
                <a:gd name="T30" fmla="*/ 4 w 10"/>
                <a:gd name="T31" fmla="*/ 0 h 19"/>
                <a:gd name="T32" fmla="*/ 5 w 10"/>
                <a:gd name="T33" fmla="*/ 2 h 19"/>
                <a:gd name="T34" fmla="*/ 8 w 10"/>
                <a:gd name="T35" fmla="*/ 4 h 19"/>
                <a:gd name="T36" fmla="*/ 7 w 10"/>
                <a:gd name="T3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7" y="6"/>
                  </a:move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9"/>
                    <a:pt x="9" y="8"/>
                    <a:pt x="10" y="12"/>
                  </a:cubicBezTo>
                  <a:cubicBezTo>
                    <a:pt x="10" y="14"/>
                    <a:pt x="9" y="16"/>
                    <a:pt x="7" y="1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2" y="17"/>
                    <a:pt x="1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0"/>
                    <a:pt x="1" y="11"/>
                    <a:pt x="0" y="7"/>
                  </a:cubicBezTo>
                  <a:cubicBezTo>
                    <a:pt x="0" y="5"/>
                    <a:pt x="1" y="3"/>
                    <a:pt x="3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3"/>
                    <a:pt x="8" y="4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917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8" name="Freeform 169"/>
            <p:cNvSpPr/>
            <p:nvPr userDrawn="1"/>
          </p:nvSpPr>
          <p:spPr bwMode="auto">
            <a:xfrm>
              <a:off x="7103268" y="2649538"/>
              <a:ext cx="88900" cy="144463"/>
            </a:xfrm>
            <a:custGeom>
              <a:avLst/>
              <a:gdLst>
                <a:gd name="T0" fmla="*/ 43 w 56"/>
                <a:gd name="T1" fmla="*/ 91 h 91"/>
                <a:gd name="T2" fmla="*/ 0 w 56"/>
                <a:gd name="T3" fmla="*/ 84 h 91"/>
                <a:gd name="T4" fmla="*/ 12 w 56"/>
                <a:gd name="T5" fmla="*/ 0 h 91"/>
                <a:gd name="T6" fmla="*/ 56 w 56"/>
                <a:gd name="T7" fmla="*/ 7 h 91"/>
                <a:gd name="T8" fmla="*/ 43 w 56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1">
                  <a:moveTo>
                    <a:pt x="43" y="91"/>
                  </a:moveTo>
                  <a:lnTo>
                    <a:pt x="0" y="84"/>
                  </a:lnTo>
                  <a:lnTo>
                    <a:pt x="12" y="0"/>
                  </a:lnTo>
                  <a:lnTo>
                    <a:pt x="56" y="7"/>
                  </a:lnTo>
                  <a:lnTo>
                    <a:pt x="43" y="91"/>
                  </a:lnTo>
                  <a:close/>
                </a:path>
              </a:pathLst>
            </a:cu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59" name="Freeform 170"/>
            <p:cNvSpPr/>
            <p:nvPr userDrawn="1"/>
          </p:nvSpPr>
          <p:spPr bwMode="auto">
            <a:xfrm>
              <a:off x="6931818" y="2722563"/>
              <a:ext cx="381000" cy="223838"/>
            </a:xfrm>
            <a:custGeom>
              <a:avLst/>
              <a:gdLst>
                <a:gd name="T0" fmla="*/ 139 w 140"/>
                <a:gd name="T1" fmla="*/ 34 h 82"/>
                <a:gd name="T2" fmla="*/ 93 w 140"/>
                <a:gd name="T3" fmla="*/ 6 h 82"/>
                <a:gd name="T4" fmla="*/ 76 w 140"/>
                <a:gd name="T5" fmla="*/ 23 h 82"/>
                <a:gd name="T6" fmla="*/ 64 w 140"/>
                <a:gd name="T7" fmla="*/ 1 h 82"/>
                <a:gd name="T8" fmla="*/ 11 w 140"/>
                <a:gd name="T9" fmla="*/ 13 h 82"/>
                <a:gd name="T10" fmla="*/ 0 w 140"/>
                <a:gd name="T11" fmla="*/ 59 h 82"/>
                <a:gd name="T12" fmla="*/ 136 w 140"/>
                <a:gd name="T13" fmla="*/ 82 h 82"/>
                <a:gd name="T14" fmla="*/ 139 w 140"/>
                <a:gd name="T15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82">
                  <a:moveTo>
                    <a:pt x="139" y="34"/>
                  </a:moveTo>
                  <a:cubicBezTo>
                    <a:pt x="140" y="23"/>
                    <a:pt x="94" y="5"/>
                    <a:pt x="93" y="6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14" y="2"/>
                    <a:pt x="11" y="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36" y="82"/>
                    <a:pt x="136" y="82"/>
                    <a:pt x="136" y="82"/>
                  </a:cubicBezTo>
                  <a:lnTo>
                    <a:pt x="139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0" name="Freeform 171"/>
            <p:cNvSpPr/>
            <p:nvPr userDrawn="1"/>
          </p:nvSpPr>
          <p:spPr bwMode="auto">
            <a:xfrm>
              <a:off x="7061993" y="2703513"/>
              <a:ext cx="76200" cy="80963"/>
            </a:xfrm>
            <a:custGeom>
              <a:avLst/>
              <a:gdLst>
                <a:gd name="T0" fmla="*/ 31 w 48"/>
                <a:gd name="T1" fmla="*/ 17 h 51"/>
                <a:gd name="T2" fmla="*/ 48 w 48"/>
                <a:gd name="T3" fmla="*/ 51 h 51"/>
                <a:gd name="T4" fmla="*/ 0 w 48"/>
                <a:gd name="T5" fmla="*/ 7 h 51"/>
                <a:gd name="T6" fmla="*/ 33 w 48"/>
                <a:gd name="T7" fmla="*/ 0 h 51"/>
                <a:gd name="T8" fmla="*/ 31 w 48"/>
                <a:gd name="T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1">
                  <a:moveTo>
                    <a:pt x="31" y="17"/>
                  </a:moveTo>
                  <a:lnTo>
                    <a:pt x="48" y="51"/>
                  </a:lnTo>
                  <a:lnTo>
                    <a:pt x="0" y="7"/>
                  </a:lnTo>
                  <a:lnTo>
                    <a:pt x="33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1" name="Freeform 172"/>
            <p:cNvSpPr/>
            <p:nvPr userDrawn="1"/>
          </p:nvSpPr>
          <p:spPr bwMode="auto">
            <a:xfrm>
              <a:off x="7138193" y="2714626"/>
              <a:ext cx="92075" cy="69850"/>
            </a:xfrm>
            <a:custGeom>
              <a:avLst/>
              <a:gdLst>
                <a:gd name="T0" fmla="*/ 26 w 58"/>
                <a:gd name="T1" fmla="*/ 19 h 44"/>
                <a:gd name="T2" fmla="*/ 0 w 58"/>
                <a:gd name="T3" fmla="*/ 44 h 44"/>
                <a:gd name="T4" fmla="*/ 58 w 58"/>
                <a:gd name="T5" fmla="*/ 17 h 44"/>
                <a:gd name="T6" fmla="*/ 29 w 58"/>
                <a:gd name="T7" fmla="*/ 0 h 44"/>
                <a:gd name="T8" fmla="*/ 26 w 58"/>
                <a:gd name="T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26" y="19"/>
                  </a:moveTo>
                  <a:lnTo>
                    <a:pt x="0" y="44"/>
                  </a:lnTo>
                  <a:lnTo>
                    <a:pt x="58" y="17"/>
                  </a:lnTo>
                  <a:lnTo>
                    <a:pt x="29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2" name="Freeform 173"/>
            <p:cNvSpPr/>
            <p:nvPr userDrawn="1"/>
          </p:nvSpPr>
          <p:spPr bwMode="auto">
            <a:xfrm>
              <a:off x="7058818" y="2508251"/>
              <a:ext cx="231775" cy="176213"/>
            </a:xfrm>
            <a:custGeom>
              <a:avLst/>
              <a:gdLst>
                <a:gd name="T0" fmla="*/ 7 w 85"/>
                <a:gd name="T1" fmla="*/ 8 h 65"/>
                <a:gd name="T2" fmla="*/ 15 w 85"/>
                <a:gd name="T3" fmla="*/ 57 h 65"/>
                <a:gd name="T4" fmla="*/ 55 w 85"/>
                <a:gd name="T5" fmla="*/ 64 h 65"/>
                <a:gd name="T6" fmla="*/ 79 w 85"/>
                <a:gd name="T7" fmla="*/ 20 h 65"/>
                <a:gd name="T8" fmla="*/ 48 w 85"/>
                <a:gd name="T9" fmla="*/ 0 h 65"/>
                <a:gd name="T10" fmla="*/ 7 w 85"/>
                <a:gd name="T1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65">
                  <a:moveTo>
                    <a:pt x="7" y="8"/>
                  </a:moveTo>
                  <a:cubicBezTo>
                    <a:pt x="0" y="18"/>
                    <a:pt x="6" y="56"/>
                    <a:pt x="15" y="57"/>
                  </a:cubicBezTo>
                  <a:cubicBezTo>
                    <a:pt x="23" y="59"/>
                    <a:pt x="47" y="62"/>
                    <a:pt x="55" y="64"/>
                  </a:cubicBezTo>
                  <a:cubicBezTo>
                    <a:pt x="64" y="65"/>
                    <a:pt x="85" y="29"/>
                    <a:pt x="79" y="20"/>
                  </a:cubicBezTo>
                  <a:cubicBezTo>
                    <a:pt x="70" y="12"/>
                    <a:pt x="48" y="0"/>
                    <a:pt x="48" y="0"/>
                  </a:cubicBezTo>
                  <a:cubicBezTo>
                    <a:pt x="48" y="0"/>
                    <a:pt x="15" y="3"/>
                    <a:pt x="7" y="8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3" name="Freeform 174"/>
            <p:cNvSpPr/>
            <p:nvPr userDrawn="1"/>
          </p:nvSpPr>
          <p:spPr bwMode="auto">
            <a:xfrm>
              <a:off x="7054056" y="2532063"/>
              <a:ext cx="41275" cy="57150"/>
            </a:xfrm>
            <a:custGeom>
              <a:avLst/>
              <a:gdLst>
                <a:gd name="T0" fmla="*/ 10 w 15"/>
                <a:gd name="T1" fmla="*/ 21 h 21"/>
                <a:gd name="T2" fmla="*/ 0 w 15"/>
                <a:gd name="T3" fmla="*/ 11 h 21"/>
                <a:gd name="T4" fmla="*/ 9 w 15"/>
                <a:gd name="T5" fmla="*/ 1 h 21"/>
                <a:gd name="T6" fmla="*/ 10 w 15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10" y="21"/>
                  </a:moveTo>
                  <a:cubicBezTo>
                    <a:pt x="5" y="21"/>
                    <a:pt x="1" y="17"/>
                    <a:pt x="0" y="11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4" y="0"/>
                    <a:pt x="15" y="21"/>
                    <a:pt x="10" y="21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4" name="Freeform 175"/>
            <p:cNvSpPr/>
            <p:nvPr userDrawn="1"/>
          </p:nvSpPr>
          <p:spPr bwMode="auto">
            <a:xfrm>
              <a:off x="7236618" y="2559051"/>
              <a:ext cx="50800" cy="63500"/>
            </a:xfrm>
            <a:custGeom>
              <a:avLst/>
              <a:gdLst>
                <a:gd name="T0" fmla="*/ 5 w 19"/>
                <a:gd name="T1" fmla="*/ 21 h 23"/>
                <a:gd name="T2" fmla="*/ 17 w 19"/>
                <a:gd name="T3" fmla="*/ 15 h 23"/>
                <a:gd name="T4" fmla="*/ 12 w 19"/>
                <a:gd name="T5" fmla="*/ 2 h 23"/>
                <a:gd name="T6" fmla="*/ 5 w 19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5" y="21"/>
                  </a:moveTo>
                  <a:cubicBezTo>
                    <a:pt x="10" y="23"/>
                    <a:pt x="15" y="20"/>
                    <a:pt x="17" y="15"/>
                  </a:cubicBezTo>
                  <a:cubicBezTo>
                    <a:pt x="19" y="10"/>
                    <a:pt x="17" y="4"/>
                    <a:pt x="12" y="2"/>
                  </a:cubicBezTo>
                  <a:cubicBezTo>
                    <a:pt x="8" y="0"/>
                    <a:pt x="0" y="19"/>
                    <a:pt x="5" y="21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5" name="Freeform 176"/>
            <p:cNvSpPr/>
            <p:nvPr userDrawn="1"/>
          </p:nvSpPr>
          <p:spPr bwMode="auto">
            <a:xfrm>
              <a:off x="7047706" y="2439988"/>
              <a:ext cx="228600" cy="277813"/>
            </a:xfrm>
            <a:custGeom>
              <a:avLst/>
              <a:gdLst>
                <a:gd name="T0" fmla="*/ 37 w 84"/>
                <a:gd name="T1" fmla="*/ 96 h 102"/>
                <a:gd name="T2" fmla="*/ 82 w 84"/>
                <a:gd name="T3" fmla="*/ 33 h 102"/>
                <a:gd name="T4" fmla="*/ 53 w 84"/>
                <a:gd name="T5" fmla="*/ 5 h 102"/>
                <a:gd name="T6" fmla="*/ 16 w 84"/>
                <a:gd name="T7" fmla="*/ 22 h 102"/>
                <a:gd name="T8" fmla="*/ 37 w 84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2">
                  <a:moveTo>
                    <a:pt x="37" y="96"/>
                  </a:moveTo>
                  <a:cubicBezTo>
                    <a:pt x="75" y="102"/>
                    <a:pt x="82" y="33"/>
                    <a:pt x="82" y="33"/>
                  </a:cubicBezTo>
                  <a:cubicBezTo>
                    <a:pt x="82" y="33"/>
                    <a:pt x="84" y="10"/>
                    <a:pt x="53" y="5"/>
                  </a:cubicBezTo>
                  <a:cubicBezTo>
                    <a:pt x="26" y="0"/>
                    <a:pt x="16" y="22"/>
                    <a:pt x="16" y="22"/>
                  </a:cubicBezTo>
                  <a:cubicBezTo>
                    <a:pt x="16" y="22"/>
                    <a:pt x="0" y="90"/>
                    <a:pt x="37" y="96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6" name="Freeform 177"/>
            <p:cNvSpPr/>
            <p:nvPr userDrawn="1"/>
          </p:nvSpPr>
          <p:spPr bwMode="auto">
            <a:xfrm>
              <a:off x="7065168" y="2401888"/>
              <a:ext cx="260350" cy="184150"/>
            </a:xfrm>
            <a:custGeom>
              <a:avLst/>
              <a:gdLst>
                <a:gd name="T0" fmla="*/ 3 w 96"/>
                <a:gd name="T1" fmla="*/ 49 h 68"/>
                <a:gd name="T2" fmla="*/ 9 w 96"/>
                <a:gd name="T3" fmla="*/ 56 h 68"/>
                <a:gd name="T4" fmla="*/ 14 w 96"/>
                <a:gd name="T5" fmla="*/ 32 h 68"/>
                <a:gd name="T6" fmla="*/ 61 w 96"/>
                <a:gd name="T7" fmla="*/ 32 h 68"/>
                <a:gd name="T8" fmla="*/ 72 w 96"/>
                <a:gd name="T9" fmla="*/ 41 h 68"/>
                <a:gd name="T10" fmla="*/ 71 w 96"/>
                <a:gd name="T11" fmla="*/ 67 h 68"/>
                <a:gd name="T12" fmla="*/ 78 w 96"/>
                <a:gd name="T13" fmla="*/ 62 h 68"/>
                <a:gd name="T14" fmla="*/ 48 w 96"/>
                <a:gd name="T15" fmla="*/ 8 h 68"/>
                <a:gd name="T16" fmla="*/ 3 w 96"/>
                <a:gd name="T17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8">
                  <a:moveTo>
                    <a:pt x="3" y="49"/>
                  </a:moveTo>
                  <a:cubicBezTo>
                    <a:pt x="6" y="49"/>
                    <a:pt x="9" y="56"/>
                    <a:pt x="9" y="56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52" y="45"/>
                    <a:pt x="61" y="32"/>
                  </a:cubicBezTo>
                  <a:cubicBezTo>
                    <a:pt x="72" y="29"/>
                    <a:pt x="72" y="41"/>
                    <a:pt x="72" y="41"/>
                  </a:cubicBezTo>
                  <a:cubicBezTo>
                    <a:pt x="72" y="41"/>
                    <a:pt x="71" y="68"/>
                    <a:pt x="71" y="67"/>
                  </a:cubicBezTo>
                  <a:cubicBezTo>
                    <a:pt x="74" y="60"/>
                    <a:pt x="78" y="62"/>
                    <a:pt x="78" y="62"/>
                  </a:cubicBezTo>
                  <a:cubicBezTo>
                    <a:pt x="78" y="62"/>
                    <a:pt x="96" y="16"/>
                    <a:pt x="48" y="8"/>
                  </a:cubicBezTo>
                  <a:cubicBezTo>
                    <a:pt x="0" y="0"/>
                    <a:pt x="3" y="48"/>
                    <a:pt x="3" y="49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7" name="Freeform 178"/>
            <p:cNvSpPr>
              <a:spLocks noEditPoints="1"/>
            </p:cNvSpPr>
            <p:nvPr userDrawn="1"/>
          </p:nvSpPr>
          <p:spPr bwMode="auto">
            <a:xfrm>
              <a:off x="7081043" y="2532063"/>
              <a:ext cx="182563" cy="82550"/>
            </a:xfrm>
            <a:custGeom>
              <a:avLst/>
              <a:gdLst>
                <a:gd name="T0" fmla="*/ 51 w 67"/>
                <a:gd name="T1" fmla="*/ 7 h 30"/>
                <a:gd name="T2" fmla="*/ 34 w 67"/>
                <a:gd name="T3" fmla="*/ 14 h 30"/>
                <a:gd name="T4" fmla="*/ 19 w 67"/>
                <a:gd name="T5" fmla="*/ 2 h 30"/>
                <a:gd name="T6" fmla="*/ 1 w 67"/>
                <a:gd name="T7" fmla="*/ 10 h 30"/>
                <a:gd name="T8" fmla="*/ 15 w 67"/>
                <a:gd name="T9" fmla="*/ 24 h 30"/>
                <a:gd name="T10" fmla="*/ 33 w 67"/>
                <a:gd name="T11" fmla="*/ 17 h 30"/>
                <a:gd name="T12" fmla="*/ 48 w 67"/>
                <a:gd name="T13" fmla="*/ 29 h 30"/>
                <a:gd name="T14" fmla="*/ 66 w 67"/>
                <a:gd name="T15" fmla="*/ 21 h 30"/>
                <a:gd name="T16" fmla="*/ 51 w 67"/>
                <a:gd name="T17" fmla="*/ 7 h 30"/>
                <a:gd name="T18" fmla="*/ 17 w 67"/>
                <a:gd name="T19" fmla="*/ 16 h 30"/>
                <a:gd name="T20" fmla="*/ 8 w 67"/>
                <a:gd name="T21" fmla="*/ 11 h 30"/>
                <a:gd name="T22" fmla="*/ 18 w 67"/>
                <a:gd name="T23" fmla="*/ 9 h 30"/>
                <a:gd name="T24" fmla="*/ 26 w 67"/>
                <a:gd name="T25" fmla="*/ 14 h 30"/>
                <a:gd name="T26" fmla="*/ 17 w 67"/>
                <a:gd name="T27" fmla="*/ 16 h 30"/>
                <a:gd name="T28" fmla="*/ 49 w 67"/>
                <a:gd name="T29" fmla="*/ 21 h 30"/>
                <a:gd name="T30" fmla="*/ 40 w 67"/>
                <a:gd name="T31" fmla="*/ 16 h 30"/>
                <a:gd name="T32" fmla="*/ 50 w 67"/>
                <a:gd name="T33" fmla="*/ 14 h 30"/>
                <a:gd name="T34" fmla="*/ 59 w 67"/>
                <a:gd name="T35" fmla="*/ 19 h 30"/>
                <a:gd name="T36" fmla="*/ 49 w 67"/>
                <a:gd name="T3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0">
                  <a:moveTo>
                    <a:pt x="51" y="7"/>
                  </a:moveTo>
                  <a:cubicBezTo>
                    <a:pt x="43" y="6"/>
                    <a:pt x="36" y="9"/>
                    <a:pt x="34" y="14"/>
                  </a:cubicBezTo>
                  <a:cubicBezTo>
                    <a:pt x="33" y="8"/>
                    <a:pt x="27" y="3"/>
                    <a:pt x="19" y="2"/>
                  </a:cubicBezTo>
                  <a:cubicBezTo>
                    <a:pt x="10" y="0"/>
                    <a:pt x="2" y="4"/>
                    <a:pt x="1" y="10"/>
                  </a:cubicBezTo>
                  <a:cubicBezTo>
                    <a:pt x="0" y="16"/>
                    <a:pt x="6" y="22"/>
                    <a:pt x="15" y="24"/>
                  </a:cubicBezTo>
                  <a:cubicBezTo>
                    <a:pt x="24" y="25"/>
                    <a:pt x="31" y="22"/>
                    <a:pt x="33" y="17"/>
                  </a:cubicBezTo>
                  <a:cubicBezTo>
                    <a:pt x="33" y="22"/>
                    <a:pt x="40" y="28"/>
                    <a:pt x="48" y="29"/>
                  </a:cubicBezTo>
                  <a:cubicBezTo>
                    <a:pt x="57" y="30"/>
                    <a:pt x="65" y="27"/>
                    <a:pt x="66" y="21"/>
                  </a:cubicBezTo>
                  <a:cubicBezTo>
                    <a:pt x="67" y="15"/>
                    <a:pt x="60" y="9"/>
                    <a:pt x="51" y="7"/>
                  </a:cubicBezTo>
                  <a:close/>
                  <a:moveTo>
                    <a:pt x="17" y="16"/>
                  </a:moveTo>
                  <a:cubicBezTo>
                    <a:pt x="12" y="15"/>
                    <a:pt x="8" y="13"/>
                    <a:pt x="8" y="11"/>
                  </a:cubicBezTo>
                  <a:cubicBezTo>
                    <a:pt x="8" y="9"/>
                    <a:pt x="13" y="8"/>
                    <a:pt x="18" y="9"/>
                  </a:cubicBezTo>
                  <a:cubicBezTo>
                    <a:pt x="23" y="10"/>
                    <a:pt x="27" y="12"/>
                    <a:pt x="26" y="14"/>
                  </a:cubicBezTo>
                  <a:cubicBezTo>
                    <a:pt x="26" y="15"/>
                    <a:pt x="22" y="16"/>
                    <a:pt x="17" y="16"/>
                  </a:cubicBezTo>
                  <a:close/>
                  <a:moveTo>
                    <a:pt x="49" y="21"/>
                  </a:moveTo>
                  <a:cubicBezTo>
                    <a:pt x="44" y="20"/>
                    <a:pt x="40" y="18"/>
                    <a:pt x="40" y="16"/>
                  </a:cubicBezTo>
                  <a:cubicBezTo>
                    <a:pt x="41" y="14"/>
                    <a:pt x="45" y="13"/>
                    <a:pt x="50" y="14"/>
                  </a:cubicBezTo>
                  <a:cubicBezTo>
                    <a:pt x="55" y="15"/>
                    <a:pt x="59" y="17"/>
                    <a:pt x="59" y="19"/>
                  </a:cubicBezTo>
                  <a:cubicBezTo>
                    <a:pt x="58" y="21"/>
                    <a:pt x="54" y="22"/>
                    <a:pt x="49" y="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8" name="Freeform 179"/>
            <p:cNvSpPr/>
            <p:nvPr userDrawn="1"/>
          </p:nvSpPr>
          <p:spPr bwMode="auto">
            <a:xfrm>
              <a:off x="7084218" y="2393951"/>
              <a:ext cx="214313" cy="114300"/>
            </a:xfrm>
            <a:custGeom>
              <a:avLst/>
              <a:gdLst>
                <a:gd name="T0" fmla="*/ 77 w 79"/>
                <a:gd name="T1" fmla="*/ 42 h 42"/>
                <a:gd name="T2" fmla="*/ 44 w 79"/>
                <a:gd name="T3" fmla="*/ 4 h 42"/>
                <a:gd name="T4" fmla="*/ 0 w 79"/>
                <a:gd name="T5" fmla="*/ 29 h 42"/>
                <a:gd name="T6" fmla="*/ 77 w 79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2">
                  <a:moveTo>
                    <a:pt x="77" y="42"/>
                  </a:moveTo>
                  <a:cubicBezTo>
                    <a:pt x="79" y="32"/>
                    <a:pt x="65" y="7"/>
                    <a:pt x="44" y="4"/>
                  </a:cubicBezTo>
                  <a:cubicBezTo>
                    <a:pt x="22" y="0"/>
                    <a:pt x="2" y="19"/>
                    <a:pt x="0" y="29"/>
                  </a:cubicBezTo>
                  <a:lnTo>
                    <a:pt x="77" y="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69" name="Freeform 180"/>
            <p:cNvSpPr/>
            <p:nvPr userDrawn="1"/>
          </p:nvSpPr>
          <p:spPr bwMode="auto">
            <a:xfrm>
              <a:off x="7084218" y="2463801"/>
              <a:ext cx="209550" cy="44450"/>
            </a:xfrm>
            <a:custGeom>
              <a:avLst/>
              <a:gdLst>
                <a:gd name="T0" fmla="*/ 77 w 77"/>
                <a:gd name="T1" fmla="*/ 16 h 16"/>
                <a:gd name="T2" fmla="*/ 77 w 77"/>
                <a:gd name="T3" fmla="*/ 13 h 16"/>
                <a:gd name="T4" fmla="*/ 1 w 77"/>
                <a:gd name="T5" fmla="*/ 0 h 16"/>
                <a:gd name="T6" fmla="*/ 0 w 77"/>
                <a:gd name="T7" fmla="*/ 3 h 16"/>
                <a:gd name="T8" fmla="*/ 77 w 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6">
                  <a:moveTo>
                    <a:pt x="77" y="16"/>
                  </a:moveTo>
                  <a:cubicBezTo>
                    <a:pt x="77" y="15"/>
                    <a:pt x="77" y="14"/>
                    <a:pt x="77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77" y="16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0" name="Freeform 181"/>
            <p:cNvSpPr/>
            <p:nvPr userDrawn="1"/>
          </p:nvSpPr>
          <p:spPr bwMode="auto">
            <a:xfrm>
              <a:off x="7058818" y="2470151"/>
              <a:ext cx="246063" cy="69850"/>
            </a:xfrm>
            <a:custGeom>
              <a:avLst/>
              <a:gdLst>
                <a:gd name="T0" fmla="*/ 84 w 90"/>
                <a:gd name="T1" fmla="*/ 26 h 26"/>
                <a:gd name="T2" fmla="*/ 4 w 90"/>
                <a:gd name="T3" fmla="*/ 13 h 26"/>
                <a:gd name="T4" fmla="*/ 0 w 90"/>
                <a:gd name="T5" fmla="*/ 10 h 26"/>
                <a:gd name="T6" fmla="*/ 2 w 90"/>
                <a:gd name="T7" fmla="*/ 2 h 26"/>
                <a:gd name="T8" fmla="*/ 6 w 90"/>
                <a:gd name="T9" fmla="*/ 1 h 26"/>
                <a:gd name="T10" fmla="*/ 86 w 90"/>
                <a:gd name="T11" fmla="*/ 14 h 26"/>
                <a:gd name="T12" fmla="*/ 90 w 90"/>
                <a:gd name="T13" fmla="*/ 16 h 26"/>
                <a:gd name="T14" fmla="*/ 88 w 90"/>
                <a:gd name="T15" fmla="*/ 25 h 26"/>
                <a:gd name="T16" fmla="*/ 84 w 9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6">
                  <a:moveTo>
                    <a:pt x="84" y="26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8" y="14"/>
                    <a:pt x="90" y="15"/>
                    <a:pt x="90" y="16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6"/>
                    <a:pt x="86" y="26"/>
                    <a:pt x="84" y="2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1" name="Freeform 182"/>
            <p:cNvSpPr/>
            <p:nvPr userDrawn="1"/>
          </p:nvSpPr>
          <p:spPr bwMode="auto">
            <a:xfrm>
              <a:off x="5357018" y="1890713"/>
              <a:ext cx="160338" cy="290513"/>
            </a:xfrm>
            <a:custGeom>
              <a:avLst/>
              <a:gdLst>
                <a:gd name="T0" fmla="*/ 49 w 59"/>
                <a:gd name="T1" fmla="*/ 0 h 107"/>
                <a:gd name="T2" fmla="*/ 49 w 59"/>
                <a:gd name="T3" fmla="*/ 77 h 107"/>
                <a:gd name="T4" fmla="*/ 29 w 59"/>
                <a:gd name="T5" fmla="*/ 96 h 107"/>
                <a:gd name="T6" fmla="*/ 10 w 59"/>
                <a:gd name="T7" fmla="*/ 77 h 107"/>
                <a:gd name="T8" fmla="*/ 5 w 59"/>
                <a:gd name="T9" fmla="*/ 72 h 107"/>
                <a:gd name="T10" fmla="*/ 0 w 59"/>
                <a:gd name="T11" fmla="*/ 77 h 107"/>
                <a:gd name="T12" fmla="*/ 29 w 59"/>
                <a:gd name="T13" fmla="*/ 107 h 107"/>
                <a:gd name="T14" fmla="*/ 59 w 59"/>
                <a:gd name="T15" fmla="*/ 77 h 107"/>
                <a:gd name="T16" fmla="*/ 59 w 59"/>
                <a:gd name="T17" fmla="*/ 0 h 107"/>
                <a:gd name="T18" fmla="*/ 49 w 59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7">
                  <a:moveTo>
                    <a:pt x="49" y="0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49" y="88"/>
                    <a:pt x="40" y="96"/>
                    <a:pt x="29" y="96"/>
                  </a:cubicBezTo>
                  <a:cubicBezTo>
                    <a:pt x="19" y="96"/>
                    <a:pt x="10" y="88"/>
                    <a:pt x="10" y="77"/>
                  </a:cubicBezTo>
                  <a:cubicBezTo>
                    <a:pt x="10" y="74"/>
                    <a:pt x="8" y="72"/>
                    <a:pt x="5" y="72"/>
                  </a:cubicBezTo>
                  <a:cubicBezTo>
                    <a:pt x="2" y="72"/>
                    <a:pt x="0" y="74"/>
                    <a:pt x="0" y="77"/>
                  </a:cubicBezTo>
                  <a:cubicBezTo>
                    <a:pt x="0" y="93"/>
                    <a:pt x="13" y="107"/>
                    <a:pt x="29" y="107"/>
                  </a:cubicBezTo>
                  <a:cubicBezTo>
                    <a:pt x="46" y="107"/>
                    <a:pt x="59" y="93"/>
                    <a:pt x="59" y="77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2" name="Freeform 183"/>
            <p:cNvSpPr/>
            <p:nvPr userDrawn="1"/>
          </p:nvSpPr>
          <p:spPr bwMode="auto">
            <a:xfrm>
              <a:off x="5345906" y="1658938"/>
              <a:ext cx="307975" cy="231775"/>
            </a:xfrm>
            <a:custGeom>
              <a:avLst/>
              <a:gdLst>
                <a:gd name="T0" fmla="*/ 58 w 113"/>
                <a:gd name="T1" fmla="*/ 0 h 85"/>
                <a:gd name="T2" fmla="*/ 58 w 113"/>
                <a:gd name="T3" fmla="*/ 0 h 85"/>
                <a:gd name="T4" fmla="*/ 0 w 113"/>
                <a:gd name="T5" fmla="*/ 85 h 85"/>
                <a:gd name="T6" fmla="*/ 113 w 113"/>
                <a:gd name="T7" fmla="*/ 85 h 85"/>
                <a:gd name="T8" fmla="*/ 58 w 11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5"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22"/>
                    <a:pt x="0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3" y="22"/>
                    <a:pt x="58" y="0"/>
                    <a:pt x="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3" name="Freeform 184"/>
            <p:cNvSpPr/>
            <p:nvPr userDrawn="1"/>
          </p:nvSpPr>
          <p:spPr bwMode="auto">
            <a:xfrm>
              <a:off x="5447506" y="1658938"/>
              <a:ext cx="111125" cy="231775"/>
            </a:xfrm>
            <a:custGeom>
              <a:avLst/>
              <a:gdLst>
                <a:gd name="T0" fmla="*/ 21 w 41"/>
                <a:gd name="T1" fmla="*/ 0 h 85"/>
                <a:gd name="T2" fmla="*/ 21 w 41"/>
                <a:gd name="T3" fmla="*/ 0 h 85"/>
                <a:gd name="T4" fmla="*/ 0 w 41"/>
                <a:gd name="T5" fmla="*/ 85 h 85"/>
                <a:gd name="T6" fmla="*/ 41 w 41"/>
                <a:gd name="T7" fmla="*/ 85 h 85"/>
                <a:gd name="T8" fmla="*/ 21 w 41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22"/>
                    <a:pt x="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22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4" name="Freeform 185"/>
            <p:cNvSpPr/>
            <p:nvPr userDrawn="1"/>
          </p:nvSpPr>
          <p:spPr bwMode="auto">
            <a:xfrm>
              <a:off x="5269706" y="1658938"/>
              <a:ext cx="233363" cy="231775"/>
            </a:xfrm>
            <a:custGeom>
              <a:avLst/>
              <a:gdLst>
                <a:gd name="T0" fmla="*/ 86 w 86"/>
                <a:gd name="T1" fmla="*/ 0 h 85"/>
                <a:gd name="T2" fmla="*/ 0 w 86"/>
                <a:gd name="T3" fmla="*/ 85 h 85"/>
                <a:gd name="T4" fmla="*/ 1 w 86"/>
                <a:gd name="T5" fmla="*/ 85 h 85"/>
                <a:gd name="T6" fmla="*/ 28 w 86"/>
                <a:gd name="T7" fmla="*/ 85 h 85"/>
                <a:gd name="T8" fmla="*/ 86 w 8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0"/>
                  </a:moveTo>
                  <a:cubicBezTo>
                    <a:pt x="39" y="0"/>
                    <a:pt x="0" y="38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22"/>
                    <a:pt x="86" y="0"/>
                    <a:pt x="86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5" name="Freeform 186"/>
            <p:cNvSpPr/>
            <p:nvPr userDrawn="1"/>
          </p:nvSpPr>
          <p:spPr bwMode="auto">
            <a:xfrm>
              <a:off x="5503068" y="1658938"/>
              <a:ext cx="234950" cy="231775"/>
            </a:xfrm>
            <a:custGeom>
              <a:avLst/>
              <a:gdLst>
                <a:gd name="T0" fmla="*/ 0 w 86"/>
                <a:gd name="T1" fmla="*/ 0 h 85"/>
                <a:gd name="T2" fmla="*/ 0 w 86"/>
                <a:gd name="T3" fmla="*/ 0 h 85"/>
                <a:gd name="T4" fmla="*/ 55 w 86"/>
                <a:gd name="T5" fmla="*/ 85 h 85"/>
                <a:gd name="T6" fmla="*/ 85 w 86"/>
                <a:gd name="T7" fmla="*/ 85 h 85"/>
                <a:gd name="T8" fmla="*/ 86 w 86"/>
                <a:gd name="T9" fmla="*/ 85 h 85"/>
                <a:gd name="T10" fmla="*/ 0 w 86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" y="22"/>
                    <a:pt x="5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38"/>
                    <a:pt x="47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6" name="Freeform 187"/>
            <p:cNvSpPr/>
            <p:nvPr userDrawn="1"/>
          </p:nvSpPr>
          <p:spPr bwMode="auto">
            <a:xfrm>
              <a:off x="5276056" y="1600201"/>
              <a:ext cx="123825" cy="130175"/>
            </a:xfrm>
            <a:custGeom>
              <a:avLst/>
              <a:gdLst>
                <a:gd name="T0" fmla="*/ 23 w 46"/>
                <a:gd name="T1" fmla="*/ 35 h 48"/>
                <a:gd name="T2" fmla="*/ 2 w 46"/>
                <a:gd name="T3" fmla="*/ 0 h 48"/>
                <a:gd name="T4" fmla="*/ 23 w 46"/>
                <a:gd name="T5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8">
                  <a:moveTo>
                    <a:pt x="23" y="35"/>
                  </a:moveTo>
                  <a:cubicBezTo>
                    <a:pt x="0" y="48"/>
                    <a:pt x="2" y="0"/>
                    <a:pt x="2" y="0"/>
                  </a:cubicBezTo>
                  <a:cubicBezTo>
                    <a:pt x="2" y="0"/>
                    <a:pt x="46" y="22"/>
                    <a:pt x="23" y="35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7" name="Freeform 188"/>
            <p:cNvSpPr/>
            <p:nvPr userDrawn="1"/>
          </p:nvSpPr>
          <p:spPr bwMode="auto">
            <a:xfrm>
              <a:off x="5314156" y="1509713"/>
              <a:ext cx="76200" cy="79375"/>
            </a:xfrm>
            <a:custGeom>
              <a:avLst/>
              <a:gdLst>
                <a:gd name="T0" fmla="*/ 14 w 28"/>
                <a:gd name="T1" fmla="*/ 21 h 29"/>
                <a:gd name="T2" fmla="*/ 2 w 28"/>
                <a:gd name="T3" fmla="*/ 0 h 29"/>
                <a:gd name="T4" fmla="*/ 14 w 28"/>
                <a:gd name="T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9">
                  <a:moveTo>
                    <a:pt x="14" y="21"/>
                  </a:moveTo>
                  <a:cubicBezTo>
                    <a:pt x="0" y="29"/>
                    <a:pt x="2" y="0"/>
                    <a:pt x="2" y="0"/>
                  </a:cubicBezTo>
                  <a:cubicBezTo>
                    <a:pt x="2" y="0"/>
                    <a:pt x="28" y="14"/>
                    <a:pt x="14" y="21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8" name="Freeform 189"/>
            <p:cNvSpPr/>
            <p:nvPr userDrawn="1"/>
          </p:nvSpPr>
          <p:spPr bwMode="auto">
            <a:xfrm>
              <a:off x="5418931" y="1536701"/>
              <a:ext cx="98425" cy="103188"/>
            </a:xfrm>
            <a:custGeom>
              <a:avLst/>
              <a:gdLst>
                <a:gd name="T0" fmla="*/ 18 w 36"/>
                <a:gd name="T1" fmla="*/ 28 h 38"/>
                <a:gd name="T2" fmla="*/ 2 w 36"/>
                <a:gd name="T3" fmla="*/ 0 h 38"/>
                <a:gd name="T4" fmla="*/ 18 w 36"/>
                <a:gd name="T5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8">
                  <a:moveTo>
                    <a:pt x="18" y="28"/>
                  </a:moveTo>
                  <a:cubicBezTo>
                    <a:pt x="0" y="38"/>
                    <a:pt x="2" y="0"/>
                    <a:pt x="2" y="0"/>
                  </a:cubicBezTo>
                  <a:cubicBezTo>
                    <a:pt x="2" y="0"/>
                    <a:pt x="36" y="18"/>
                    <a:pt x="18" y="28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79" name="Freeform 190"/>
            <p:cNvSpPr/>
            <p:nvPr userDrawn="1"/>
          </p:nvSpPr>
          <p:spPr bwMode="auto">
            <a:xfrm>
              <a:off x="5585618" y="1493838"/>
              <a:ext cx="117475" cy="271463"/>
            </a:xfrm>
            <a:custGeom>
              <a:avLst/>
              <a:gdLst>
                <a:gd name="T0" fmla="*/ 22 w 74"/>
                <a:gd name="T1" fmla="*/ 3 h 171"/>
                <a:gd name="T2" fmla="*/ 0 w 74"/>
                <a:gd name="T3" fmla="*/ 79 h 171"/>
                <a:gd name="T4" fmla="*/ 38 w 74"/>
                <a:gd name="T5" fmla="*/ 74 h 171"/>
                <a:gd name="T6" fmla="*/ 0 w 74"/>
                <a:gd name="T7" fmla="*/ 171 h 171"/>
                <a:gd name="T8" fmla="*/ 74 w 74"/>
                <a:gd name="T9" fmla="*/ 58 h 171"/>
                <a:gd name="T10" fmla="*/ 27 w 74"/>
                <a:gd name="T11" fmla="*/ 60 h 171"/>
                <a:gd name="T12" fmla="*/ 55 w 74"/>
                <a:gd name="T13" fmla="*/ 0 h 171"/>
                <a:gd name="T14" fmla="*/ 22 w 74"/>
                <a:gd name="T15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71">
                  <a:moveTo>
                    <a:pt x="22" y="3"/>
                  </a:moveTo>
                  <a:lnTo>
                    <a:pt x="0" y="79"/>
                  </a:lnTo>
                  <a:lnTo>
                    <a:pt x="38" y="74"/>
                  </a:lnTo>
                  <a:lnTo>
                    <a:pt x="0" y="171"/>
                  </a:lnTo>
                  <a:lnTo>
                    <a:pt x="74" y="58"/>
                  </a:lnTo>
                  <a:lnTo>
                    <a:pt x="27" y="60"/>
                  </a:lnTo>
                  <a:lnTo>
                    <a:pt x="55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0" name="Freeform 191"/>
            <p:cNvSpPr/>
            <p:nvPr userDrawn="1"/>
          </p:nvSpPr>
          <p:spPr bwMode="auto">
            <a:xfrm>
              <a:off x="4887118" y="3040063"/>
              <a:ext cx="458788" cy="563563"/>
            </a:xfrm>
            <a:custGeom>
              <a:avLst/>
              <a:gdLst>
                <a:gd name="T0" fmla="*/ 289 w 289"/>
                <a:gd name="T1" fmla="*/ 317 h 355"/>
                <a:gd name="T2" fmla="*/ 42 w 289"/>
                <a:gd name="T3" fmla="*/ 355 h 355"/>
                <a:gd name="T4" fmla="*/ 0 w 289"/>
                <a:gd name="T5" fmla="*/ 72 h 355"/>
                <a:gd name="T6" fmla="*/ 25 w 289"/>
                <a:gd name="T7" fmla="*/ 35 h 355"/>
                <a:gd name="T8" fmla="*/ 239 w 289"/>
                <a:gd name="T9" fmla="*/ 0 h 355"/>
                <a:gd name="T10" fmla="*/ 289 w 289"/>
                <a:gd name="T11" fmla="*/ 31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355">
                  <a:moveTo>
                    <a:pt x="289" y="317"/>
                  </a:moveTo>
                  <a:lnTo>
                    <a:pt x="42" y="355"/>
                  </a:lnTo>
                  <a:lnTo>
                    <a:pt x="0" y="72"/>
                  </a:lnTo>
                  <a:lnTo>
                    <a:pt x="25" y="35"/>
                  </a:lnTo>
                  <a:lnTo>
                    <a:pt x="239" y="0"/>
                  </a:lnTo>
                  <a:lnTo>
                    <a:pt x="289" y="3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1" name="Freeform 192"/>
            <p:cNvSpPr/>
            <p:nvPr userDrawn="1"/>
          </p:nvSpPr>
          <p:spPr bwMode="auto">
            <a:xfrm>
              <a:off x="4887118" y="3095626"/>
              <a:ext cx="47625" cy="58738"/>
            </a:xfrm>
            <a:custGeom>
              <a:avLst/>
              <a:gdLst>
                <a:gd name="T0" fmla="*/ 25 w 30"/>
                <a:gd name="T1" fmla="*/ 0 h 37"/>
                <a:gd name="T2" fmla="*/ 0 w 30"/>
                <a:gd name="T3" fmla="*/ 37 h 37"/>
                <a:gd name="T4" fmla="*/ 30 w 30"/>
                <a:gd name="T5" fmla="*/ 32 h 37"/>
                <a:gd name="T6" fmla="*/ 25 w 30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7">
                  <a:moveTo>
                    <a:pt x="25" y="0"/>
                  </a:moveTo>
                  <a:lnTo>
                    <a:pt x="0" y="37"/>
                  </a:lnTo>
                  <a:lnTo>
                    <a:pt x="30" y="3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2" name="Freeform 193"/>
            <p:cNvSpPr/>
            <p:nvPr userDrawn="1"/>
          </p:nvSpPr>
          <p:spPr bwMode="auto">
            <a:xfrm>
              <a:off x="5006181" y="3554413"/>
              <a:ext cx="87313" cy="111125"/>
            </a:xfrm>
            <a:custGeom>
              <a:avLst/>
              <a:gdLst>
                <a:gd name="T0" fmla="*/ 55 w 55"/>
                <a:gd name="T1" fmla="*/ 64 h 70"/>
                <a:gd name="T2" fmla="*/ 31 w 55"/>
                <a:gd name="T3" fmla="*/ 55 h 70"/>
                <a:gd name="T4" fmla="*/ 9 w 55"/>
                <a:gd name="T5" fmla="*/ 70 h 70"/>
                <a:gd name="T6" fmla="*/ 0 w 55"/>
                <a:gd name="T7" fmla="*/ 7 h 70"/>
                <a:gd name="T8" fmla="*/ 45 w 55"/>
                <a:gd name="T9" fmla="*/ 0 h 70"/>
                <a:gd name="T10" fmla="*/ 55 w 55"/>
                <a:gd name="T1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0">
                  <a:moveTo>
                    <a:pt x="55" y="64"/>
                  </a:moveTo>
                  <a:lnTo>
                    <a:pt x="31" y="55"/>
                  </a:lnTo>
                  <a:lnTo>
                    <a:pt x="9" y="70"/>
                  </a:lnTo>
                  <a:lnTo>
                    <a:pt x="0" y="7"/>
                  </a:lnTo>
                  <a:lnTo>
                    <a:pt x="45" y="0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rgbClr val="94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3" name="Freeform 194"/>
            <p:cNvSpPr/>
            <p:nvPr userDrawn="1"/>
          </p:nvSpPr>
          <p:spPr bwMode="auto">
            <a:xfrm>
              <a:off x="4976018" y="3462338"/>
              <a:ext cx="117475" cy="117475"/>
            </a:xfrm>
            <a:custGeom>
              <a:avLst/>
              <a:gdLst>
                <a:gd name="T0" fmla="*/ 41 w 43"/>
                <a:gd name="T1" fmla="*/ 19 h 43"/>
                <a:gd name="T2" fmla="*/ 25 w 43"/>
                <a:gd name="T3" fmla="*/ 42 h 43"/>
                <a:gd name="T4" fmla="*/ 2 w 43"/>
                <a:gd name="T5" fmla="*/ 25 h 43"/>
                <a:gd name="T6" fmla="*/ 18 w 43"/>
                <a:gd name="T7" fmla="*/ 2 h 43"/>
                <a:gd name="T8" fmla="*/ 41 w 43"/>
                <a:gd name="T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1" y="19"/>
                  </a:moveTo>
                  <a:cubicBezTo>
                    <a:pt x="43" y="30"/>
                    <a:pt x="36" y="40"/>
                    <a:pt x="25" y="42"/>
                  </a:cubicBezTo>
                  <a:cubicBezTo>
                    <a:pt x="14" y="43"/>
                    <a:pt x="3" y="36"/>
                    <a:pt x="2" y="25"/>
                  </a:cubicBezTo>
                  <a:cubicBezTo>
                    <a:pt x="0" y="14"/>
                    <a:pt x="7" y="4"/>
                    <a:pt x="18" y="2"/>
                  </a:cubicBezTo>
                  <a:cubicBezTo>
                    <a:pt x="29" y="0"/>
                    <a:pt x="40" y="8"/>
                    <a:pt x="41" y="19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4" name="Freeform 195"/>
            <p:cNvSpPr/>
            <p:nvPr userDrawn="1"/>
          </p:nvSpPr>
          <p:spPr bwMode="auto">
            <a:xfrm>
              <a:off x="4987131" y="3476626"/>
              <a:ext cx="95250" cy="92075"/>
            </a:xfrm>
            <a:custGeom>
              <a:avLst/>
              <a:gdLst>
                <a:gd name="T0" fmla="*/ 33 w 35"/>
                <a:gd name="T1" fmla="*/ 14 h 34"/>
                <a:gd name="T2" fmla="*/ 20 w 35"/>
                <a:gd name="T3" fmla="*/ 33 h 34"/>
                <a:gd name="T4" fmla="*/ 2 w 35"/>
                <a:gd name="T5" fmla="*/ 19 h 34"/>
                <a:gd name="T6" fmla="*/ 15 w 35"/>
                <a:gd name="T7" fmla="*/ 1 h 34"/>
                <a:gd name="T8" fmla="*/ 33 w 35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33" y="14"/>
                  </a:moveTo>
                  <a:cubicBezTo>
                    <a:pt x="35" y="23"/>
                    <a:pt x="29" y="31"/>
                    <a:pt x="20" y="33"/>
                  </a:cubicBezTo>
                  <a:cubicBezTo>
                    <a:pt x="11" y="34"/>
                    <a:pt x="3" y="28"/>
                    <a:pt x="2" y="19"/>
                  </a:cubicBezTo>
                  <a:cubicBezTo>
                    <a:pt x="0" y="11"/>
                    <a:pt x="6" y="2"/>
                    <a:pt x="15" y="1"/>
                  </a:cubicBezTo>
                  <a:cubicBezTo>
                    <a:pt x="24" y="0"/>
                    <a:pt x="32" y="6"/>
                    <a:pt x="33" y="14"/>
                  </a:cubicBezTo>
                  <a:close/>
                </a:path>
              </a:pathLst>
            </a:custGeom>
            <a:solidFill>
              <a:srgbClr val="82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5" name="Freeform 196"/>
            <p:cNvSpPr/>
            <p:nvPr userDrawn="1"/>
          </p:nvSpPr>
          <p:spPr bwMode="auto">
            <a:xfrm>
              <a:off x="4926806" y="3130551"/>
              <a:ext cx="311150" cy="80963"/>
            </a:xfrm>
            <a:custGeom>
              <a:avLst/>
              <a:gdLst>
                <a:gd name="T0" fmla="*/ 196 w 196"/>
                <a:gd name="T1" fmla="*/ 21 h 51"/>
                <a:gd name="T2" fmla="*/ 2 w 196"/>
                <a:gd name="T3" fmla="*/ 51 h 51"/>
                <a:gd name="T4" fmla="*/ 0 w 196"/>
                <a:gd name="T5" fmla="*/ 31 h 51"/>
                <a:gd name="T6" fmla="*/ 192 w 196"/>
                <a:gd name="T7" fmla="*/ 0 h 51"/>
                <a:gd name="T8" fmla="*/ 196 w 196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1">
                  <a:moveTo>
                    <a:pt x="196" y="21"/>
                  </a:moveTo>
                  <a:lnTo>
                    <a:pt x="2" y="51"/>
                  </a:lnTo>
                  <a:lnTo>
                    <a:pt x="0" y="31"/>
                  </a:lnTo>
                  <a:lnTo>
                    <a:pt x="192" y="0"/>
                  </a:lnTo>
                  <a:lnTo>
                    <a:pt x="196" y="21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6" name="Freeform 197"/>
            <p:cNvSpPr/>
            <p:nvPr userDrawn="1"/>
          </p:nvSpPr>
          <p:spPr bwMode="auto">
            <a:xfrm>
              <a:off x="4934743" y="3192463"/>
              <a:ext cx="312738" cy="82550"/>
            </a:xfrm>
            <a:custGeom>
              <a:avLst/>
              <a:gdLst>
                <a:gd name="T0" fmla="*/ 197 w 197"/>
                <a:gd name="T1" fmla="*/ 21 h 52"/>
                <a:gd name="T2" fmla="*/ 4 w 197"/>
                <a:gd name="T3" fmla="*/ 52 h 52"/>
                <a:gd name="T4" fmla="*/ 0 w 197"/>
                <a:gd name="T5" fmla="*/ 31 h 52"/>
                <a:gd name="T6" fmla="*/ 194 w 197"/>
                <a:gd name="T7" fmla="*/ 0 h 52"/>
                <a:gd name="T8" fmla="*/ 197 w 197"/>
                <a:gd name="T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2">
                  <a:moveTo>
                    <a:pt x="197" y="21"/>
                  </a:moveTo>
                  <a:lnTo>
                    <a:pt x="4" y="52"/>
                  </a:lnTo>
                  <a:lnTo>
                    <a:pt x="0" y="31"/>
                  </a:lnTo>
                  <a:lnTo>
                    <a:pt x="194" y="0"/>
                  </a:lnTo>
                  <a:lnTo>
                    <a:pt x="197" y="21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7" name="Freeform 198"/>
            <p:cNvSpPr/>
            <p:nvPr userDrawn="1"/>
          </p:nvSpPr>
          <p:spPr bwMode="auto">
            <a:xfrm>
              <a:off x="4945856" y="3255963"/>
              <a:ext cx="311150" cy="80963"/>
            </a:xfrm>
            <a:custGeom>
              <a:avLst/>
              <a:gdLst>
                <a:gd name="T0" fmla="*/ 196 w 196"/>
                <a:gd name="T1" fmla="*/ 20 h 51"/>
                <a:gd name="T2" fmla="*/ 4 w 196"/>
                <a:gd name="T3" fmla="*/ 51 h 51"/>
                <a:gd name="T4" fmla="*/ 0 w 196"/>
                <a:gd name="T5" fmla="*/ 31 h 51"/>
                <a:gd name="T6" fmla="*/ 192 w 196"/>
                <a:gd name="T7" fmla="*/ 0 h 51"/>
                <a:gd name="T8" fmla="*/ 196 w 196"/>
                <a:gd name="T9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1">
                  <a:moveTo>
                    <a:pt x="196" y="20"/>
                  </a:moveTo>
                  <a:lnTo>
                    <a:pt x="4" y="51"/>
                  </a:lnTo>
                  <a:lnTo>
                    <a:pt x="0" y="31"/>
                  </a:lnTo>
                  <a:lnTo>
                    <a:pt x="192" y="0"/>
                  </a:lnTo>
                  <a:lnTo>
                    <a:pt x="196" y="20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8" name="Freeform 199"/>
            <p:cNvSpPr/>
            <p:nvPr userDrawn="1"/>
          </p:nvSpPr>
          <p:spPr bwMode="auto">
            <a:xfrm>
              <a:off x="4953793" y="3333751"/>
              <a:ext cx="201613" cy="63500"/>
            </a:xfrm>
            <a:custGeom>
              <a:avLst/>
              <a:gdLst>
                <a:gd name="T0" fmla="*/ 127 w 127"/>
                <a:gd name="T1" fmla="*/ 21 h 40"/>
                <a:gd name="T2" fmla="*/ 4 w 127"/>
                <a:gd name="T3" fmla="*/ 40 h 40"/>
                <a:gd name="T4" fmla="*/ 0 w 127"/>
                <a:gd name="T5" fmla="*/ 21 h 40"/>
                <a:gd name="T6" fmla="*/ 124 w 127"/>
                <a:gd name="T7" fmla="*/ 0 h 40"/>
                <a:gd name="T8" fmla="*/ 127 w 127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0">
                  <a:moveTo>
                    <a:pt x="127" y="21"/>
                  </a:moveTo>
                  <a:lnTo>
                    <a:pt x="4" y="40"/>
                  </a:lnTo>
                  <a:lnTo>
                    <a:pt x="0" y="21"/>
                  </a:lnTo>
                  <a:lnTo>
                    <a:pt x="124" y="0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89" name="Freeform 200"/>
            <p:cNvSpPr/>
            <p:nvPr userDrawn="1"/>
          </p:nvSpPr>
          <p:spPr bwMode="auto">
            <a:xfrm>
              <a:off x="5150643" y="3459163"/>
              <a:ext cx="138113" cy="53975"/>
            </a:xfrm>
            <a:custGeom>
              <a:avLst/>
              <a:gdLst>
                <a:gd name="T0" fmla="*/ 87 w 87"/>
                <a:gd name="T1" fmla="*/ 21 h 34"/>
                <a:gd name="T2" fmla="*/ 3 w 87"/>
                <a:gd name="T3" fmla="*/ 34 h 34"/>
                <a:gd name="T4" fmla="*/ 0 w 87"/>
                <a:gd name="T5" fmla="*/ 14 h 34"/>
                <a:gd name="T6" fmla="*/ 84 w 87"/>
                <a:gd name="T7" fmla="*/ 0 h 34"/>
                <a:gd name="T8" fmla="*/ 87 w 87"/>
                <a:gd name="T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4">
                  <a:moveTo>
                    <a:pt x="87" y="21"/>
                  </a:moveTo>
                  <a:lnTo>
                    <a:pt x="3" y="34"/>
                  </a:lnTo>
                  <a:lnTo>
                    <a:pt x="0" y="14"/>
                  </a:lnTo>
                  <a:lnTo>
                    <a:pt x="84" y="0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405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0" name="Freeform 201"/>
            <p:cNvSpPr/>
            <p:nvPr userDrawn="1"/>
          </p:nvSpPr>
          <p:spPr bwMode="auto">
            <a:xfrm>
              <a:off x="4307681" y="3073401"/>
              <a:ext cx="485775" cy="514350"/>
            </a:xfrm>
            <a:custGeom>
              <a:avLst/>
              <a:gdLst>
                <a:gd name="T0" fmla="*/ 98 w 179"/>
                <a:gd name="T1" fmla="*/ 189 h 189"/>
                <a:gd name="T2" fmla="*/ 0 w 179"/>
                <a:gd name="T3" fmla="*/ 29 h 189"/>
                <a:gd name="T4" fmla="*/ 146 w 179"/>
                <a:gd name="T5" fmla="*/ 0 h 189"/>
                <a:gd name="T6" fmla="*/ 98 w 179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89">
                  <a:moveTo>
                    <a:pt x="98" y="189"/>
                  </a:moveTo>
                  <a:cubicBezTo>
                    <a:pt x="98" y="189"/>
                    <a:pt x="99" y="104"/>
                    <a:pt x="0" y="29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79" y="93"/>
                    <a:pt x="98" y="189"/>
                    <a:pt x="98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1" name="Freeform 202"/>
            <p:cNvSpPr/>
            <p:nvPr userDrawn="1"/>
          </p:nvSpPr>
          <p:spPr bwMode="auto">
            <a:xfrm>
              <a:off x="4293393" y="3027363"/>
              <a:ext cx="415925" cy="160338"/>
            </a:xfrm>
            <a:custGeom>
              <a:avLst/>
              <a:gdLst>
                <a:gd name="T0" fmla="*/ 151 w 153"/>
                <a:gd name="T1" fmla="*/ 17 h 59"/>
                <a:gd name="T2" fmla="*/ 80 w 153"/>
                <a:gd name="T3" fmla="*/ 52 h 59"/>
                <a:gd name="T4" fmla="*/ 2 w 153"/>
                <a:gd name="T5" fmla="*/ 41 h 59"/>
                <a:gd name="T6" fmla="*/ 73 w 153"/>
                <a:gd name="T7" fmla="*/ 6 h 59"/>
                <a:gd name="T8" fmla="*/ 151 w 153"/>
                <a:gd name="T9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9">
                  <a:moveTo>
                    <a:pt x="151" y="17"/>
                  </a:moveTo>
                  <a:cubicBezTo>
                    <a:pt x="153" y="29"/>
                    <a:pt x="121" y="45"/>
                    <a:pt x="80" y="52"/>
                  </a:cubicBezTo>
                  <a:cubicBezTo>
                    <a:pt x="39" y="59"/>
                    <a:pt x="4" y="54"/>
                    <a:pt x="2" y="41"/>
                  </a:cubicBezTo>
                  <a:cubicBezTo>
                    <a:pt x="0" y="29"/>
                    <a:pt x="32" y="13"/>
                    <a:pt x="73" y="6"/>
                  </a:cubicBezTo>
                  <a:cubicBezTo>
                    <a:pt x="114" y="0"/>
                    <a:pt x="149" y="4"/>
                    <a:pt x="15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2" name="Freeform 203"/>
            <p:cNvSpPr/>
            <p:nvPr userDrawn="1"/>
          </p:nvSpPr>
          <p:spPr bwMode="auto">
            <a:xfrm>
              <a:off x="4337843" y="3040063"/>
              <a:ext cx="333375" cy="131763"/>
            </a:xfrm>
            <a:custGeom>
              <a:avLst/>
              <a:gdLst>
                <a:gd name="T0" fmla="*/ 121 w 123"/>
                <a:gd name="T1" fmla="*/ 14 h 48"/>
                <a:gd name="T2" fmla="*/ 64 w 123"/>
                <a:gd name="T3" fmla="*/ 42 h 48"/>
                <a:gd name="T4" fmla="*/ 1 w 123"/>
                <a:gd name="T5" fmla="*/ 34 h 48"/>
                <a:gd name="T6" fmla="*/ 58 w 123"/>
                <a:gd name="T7" fmla="*/ 6 h 48"/>
                <a:gd name="T8" fmla="*/ 121 w 123"/>
                <a:gd name="T9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121" y="14"/>
                  </a:moveTo>
                  <a:cubicBezTo>
                    <a:pt x="123" y="24"/>
                    <a:pt x="97" y="37"/>
                    <a:pt x="64" y="42"/>
                  </a:cubicBezTo>
                  <a:cubicBezTo>
                    <a:pt x="31" y="48"/>
                    <a:pt x="3" y="44"/>
                    <a:pt x="1" y="34"/>
                  </a:cubicBezTo>
                  <a:cubicBezTo>
                    <a:pt x="0" y="24"/>
                    <a:pt x="25" y="11"/>
                    <a:pt x="58" y="6"/>
                  </a:cubicBezTo>
                  <a:cubicBezTo>
                    <a:pt x="91" y="0"/>
                    <a:pt x="120" y="4"/>
                    <a:pt x="121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93" name="Freeform 204"/>
            <p:cNvSpPr/>
            <p:nvPr userDrawn="1"/>
          </p:nvSpPr>
          <p:spPr bwMode="auto">
            <a:xfrm>
              <a:off x="4375943" y="3062288"/>
              <a:ext cx="257175" cy="98425"/>
            </a:xfrm>
            <a:custGeom>
              <a:avLst/>
              <a:gdLst>
                <a:gd name="T0" fmla="*/ 94 w 95"/>
                <a:gd name="T1" fmla="*/ 10 h 36"/>
                <a:gd name="T2" fmla="*/ 50 w 95"/>
                <a:gd name="T3" fmla="*/ 32 h 36"/>
                <a:gd name="T4" fmla="*/ 1 w 95"/>
                <a:gd name="T5" fmla="*/ 26 h 36"/>
                <a:gd name="T6" fmla="*/ 45 w 95"/>
                <a:gd name="T7" fmla="*/ 4 h 36"/>
                <a:gd name="T8" fmla="*/ 94 w 95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6">
                  <a:moveTo>
                    <a:pt x="94" y="10"/>
                  </a:moveTo>
                  <a:cubicBezTo>
                    <a:pt x="95" y="18"/>
                    <a:pt x="75" y="28"/>
                    <a:pt x="50" y="32"/>
                  </a:cubicBezTo>
                  <a:cubicBezTo>
                    <a:pt x="24" y="36"/>
                    <a:pt x="2" y="34"/>
                    <a:pt x="1" y="26"/>
                  </a:cubicBezTo>
                  <a:cubicBezTo>
                    <a:pt x="0" y="18"/>
                    <a:pt x="19" y="8"/>
                    <a:pt x="45" y="4"/>
                  </a:cubicBezTo>
                  <a:cubicBezTo>
                    <a:pt x="70" y="0"/>
                    <a:pt x="92" y="3"/>
                    <a:pt x="94" y="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6"/>
            <p:cNvSpPr/>
            <p:nvPr userDrawn="1"/>
          </p:nvSpPr>
          <p:spPr bwMode="auto">
            <a:xfrm>
              <a:off x="4410868" y="3078163"/>
              <a:ext cx="190500" cy="74613"/>
            </a:xfrm>
            <a:custGeom>
              <a:avLst/>
              <a:gdLst>
                <a:gd name="T0" fmla="*/ 69 w 70"/>
                <a:gd name="T1" fmla="*/ 8 h 27"/>
                <a:gd name="T2" fmla="*/ 37 w 70"/>
                <a:gd name="T3" fmla="*/ 24 h 27"/>
                <a:gd name="T4" fmla="*/ 1 w 70"/>
                <a:gd name="T5" fmla="*/ 19 h 27"/>
                <a:gd name="T6" fmla="*/ 33 w 70"/>
                <a:gd name="T7" fmla="*/ 3 h 27"/>
                <a:gd name="T8" fmla="*/ 69 w 70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7">
                  <a:moveTo>
                    <a:pt x="69" y="8"/>
                  </a:moveTo>
                  <a:cubicBezTo>
                    <a:pt x="70" y="14"/>
                    <a:pt x="55" y="21"/>
                    <a:pt x="37" y="24"/>
                  </a:cubicBezTo>
                  <a:cubicBezTo>
                    <a:pt x="18" y="27"/>
                    <a:pt x="2" y="25"/>
                    <a:pt x="1" y="19"/>
                  </a:cubicBezTo>
                  <a:cubicBezTo>
                    <a:pt x="0" y="14"/>
                    <a:pt x="14" y="6"/>
                    <a:pt x="33" y="3"/>
                  </a:cubicBezTo>
                  <a:cubicBezTo>
                    <a:pt x="52" y="0"/>
                    <a:pt x="68" y="2"/>
                    <a:pt x="69" y="8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7"/>
            <p:cNvSpPr/>
            <p:nvPr userDrawn="1"/>
          </p:nvSpPr>
          <p:spPr bwMode="auto">
            <a:xfrm>
              <a:off x="4421981" y="3228975"/>
              <a:ext cx="225425" cy="57150"/>
            </a:xfrm>
            <a:custGeom>
              <a:avLst/>
              <a:gdLst>
                <a:gd name="T0" fmla="*/ 9 w 83"/>
                <a:gd name="T1" fmla="*/ 21 h 21"/>
                <a:gd name="T2" fmla="*/ 0 w 83"/>
                <a:gd name="T3" fmla="*/ 10 h 21"/>
                <a:gd name="T4" fmla="*/ 83 w 83"/>
                <a:gd name="T5" fmla="*/ 0 h 21"/>
                <a:gd name="T6" fmla="*/ 9 w 8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">
                  <a:moveTo>
                    <a:pt x="9" y="2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9" y="15"/>
                    <a:pt x="83" y="0"/>
                  </a:cubicBezTo>
                  <a:cubicBezTo>
                    <a:pt x="47" y="20"/>
                    <a:pt x="9" y="21"/>
                    <a:pt x="9" y="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8"/>
            <p:cNvSpPr/>
            <p:nvPr userDrawn="1"/>
          </p:nvSpPr>
          <p:spPr bwMode="auto">
            <a:xfrm>
              <a:off x="4556918" y="3352800"/>
              <a:ext cx="144463" cy="49213"/>
            </a:xfrm>
            <a:custGeom>
              <a:avLst/>
              <a:gdLst>
                <a:gd name="T0" fmla="*/ 49 w 53"/>
                <a:gd name="T1" fmla="*/ 10 h 18"/>
                <a:gd name="T2" fmla="*/ 0 w 53"/>
                <a:gd name="T3" fmla="*/ 13 h 18"/>
                <a:gd name="T4" fmla="*/ 53 w 53"/>
                <a:gd name="T5" fmla="*/ 0 h 18"/>
                <a:gd name="T6" fmla="*/ 49 w 53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8">
                  <a:moveTo>
                    <a:pt x="49" y="10"/>
                  </a:moveTo>
                  <a:cubicBezTo>
                    <a:pt x="49" y="10"/>
                    <a:pt x="25" y="18"/>
                    <a:pt x="0" y="13"/>
                  </a:cubicBezTo>
                  <a:cubicBezTo>
                    <a:pt x="30" y="12"/>
                    <a:pt x="53" y="0"/>
                    <a:pt x="53" y="0"/>
                  </a:cubicBezTo>
                  <a:lnTo>
                    <a:pt x="49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09"/>
            <p:cNvSpPr/>
            <p:nvPr userDrawn="1"/>
          </p:nvSpPr>
          <p:spPr bwMode="auto">
            <a:xfrm>
              <a:off x="4263231" y="3413125"/>
              <a:ext cx="236538" cy="63500"/>
            </a:xfrm>
            <a:custGeom>
              <a:avLst/>
              <a:gdLst>
                <a:gd name="T0" fmla="*/ 84 w 87"/>
                <a:gd name="T1" fmla="*/ 8 h 23"/>
                <a:gd name="T2" fmla="*/ 5 w 87"/>
                <a:gd name="T3" fmla="*/ 23 h 23"/>
                <a:gd name="T4" fmla="*/ 0 w 87"/>
                <a:gd name="T5" fmla="*/ 20 h 23"/>
                <a:gd name="T6" fmla="*/ 3 w 87"/>
                <a:gd name="T7" fmla="*/ 15 h 23"/>
                <a:gd name="T8" fmla="*/ 82 w 87"/>
                <a:gd name="T9" fmla="*/ 1 h 23"/>
                <a:gd name="T10" fmla="*/ 87 w 87"/>
                <a:gd name="T11" fmla="*/ 4 h 23"/>
                <a:gd name="T12" fmla="*/ 84 w 8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3">
                  <a:moveTo>
                    <a:pt x="84" y="8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3" y="23"/>
                    <a:pt x="1" y="22"/>
                    <a:pt x="0" y="20"/>
                  </a:cubicBezTo>
                  <a:cubicBezTo>
                    <a:pt x="0" y="18"/>
                    <a:pt x="1" y="16"/>
                    <a:pt x="3" y="15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4" y="0"/>
                    <a:pt x="86" y="2"/>
                    <a:pt x="87" y="4"/>
                  </a:cubicBezTo>
                  <a:cubicBezTo>
                    <a:pt x="87" y="6"/>
                    <a:pt x="86" y="8"/>
                    <a:pt x="8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0"/>
            <p:cNvSpPr/>
            <p:nvPr userDrawn="1"/>
          </p:nvSpPr>
          <p:spPr bwMode="auto">
            <a:xfrm>
              <a:off x="4252118" y="3362325"/>
              <a:ext cx="201613" cy="53975"/>
            </a:xfrm>
            <a:custGeom>
              <a:avLst/>
              <a:gdLst>
                <a:gd name="T0" fmla="*/ 70 w 74"/>
                <a:gd name="T1" fmla="*/ 8 h 20"/>
                <a:gd name="T2" fmla="*/ 5 w 74"/>
                <a:gd name="T3" fmla="*/ 20 h 20"/>
                <a:gd name="T4" fmla="*/ 0 w 74"/>
                <a:gd name="T5" fmla="*/ 17 h 20"/>
                <a:gd name="T6" fmla="*/ 3 w 74"/>
                <a:gd name="T7" fmla="*/ 12 h 20"/>
                <a:gd name="T8" fmla="*/ 69 w 74"/>
                <a:gd name="T9" fmla="*/ 0 h 20"/>
                <a:gd name="T10" fmla="*/ 74 w 74"/>
                <a:gd name="T11" fmla="*/ 3 h 20"/>
                <a:gd name="T12" fmla="*/ 70 w 74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0">
                  <a:moveTo>
                    <a:pt x="70" y="8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0" y="19"/>
                    <a:pt x="0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1"/>
                    <a:pt x="74" y="3"/>
                  </a:cubicBezTo>
                  <a:cubicBezTo>
                    <a:pt x="74" y="5"/>
                    <a:pt x="73" y="7"/>
                    <a:pt x="7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1"/>
            <p:cNvSpPr/>
            <p:nvPr userDrawn="1"/>
          </p:nvSpPr>
          <p:spPr bwMode="auto">
            <a:xfrm>
              <a:off x="4250531" y="3306763"/>
              <a:ext cx="163513" cy="49213"/>
            </a:xfrm>
            <a:custGeom>
              <a:avLst/>
              <a:gdLst>
                <a:gd name="T0" fmla="*/ 57 w 60"/>
                <a:gd name="T1" fmla="*/ 8 h 18"/>
                <a:gd name="T2" fmla="*/ 4 w 60"/>
                <a:gd name="T3" fmla="*/ 17 h 18"/>
                <a:gd name="T4" fmla="*/ 0 w 60"/>
                <a:gd name="T5" fmla="*/ 14 h 18"/>
                <a:gd name="T6" fmla="*/ 3 w 60"/>
                <a:gd name="T7" fmla="*/ 10 h 18"/>
                <a:gd name="T8" fmla="*/ 56 w 60"/>
                <a:gd name="T9" fmla="*/ 0 h 18"/>
                <a:gd name="T10" fmla="*/ 60 w 60"/>
                <a:gd name="T11" fmla="*/ 3 h 18"/>
                <a:gd name="T12" fmla="*/ 57 w 60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57" y="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6"/>
                    <a:pt x="0" y="14"/>
                  </a:cubicBezTo>
                  <a:cubicBezTo>
                    <a:pt x="0" y="12"/>
                    <a:pt x="1" y="10"/>
                    <a:pt x="3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1"/>
                    <a:pt x="60" y="3"/>
                  </a:cubicBezTo>
                  <a:cubicBezTo>
                    <a:pt x="60" y="5"/>
                    <a:pt x="59" y="7"/>
                    <a:pt x="5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2"/>
            <p:cNvSpPr/>
            <p:nvPr userDrawn="1"/>
          </p:nvSpPr>
          <p:spPr bwMode="auto">
            <a:xfrm>
              <a:off x="7439818" y="2671763"/>
              <a:ext cx="433388" cy="387350"/>
            </a:xfrm>
            <a:custGeom>
              <a:avLst/>
              <a:gdLst>
                <a:gd name="T0" fmla="*/ 273 w 273"/>
                <a:gd name="T1" fmla="*/ 107 h 244"/>
                <a:gd name="T2" fmla="*/ 82 w 273"/>
                <a:gd name="T3" fmla="*/ 244 h 244"/>
                <a:gd name="T4" fmla="*/ 0 w 273"/>
                <a:gd name="T5" fmla="*/ 193 h 244"/>
                <a:gd name="T6" fmla="*/ 267 w 273"/>
                <a:gd name="T7" fmla="*/ 0 h 244"/>
                <a:gd name="T8" fmla="*/ 273 w 273"/>
                <a:gd name="T9" fmla="*/ 10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44">
                  <a:moveTo>
                    <a:pt x="273" y="107"/>
                  </a:moveTo>
                  <a:lnTo>
                    <a:pt x="82" y="244"/>
                  </a:lnTo>
                  <a:lnTo>
                    <a:pt x="0" y="193"/>
                  </a:lnTo>
                  <a:lnTo>
                    <a:pt x="267" y="0"/>
                  </a:lnTo>
                  <a:lnTo>
                    <a:pt x="273" y="107"/>
                  </a:lnTo>
                  <a:close/>
                </a:path>
              </a:pathLst>
            </a:custGeom>
            <a:solidFill>
              <a:srgbClr val="3B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3"/>
            <p:cNvSpPr/>
            <p:nvPr userDrawn="1"/>
          </p:nvSpPr>
          <p:spPr bwMode="auto">
            <a:xfrm>
              <a:off x="7504906" y="2692400"/>
              <a:ext cx="215900" cy="193675"/>
            </a:xfrm>
            <a:custGeom>
              <a:avLst/>
              <a:gdLst>
                <a:gd name="T0" fmla="*/ 96 w 136"/>
                <a:gd name="T1" fmla="*/ 0 h 122"/>
                <a:gd name="T2" fmla="*/ 0 w 136"/>
                <a:gd name="T3" fmla="*/ 69 h 122"/>
                <a:gd name="T4" fmla="*/ 40 w 136"/>
                <a:gd name="T5" fmla="*/ 122 h 122"/>
                <a:gd name="T6" fmla="*/ 136 w 136"/>
                <a:gd name="T7" fmla="*/ 53 h 122"/>
                <a:gd name="T8" fmla="*/ 96 w 136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2">
                  <a:moveTo>
                    <a:pt x="96" y="0"/>
                  </a:moveTo>
                  <a:lnTo>
                    <a:pt x="0" y="69"/>
                  </a:lnTo>
                  <a:lnTo>
                    <a:pt x="40" y="122"/>
                  </a:lnTo>
                  <a:lnTo>
                    <a:pt x="136" y="5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4"/>
            <p:cNvSpPr/>
            <p:nvPr userDrawn="1"/>
          </p:nvSpPr>
          <p:spPr bwMode="auto">
            <a:xfrm>
              <a:off x="7614443" y="2730500"/>
              <a:ext cx="61913" cy="65088"/>
            </a:xfrm>
            <a:custGeom>
              <a:avLst/>
              <a:gdLst>
                <a:gd name="T0" fmla="*/ 20 w 23"/>
                <a:gd name="T1" fmla="*/ 6 h 24"/>
                <a:gd name="T2" fmla="*/ 18 w 23"/>
                <a:gd name="T3" fmla="*/ 21 h 24"/>
                <a:gd name="T4" fmla="*/ 3 w 23"/>
                <a:gd name="T5" fmla="*/ 18 h 24"/>
                <a:gd name="T6" fmla="*/ 5 w 23"/>
                <a:gd name="T7" fmla="*/ 3 h 24"/>
                <a:gd name="T8" fmla="*/ 20 w 2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6"/>
                  </a:moveTo>
                  <a:cubicBezTo>
                    <a:pt x="23" y="11"/>
                    <a:pt x="22" y="17"/>
                    <a:pt x="18" y="21"/>
                  </a:cubicBezTo>
                  <a:cubicBezTo>
                    <a:pt x="13" y="24"/>
                    <a:pt x="6" y="23"/>
                    <a:pt x="3" y="18"/>
                  </a:cubicBezTo>
                  <a:cubicBezTo>
                    <a:pt x="0" y="13"/>
                    <a:pt x="0" y="6"/>
                    <a:pt x="5" y="3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5"/>
            <p:cNvSpPr/>
            <p:nvPr userDrawn="1"/>
          </p:nvSpPr>
          <p:spPr bwMode="auto">
            <a:xfrm>
              <a:off x="7619206" y="2736850"/>
              <a:ext cx="52388" cy="53975"/>
            </a:xfrm>
            <a:custGeom>
              <a:avLst/>
              <a:gdLst>
                <a:gd name="T0" fmla="*/ 16 w 19"/>
                <a:gd name="T1" fmla="*/ 5 h 20"/>
                <a:gd name="T2" fmla="*/ 15 w 19"/>
                <a:gd name="T3" fmla="*/ 17 h 20"/>
                <a:gd name="T4" fmla="*/ 2 w 19"/>
                <a:gd name="T5" fmla="*/ 15 h 20"/>
                <a:gd name="T6" fmla="*/ 4 w 19"/>
                <a:gd name="T7" fmla="*/ 3 h 20"/>
                <a:gd name="T8" fmla="*/ 16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6" y="5"/>
                  </a:moveTo>
                  <a:cubicBezTo>
                    <a:pt x="19" y="9"/>
                    <a:pt x="18" y="14"/>
                    <a:pt x="15" y="17"/>
                  </a:cubicBezTo>
                  <a:cubicBezTo>
                    <a:pt x="11" y="20"/>
                    <a:pt x="5" y="19"/>
                    <a:pt x="2" y="15"/>
                  </a:cubicBezTo>
                  <a:cubicBezTo>
                    <a:pt x="0" y="11"/>
                    <a:pt x="0" y="5"/>
                    <a:pt x="4" y="3"/>
                  </a:cubicBezTo>
                  <a:cubicBezTo>
                    <a:pt x="8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6"/>
            <p:cNvSpPr/>
            <p:nvPr userDrawn="1"/>
          </p:nvSpPr>
          <p:spPr bwMode="auto">
            <a:xfrm>
              <a:off x="7469981" y="2727325"/>
              <a:ext cx="49213" cy="68263"/>
            </a:xfrm>
            <a:custGeom>
              <a:avLst/>
              <a:gdLst>
                <a:gd name="T0" fmla="*/ 3 w 31"/>
                <a:gd name="T1" fmla="*/ 0 h 43"/>
                <a:gd name="T2" fmla="*/ 0 w 31"/>
                <a:gd name="T3" fmla="*/ 4 h 43"/>
                <a:gd name="T4" fmla="*/ 27 w 31"/>
                <a:gd name="T5" fmla="*/ 43 h 43"/>
                <a:gd name="T6" fmla="*/ 31 w 31"/>
                <a:gd name="T7" fmla="*/ 40 h 43"/>
                <a:gd name="T8" fmla="*/ 3 w 3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3">
                  <a:moveTo>
                    <a:pt x="3" y="0"/>
                  </a:moveTo>
                  <a:lnTo>
                    <a:pt x="0" y="4"/>
                  </a:lnTo>
                  <a:lnTo>
                    <a:pt x="27" y="43"/>
                  </a:lnTo>
                  <a:lnTo>
                    <a:pt x="31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7"/>
            <p:cNvSpPr/>
            <p:nvPr userDrawn="1"/>
          </p:nvSpPr>
          <p:spPr bwMode="auto">
            <a:xfrm>
              <a:off x="7398543" y="2733675"/>
              <a:ext cx="95250" cy="84138"/>
            </a:xfrm>
            <a:custGeom>
              <a:avLst/>
              <a:gdLst>
                <a:gd name="T0" fmla="*/ 16 w 60"/>
                <a:gd name="T1" fmla="*/ 53 h 53"/>
                <a:gd name="T2" fmla="*/ 60 w 60"/>
                <a:gd name="T3" fmla="*/ 20 h 53"/>
                <a:gd name="T4" fmla="*/ 45 w 60"/>
                <a:gd name="T5" fmla="*/ 0 h 53"/>
                <a:gd name="T6" fmla="*/ 0 w 60"/>
                <a:gd name="T7" fmla="*/ 32 h 53"/>
                <a:gd name="T8" fmla="*/ 21 w 60"/>
                <a:gd name="T9" fmla="*/ 34 h 53"/>
                <a:gd name="T10" fmla="*/ 16 w 60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3">
                  <a:moveTo>
                    <a:pt x="16" y="53"/>
                  </a:moveTo>
                  <a:lnTo>
                    <a:pt x="60" y="20"/>
                  </a:lnTo>
                  <a:lnTo>
                    <a:pt x="45" y="0"/>
                  </a:lnTo>
                  <a:lnTo>
                    <a:pt x="0" y="32"/>
                  </a:lnTo>
                  <a:lnTo>
                    <a:pt x="21" y="34"/>
                  </a:lnTo>
                  <a:lnTo>
                    <a:pt x="16" y="5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8"/>
            <p:cNvSpPr/>
            <p:nvPr userDrawn="1"/>
          </p:nvSpPr>
          <p:spPr bwMode="auto">
            <a:xfrm>
              <a:off x="7466806" y="2708275"/>
              <a:ext cx="403225" cy="304800"/>
            </a:xfrm>
            <a:custGeom>
              <a:avLst/>
              <a:gdLst>
                <a:gd name="T0" fmla="*/ 254 w 254"/>
                <a:gd name="T1" fmla="*/ 23 h 192"/>
                <a:gd name="T2" fmla="*/ 17 w 254"/>
                <a:gd name="T3" fmla="*/ 192 h 192"/>
                <a:gd name="T4" fmla="*/ 0 w 254"/>
                <a:gd name="T5" fmla="*/ 180 h 192"/>
                <a:gd name="T6" fmla="*/ 252 w 254"/>
                <a:gd name="T7" fmla="*/ 0 h 192"/>
                <a:gd name="T8" fmla="*/ 254 w 254"/>
                <a:gd name="T9" fmla="*/ 2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92">
                  <a:moveTo>
                    <a:pt x="254" y="23"/>
                  </a:moveTo>
                  <a:lnTo>
                    <a:pt x="17" y="192"/>
                  </a:lnTo>
                  <a:lnTo>
                    <a:pt x="0" y="180"/>
                  </a:lnTo>
                  <a:lnTo>
                    <a:pt x="252" y="0"/>
                  </a:lnTo>
                  <a:lnTo>
                    <a:pt x="254" y="23"/>
                  </a:lnTo>
                  <a:close/>
                </a:path>
              </a:pathLst>
            </a:custGeom>
            <a:solidFill>
              <a:srgbClr val="A3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9"/>
            <p:cNvSpPr/>
            <p:nvPr userDrawn="1"/>
          </p:nvSpPr>
          <p:spPr bwMode="auto">
            <a:xfrm>
              <a:off x="7417593" y="2909888"/>
              <a:ext cx="490538" cy="136525"/>
            </a:xfrm>
            <a:custGeom>
              <a:avLst/>
              <a:gdLst>
                <a:gd name="T0" fmla="*/ 171 w 180"/>
                <a:gd name="T1" fmla="*/ 49 h 50"/>
                <a:gd name="T2" fmla="*/ 168 w 180"/>
                <a:gd name="T3" fmla="*/ 47 h 50"/>
                <a:gd name="T4" fmla="*/ 136 w 180"/>
                <a:gd name="T5" fmla="*/ 32 h 50"/>
                <a:gd name="T6" fmla="*/ 116 w 180"/>
                <a:gd name="T7" fmla="*/ 34 h 50"/>
                <a:gd name="T8" fmla="*/ 91 w 180"/>
                <a:gd name="T9" fmla="*/ 36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19 h 50"/>
                <a:gd name="T18" fmla="*/ 4 w 180"/>
                <a:gd name="T19" fmla="*/ 10 h 50"/>
                <a:gd name="T20" fmla="*/ 49 w 180"/>
                <a:gd name="T21" fmla="*/ 5 h 50"/>
                <a:gd name="T22" fmla="*/ 73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7 h 50"/>
                <a:gd name="T34" fmla="*/ 171 w 180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49"/>
                  </a:moveTo>
                  <a:cubicBezTo>
                    <a:pt x="170" y="49"/>
                    <a:pt x="169" y="48"/>
                    <a:pt x="168" y="47"/>
                  </a:cubicBezTo>
                  <a:cubicBezTo>
                    <a:pt x="168" y="47"/>
                    <a:pt x="155" y="35"/>
                    <a:pt x="136" y="32"/>
                  </a:cubicBezTo>
                  <a:cubicBezTo>
                    <a:pt x="130" y="31"/>
                    <a:pt x="123" y="33"/>
                    <a:pt x="116" y="34"/>
                  </a:cubicBezTo>
                  <a:cubicBezTo>
                    <a:pt x="107" y="36"/>
                    <a:pt x="99" y="37"/>
                    <a:pt x="91" y="36"/>
                  </a:cubicBezTo>
                  <a:cubicBezTo>
                    <a:pt x="76" y="34"/>
                    <a:pt x="70" y="29"/>
                    <a:pt x="65" y="26"/>
                  </a:cubicBezTo>
                  <a:cubicBezTo>
                    <a:pt x="61" y="22"/>
                    <a:pt x="58" y="20"/>
                    <a:pt x="47" y="18"/>
                  </a:cubicBezTo>
                  <a:cubicBezTo>
                    <a:pt x="24" y="14"/>
                    <a:pt x="11" y="22"/>
                    <a:pt x="11" y="22"/>
                  </a:cubicBezTo>
                  <a:cubicBezTo>
                    <a:pt x="8" y="23"/>
                    <a:pt x="3" y="22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4" y="10"/>
                    <a:pt x="21" y="0"/>
                    <a:pt x="49" y="5"/>
                  </a:cubicBezTo>
                  <a:cubicBezTo>
                    <a:pt x="63" y="7"/>
                    <a:pt x="69" y="11"/>
                    <a:pt x="73" y="15"/>
                  </a:cubicBezTo>
                  <a:cubicBezTo>
                    <a:pt x="78" y="18"/>
                    <a:pt x="81" y="21"/>
                    <a:pt x="93" y="23"/>
                  </a:cubicBezTo>
                  <a:cubicBezTo>
                    <a:pt x="99" y="24"/>
                    <a:pt x="106" y="22"/>
                    <a:pt x="113" y="21"/>
                  </a:cubicBezTo>
                  <a:cubicBezTo>
                    <a:pt x="122" y="19"/>
                    <a:pt x="130" y="18"/>
                    <a:pt x="138" y="19"/>
                  </a:cubicBezTo>
                  <a:cubicBezTo>
                    <a:pt x="161" y="23"/>
                    <a:pt x="177" y="37"/>
                    <a:pt x="177" y="38"/>
                  </a:cubicBezTo>
                  <a:cubicBezTo>
                    <a:pt x="180" y="40"/>
                    <a:pt x="180" y="45"/>
                    <a:pt x="177" y="47"/>
                  </a:cubicBezTo>
                  <a:cubicBezTo>
                    <a:pt x="176" y="49"/>
                    <a:pt x="173" y="50"/>
                    <a:pt x="171" y="49"/>
                  </a:cubicBezTo>
                  <a:close/>
                </a:path>
              </a:pathLst>
            </a:custGeom>
            <a:solidFill>
              <a:srgbClr val="445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0"/>
            <p:cNvSpPr/>
            <p:nvPr userDrawn="1"/>
          </p:nvSpPr>
          <p:spPr bwMode="auto">
            <a:xfrm>
              <a:off x="7412831" y="2943225"/>
              <a:ext cx="488950" cy="134938"/>
            </a:xfrm>
            <a:custGeom>
              <a:avLst/>
              <a:gdLst>
                <a:gd name="T0" fmla="*/ 171 w 180"/>
                <a:gd name="T1" fmla="*/ 49 h 50"/>
                <a:gd name="T2" fmla="*/ 168 w 180"/>
                <a:gd name="T3" fmla="*/ 48 h 50"/>
                <a:gd name="T4" fmla="*/ 136 w 180"/>
                <a:gd name="T5" fmla="*/ 32 h 50"/>
                <a:gd name="T6" fmla="*/ 116 w 180"/>
                <a:gd name="T7" fmla="*/ 34 h 50"/>
                <a:gd name="T8" fmla="*/ 91 w 180"/>
                <a:gd name="T9" fmla="*/ 36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19 h 50"/>
                <a:gd name="T18" fmla="*/ 4 w 180"/>
                <a:gd name="T19" fmla="*/ 10 h 50"/>
                <a:gd name="T20" fmla="*/ 49 w 180"/>
                <a:gd name="T21" fmla="*/ 5 h 50"/>
                <a:gd name="T22" fmla="*/ 73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7 h 50"/>
                <a:gd name="T34" fmla="*/ 171 w 180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49"/>
                  </a:moveTo>
                  <a:cubicBezTo>
                    <a:pt x="170" y="49"/>
                    <a:pt x="169" y="49"/>
                    <a:pt x="168" y="48"/>
                  </a:cubicBezTo>
                  <a:cubicBezTo>
                    <a:pt x="168" y="47"/>
                    <a:pt x="155" y="35"/>
                    <a:pt x="136" y="32"/>
                  </a:cubicBezTo>
                  <a:cubicBezTo>
                    <a:pt x="130" y="31"/>
                    <a:pt x="123" y="33"/>
                    <a:pt x="116" y="34"/>
                  </a:cubicBezTo>
                  <a:cubicBezTo>
                    <a:pt x="108" y="36"/>
                    <a:pt x="99" y="38"/>
                    <a:pt x="91" y="36"/>
                  </a:cubicBezTo>
                  <a:cubicBezTo>
                    <a:pt x="76" y="34"/>
                    <a:pt x="70" y="29"/>
                    <a:pt x="65" y="26"/>
                  </a:cubicBezTo>
                  <a:cubicBezTo>
                    <a:pt x="61" y="22"/>
                    <a:pt x="58" y="20"/>
                    <a:pt x="47" y="18"/>
                  </a:cubicBezTo>
                  <a:cubicBezTo>
                    <a:pt x="24" y="14"/>
                    <a:pt x="11" y="22"/>
                    <a:pt x="11" y="22"/>
                  </a:cubicBezTo>
                  <a:cubicBezTo>
                    <a:pt x="8" y="24"/>
                    <a:pt x="3" y="22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4" y="10"/>
                    <a:pt x="21" y="0"/>
                    <a:pt x="49" y="5"/>
                  </a:cubicBezTo>
                  <a:cubicBezTo>
                    <a:pt x="63" y="7"/>
                    <a:pt x="69" y="11"/>
                    <a:pt x="73" y="15"/>
                  </a:cubicBezTo>
                  <a:cubicBezTo>
                    <a:pt x="78" y="18"/>
                    <a:pt x="81" y="21"/>
                    <a:pt x="93" y="23"/>
                  </a:cubicBezTo>
                  <a:cubicBezTo>
                    <a:pt x="99" y="24"/>
                    <a:pt x="106" y="22"/>
                    <a:pt x="113" y="21"/>
                  </a:cubicBezTo>
                  <a:cubicBezTo>
                    <a:pt x="122" y="19"/>
                    <a:pt x="130" y="18"/>
                    <a:pt x="138" y="19"/>
                  </a:cubicBezTo>
                  <a:cubicBezTo>
                    <a:pt x="161" y="23"/>
                    <a:pt x="177" y="37"/>
                    <a:pt x="177" y="38"/>
                  </a:cubicBezTo>
                  <a:cubicBezTo>
                    <a:pt x="180" y="40"/>
                    <a:pt x="180" y="45"/>
                    <a:pt x="177" y="47"/>
                  </a:cubicBezTo>
                  <a:cubicBezTo>
                    <a:pt x="176" y="49"/>
                    <a:pt x="174" y="50"/>
                    <a:pt x="171" y="49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1"/>
            <p:cNvSpPr/>
            <p:nvPr userDrawn="1"/>
          </p:nvSpPr>
          <p:spPr bwMode="auto">
            <a:xfrm>
              <a:off x="7408068" y="2974975"/>
              <a:ext cx="488950" cy="136525"/>
            </a:xfrm>
            <a:custGeom>
              <a:avLst/>
              <a:gdLst>
                <a:gd name="T0" fmla="*/ 171 w 180"/>
                <a:gd name="T1" fmla="*/ 49 h 50"/>
                <a:gd name="T2" fmla="*/ 168 w 180"/>
                <a:gd name="T3" fmla="*/ 48 h 50"/>
                <a:gd name="T4" fmla="*/ 136 w 180"/>
                <a:gd name="T5" fmla="*/ 32 h 50"/>
                <a:gd name="T6" fmla="*/ 116 w 180"/>
                <a:gd name="T7" fmla="*/ 34 h 50"/>
                <a:gd name="T8" fmla="*/ 91 w 180"/>
                <a:gd name="T9" fmla="*/ 36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19 h 50"/>
                <a:gd name="T18" fmla="*/ 4 w 180"/>
                <a:gd name="T19" fmla="*/ 10 h 50"/>
                <a:gd name="T20" fmla="*/ 49 w 180"/>
                <a:gd name="T21" fmla="*/ 5 h 50"/>
                <a:gd name="T22" fmla="*/ 74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7 h 50"/>
                <a:gd name="T34" fmla="*/ 171 w 180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49"/>
                  </a:moveTo>
                  <a:cubicBezTo>
                    <a:pt x="170" y="49"/>
                    <a:pt x="169" y="49"/>
                    <a:pt x="168" y="48"/>
                  </a:cubicBezTo>
                  <a:cubicBezTo>
                    <a:pt x="168" y="48"/>
                    <a:pt x="155" y="36"/>
                    <a:pt x="136" y="32"/>
                  </a:cubicBezTo>
                  <a:cubicBezTo>
                    <a:pt x="130" y="32"/>
                    <a:pt x="123" y="33"/>
                    <a:pt x="116" y="34"/>
                  </a:cubicBezTo>
                  <a:cubicBezTo>
                    <a:pt x="108" y="36"/>
                    <a:pt x="99" y="38"/>
                    <a:pt x="91" y="36"/>
                  </a:cubicBezTo>
                  <a:cubicBezTo>
                    <a:pt x="76" y="34"/>
                    <a:pt x="70" y="30"/>
                    <a:pt x="65" y="26"/>
                  </a:cubicBezTo>
                  <a:cubicBezTo>
                    <a:pt x="61" y="22"/>
                    <a:pt x="58" y="20"/>
                    <a:pt x="47" y="18"/>
                  </a:cubicBezTo>
                  <a:cubicBezTo>
                    <a:pt x="24" y="14"/>
                    <a:pt x="11" y="22"/>
                    <a:pt x="11" y="22"/>
                  </a:cubicBezTo>
                  <a:cubicBezTo>
                    <a:pt x="8" y="24"/>
                    <a:pt x="4" y="23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5" y="10"/>
                    <a:pt x="21" y="0"/>
                    <a:pt x="49" y="5"/>
                  </a:cubicBezTo>
                  <a:cubicBezTo>
                    <a:pt x="63" y="7"/>
                    <a:pt x="69" y="11"/>
                    <a:pt x="74" y="15"/>
                  </a:cubicBezTo>
                  <a:cubicBezTo>
                    <a:pt x="78" y="18"/>
                    <a:pt x="81" y="21"/>
                    <a:pt x="93" y="23"/>
                  </a:cubicBezTo>
                  <a:cubicBezTo>
                    <a:pt x="99" y="24"/>
                    <a:pt x="106" y="23"/>
                    <a:pt x="113" y="21"/>
                  </a:cubicBezTo>
                  <a:cubicBezTo>
                    <a:pt x="122" y="20"/>
                    <a:pt x="130" y="18"/>
                    <a:pt x="138" y="19"/>
                  </a:cubicBezTo>
                  <a:cubicBezTo>
                    <a:pt x="162" y="23"/>
                    <a:pt x="177" y="37"/>
                    <a:pt x="177" y="38"/>
                  </a:cubicBezTo>
                  <a:cubicBezTo>
                    <a:pt x="180" y="41"/>
                    <a:pt x="180" y="45"/>
                    <a:pt x="177" y="47"/>
                  </a:cubicBezTo>
                  <a:cubicBezTo>
                    <a:pt x="176" y="49"/>
                    <a:pt x="174" y="50"/>
                    <a:pt x="171" y="49"/>
                  </a:cubicBezTo>
                  <a:close/>
                </a:path>
              </a:pathLst>
            </a:custGeom>
            <a:solidFill>
              <a:srgbClr val="445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2"/>
            <p:cNvSpPr/>
            <p:nvPr userDrawn="1"/>
          </p:nvSpPr>
          <p:spPr bwMode="auto">
            <a:xfrm>
              <a:off x="7401718" y="3008313"/>
              <a:ext cx="490538" cy="136525"/>
            </a:xfrm>
            <a:custGeom>
              <a:avLst/>
              <a:gdLst>
                <a:gd name="T0" fmla="*/ 171 w 180"/>
                <a:gd name="T1" fmla="*/ 50 h 50"/>
                <a:gd name="T2" fmla="*/ 168 w 180"/>
                <a:gd name="T3" fmla="*/ 48 h 50"/>
                <a:gd name="T4" fmla="*/ 136 w 180"/>
                <a:gd name="T5" fmla="*/ 33 h 50"/>
                <a:gd name="T6" fmla="*/ 116 w 180"/>
                <a:gd name="T7" fmla="*/ 35 h 50"/>
                <a:gd name="T8" fmla="*/ 91 w 180"/>
                <a:gd name="T9" fmla="*/ 37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20 h 50"/>
                <a:gd name="T18" fmla="*/ 4 w 180"/>
                <a:gd name="T19" fmla="*/ 11 h 50"/>
                <a:gd name="T20" fmla="*/ 49 w 180"/>
                <a:gd name="T21" fmla="*/ 5 h 50"/>
                <a:gd name="T22" fmla="*/ 74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8 h 50"/>
                <a:gd name="T34" fmla="*/ 171 w 180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50"/>
                  </a:moveTo>
                  <a:cubicBezTo>
                    <a:pt x="170" y="49"/>
                    <a:pt x="169" y="49"/>
                    <a:pt x="168" y="48"/>
                  </a:cubicBezTo>
                  <a:cubicBezTo>
                    <a:pt x="168" y="48"/>
                    <a:pt x="155" y="36"/>
                    <a:pt x="136" y="33"/>
                  </a:cubicBezTo>
                  <a:cubicBezTo>
                    <a:pt x="130" y="32"/>
                    <a:pt x="123" y="33"/>
                    <a:pt x="116" y="35"/>
                  </a:cubicBezTo>
                  <a:cubicBezTo>
                    <a:pt x="108" y="36"/>
                    <a:pt x="99" y="38"/>
                    <a:pt x="91" y="37"/>
                  </a:cubicBezTo>
                  <a:cubicBezTo>
                    <a:pt x="76" y="34"/>
                    <a:pt x="70" y="30"/>
                    <a:pt x="65" y="26"/>
                  </a:cubicBezTo>
                  <a:cubicBezTo>
                    <a:pt x="61" y="23"/>
                    <a:pt x="58" y="20"/>
                    <a:pt x="47" y="18"/>
                  </a:cubicBezTo>
                  <a:cubicBezTo>
                    <a:pt x="24" y="15"/>
                    <a:pt x="11" y="22"/>
                    <a:pt x="11" y="22"/>
                  </a:cubicBezTo>
                  <a:cubicBezTo>
                    <a:pt x="8" y="24"/>
                    <a:pt x="4" y="23"/>
                    <a:pt x="2" y="20"/>
                  </a:cubicBezTo>
                  <a:cubicBezTo>
                    <a:pt x="0" y="17"/>
                    <a:pt x="1" y="12"/>
                    <a:pt x="4" y="11"/>
                  </a:cubicBezTo>
                  <a:cubicBezTo>
                    <a:pt x="5" y="10"/>
                    <a:pt x="21" y="0"/>
                    <a:pt x="49" y="5"/>
                  </a:cubicBezTo>
                  <a:cubicBezTo>
                    <a:pt x="63" y="7"/>
                    <a:pt x="69" y="12"/>
                    <a:pt x="74" y="15"/>
                  </a:cubicBezTo>
                  <a:cubicBezTo>
                    <a:pt x="78" y="19"/>
                    <a:pt x="81" y="21"/>
                    <a:pt x="93" y="23"/>
                  </a:cubicBezTo>
                  <a:cubicBezTo>
                    <a:pt x="99" y="24"/>
                    <a:pt x="106" y="23"/>
                    <a:pt x="113" y="21"/>
                  </a:cubicBezTo>
                  <a:cubicBezTo>
                    <a:pt x="122" y="20"/>
                    <a:pt x="130" y="18"/>
                    <a:pt x="138" y="19"/>
                  </a:cubicBezTo>
                  <a:cubicBezTo>
                    <a:pt x="162" y="23"/>
                    <a:pt x="177" y="38"/>
                    <a:pt x="177" y="38"/>
                  </a:cubicBezTo>
                  <a:cubicBezTo>
                    <a:pt x="180" y="41"/>
                    <a:pt x="180" y="45"/>
                    <a:pt x="177" y="48"/>
                  </a:cubicBezTo>
                  <a:cubicBezTo>
                    <a:pt x="176" y="49"/>
                    <a:pt x="174" y="50"/>
                    <a:pt x="171" y="50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3"/>
            <p:cNvSpPr/>
            <p:nvPr userDrawn="1"/>
          </p:nvSpPr>
          <p:spPr bwMode="auto">
            <a:xfrm>
              <a:off x="7844631" y="2878138"/>
              <a:ext cx="63500" cy="122238"/>
            </a:xfrm>
            <a:custGeom>
              <a:avLst/>
              <a:gdLst>
                <a:gd name="T0" fmla="*/ 7 w 23"/>
                <a:gd name="T1" fmla="*/ 22 h 45"/>
                <a:gd name="T2" fmla="*/ 0 w 23"/>
                <a:gd name="T3" fmla="*/ 33 h 45"/>
                <a:gd name="T4" fmla="*/ 8 w 23"/>
                <a:gd name="T5" fmla="*/ 45 h 45"/>
                <a:gd name="T6" fmla="*/ 21 w 23"/>
                <a:gd name="T7" fmla="*/ 24 h 45"/>
                <a:gd name="T8" fmla="*/ 16 w 23"/>
                <a:gd name="T9" fmla="*/ 0 h 45"/>
                <a:gd name="T10" fmla="*/ 4 w 23"/>
                <a:gd name="T11" fmla="*/ 8 h 45"/>
                <a:gd name="T12" fmla="*/ 7 w 23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5">
                  <a:moveTo>
                    <a:pt x="7" y="22"/>
                  </a:moveTo>
                  <a:cubicBezTo>
                    <a:pt x="6" y="27"/>
                    <a:pt x="3" y="31"/>
                    <a:pt x="0" y="3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5" y="40"/>
                    <a:pt x="20" y="33"/>
                    <a:pt x="21" y="24"/>
                  </a:cubicBezTo>
                  <a:cubicBezTo>
                    <a:pt x="23" y="15"/>
                    <a:pt x="20" y="6"/>
                    <a:pt x="16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8" y="17"/>
                    <a:pt x="7" y="22"/>
                  </a:cubicBezTo>
                  <a:close/>
                </a:path>
              </a:pathLst>
            </a:custGeom>
            <a:solidFill>
              <a:srgbClr val="FF9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4"/>
            <p:cNvSpPr/>
            <p:nvPr userDrawn="1"/>
          </p:nvSpPr>
          <p:spPr bwMode="auto">
            <a:xfrm>
              <a:off x="7722393" y="2859088"/>
              <a:ext cx="60325" cy="119063"/>
            </a:xfrm>
            <a:custGeom>
              <a:avLst/>
              <a:gdLst>
                <a:gd name="T0" fmla="*/ 16 w 22"/>
                <a:gd name="T1" fmla="*/ 23 h 44"/>
                <a:gd name="T2" fmla="*/ 22 w 22"/>
                <a:gd name="T3" fmla="*/ 12 h 44"/>
                <a:gd name="T4" fmla="*/ 13 w 22"/>
                <a:gd name="T5" fmla="*/ 0 h 44"/>
                <a:gd name="T6" fmla="*/ 1 w 22"/>
                <a:gd name="T7" fmla="*/ 20 h 44"/>
                <a:gd name="T8" fmla="*/ 6 w 22"/>
                <a:gd name="T9" fmla="*/ 44 h 44"/>
                <a:gd name="T10" fmla="*/ 18 w 22"/>
                <a:gd name="T11" fmla="*/ 35 h 44"/>
                <a:gd name="T12" fmla="*/ 16 w 22"/>
                <a:gd name="T13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16" y="23"/>
                  </a:moveTo>
                  <a:cubicBezTo>
                    <a:pt x="16" y="18"/>
                    <a:pt x="19" y="14"/>
                    <a:pt x="22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5"/>
                    <a:pt x="3" y="12"/>
                    <a:pt x="1" y="20"/>
                  </a:cubicBezTo>
                  <a:cubicBezTo>
                    <a:pt x="0" y="29"/>
                    <a:pt x="2" y="37"/>
                    <a:pt x="6" y="4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1"/>
                    <a:pt x="15" y="27"/>
                    <a:pt x="16" y="23"/>
                  </a:cubicBezTo>
                  <a:close/>
                </a:path>
              </a:pathLst>
            </a:custGeom>
            <a:solidFill>
              <a:srgbClr val="FF9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5"/>
            <p:cNvSpPr/>
            <p:nvPr userDrawn="1"/>
          </p:nvSpPr>
          <p:spPr bwMode="auto">
            <a:xfrm>
              <a:off x="7758906" y="2836863"/>
              <a:ext cx="130175" cy="61913"/>
            </a:xfrm>
            <a:custGeom>
              <a:avLst/>
              <a:gdLst>
                <a:gd name="T0" fmla="*/ 47 w 48"/>
                <a:gd name="T1" fmla="*/ 13 h 23"/>
                <a:gd name="T2" fmla="*/ 26 w 48"/>
                <a:gd name="T3" fmla="*/ 1 h 23"/>
                <a:gd name="T4" fmla="*/ 2 w 48"/>
                <a:gd name="T5" fmla="*/ 7 h 23"/>
                <a:gd name="T6" fmla="*/ 0 w 48"/>
                <a:gd name="T7" fmla="*/ 8 h 23"/>
                <a:gd name="T8" fmla="*/ 9 w 48"/>
                <a:gd name="T9" fmla="*/ 20 h 23"/>
                <a:gd name="T10" fmla="*/ 10 w 48"/>
                <a:gd name="T11" fmla="*/ 19 h 23"/>
                <a:gd name="T12" fmla="*/ 24 w 48"/>
                <a:gd name="T13" fmla="*/ 15 h 23"/>
                <a:gd name="T14" fmla="*/ 35 w 48"/>
                <a:gd name="T15" fmla="*/ 22 h 23"/>
                <a:gd name="T16" fmla="*/ 36 w 48"/>
                <a:gd name="T17" fmla="*/ 23 h 23"/>
                <a:gd name="T18" fmla="*/ 48 w 48"/>
                <a:gd name="T19" fmla="*/ 15 h 23"/>
                <a:gd name="T20" fmla="*/ 47 w 48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3">
                  <a:moveTo>
                    <a:pt x="47" y="13"/>
                  </a:moveTo>
                  <a:cubicBezTo>
                    <a:pt x="42" y="7"/>
                    <a:pt x="34" y="2"/>
                    <a:pt x="26" y="1"/>
                  </a:cubicBezTo>
                  <a:cubicBezTo>
                    <a:pt x="17" y="0"/>
                    <a:pt x="8" y="2"/>
                    <a:pt x="2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4" y="16"/>
                    <a:pt x="19" y="15"/>
                    <a:pt x="24" y="15"/>
                  </a:cubicBezTo>
                  <a:cubicBezTo>
                    <a:pt x="28" y="16"/>
                    <a:pt x="32" y="19"/>
                    <a:pt x="35" y="22"/>
                  </a:cubicBezTo>
                  <a:cubicBezTo>
                    <a:pt x="35" y="22"/>
                    <a:pt x="35" y="23"/>
                    <a:pt x="36" y="23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4"/>
                    <a:pt x="47" y="14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6"/>
            <p:cNvSpPr/>
            <p:nvPr userDrawn="1"/>
          </p:nvSpPr>
          <p:spPr bwMode="auto">
            <a:xfrm>
              <a:off x="7739856" y="2954338"/>
              <a:ext cx="127000" cy="65088"/>
            </a:xfrm>
            <a:custGeom>
              <a:avLst/>
              <a:gdLst>
                <a:gd name="T0" fmla="*/ 39 w 47"/>
                <a:gd name="T1" fmla="*/ 5 h 24"/>
                <a:gd name="T2" fmla="*/ 37 w 47"/>
                <a:gd name="T3" fmla="*/ 6 h 24"/>
                <a:gd name="T4" fmla="*/ 25 w 47"/>
                <a:gd name="T5" fmla="*/ 9 h 24"/>
                <a:gd name="T6" fmla="*/ 13 w 47"/>
                <a:gd name="T7" fmla="*/ 2 h 24"/>
                <a:gd name="T8" fmla="*/ 12 w 47"/>
                <a:gd name="T9" fmla="*/ 0 h 24"/>
                <a:gd name="T10" fmla="*/ 0 w 47"/>
                <a:gd name="T11" fmla="*/ 9 h 24"/>
                <a:gd name="T12" fmla="*/ 1 w 47"/>
                <a:gd name="T13" fmla="*/ 10 h 24"/>
                <a:gd name="T14" fmla="*/ 22 w 47"/>
                <a:gd name="T15" fmla="*/ 23 h 24"/>
                <a:gd name="T16" fmla="*/ 46 w 47"/>
                <a:gd name="T17" fmla="*/ 18 h 24"/>
                <a:gd name="T18" fmla="*/ 47 w 47"/>
                <a:gd name="T19" fmla="*/ 17 h 24"/>
                <a:gd name="T20" fmla="*/ 39 w 47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4">
                  <a:moveTo>
                    <a:pt x="39" y="5"/>
                  </a:moveTo>
                  <a:cubicBezTo>
                    <a:pt x="38" y="6"/>
                    <a:pt x="38" y="6"/>
                    <a:pt x="37" y="6"/>
                  </a:cubicBezTo>
                  <a:cubicBezTo>
                    <a:pt x="34" y="8"/>
                    <a:pt x="29" y="9"/>
                    <a:pt x="25" y="9"/>
                  </a:cubicBezTo>
                  <a:cubicBezTo>
                    <a:pt x="20" y="8"/>
                    <a:pt x="16" y="5"/>
                    <a:pt x="13" y="2"/>
                  </a:cubicBezTo>
                  <a:cubicBezTo>
                    <a:pt x="13" y="1"/>
                    <a:pt x="12" y="1"/>
                    <a:pt x="1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6" y="17"/>
                    <a:pt x="14" y="22"/>
                    <a:pt x="22" y="23"/>
                  </a:cubicBezTo>
                  <a:cubicBezTo>
                    <a:pt x="31" y="24"/>
                    <a:pt x="39" y="22"/>
                    <a:pt x="46" y="18"/>
                  </a:cubicBezTo>
                  <a:cubicBezTo>
                    <a:pt x="46" y="18"/>
                    <a:pt x="47" y="18"/>
                    <a:pt x="47" y="17"/>
                  </a:cubicBezTo>
                  <a:lnTo>
                    <a:pt x="3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2" name="Freeform 227"/>
            <p:cNvSpPr/>
            <p:nvPr userDrawn="1"/>
          </p:nvSpPr>
          <p:spPr bwMode="auto">
            <a:xfrm>
              <a:off x="6515893" y="1727200"/>
              <a:ext cx="495300" cy="450850"/>
            </a:xfrm>
            <a:custGeom>
              <a:avLst/>
              <a:gdLst>
                <a:gd name="T0" fmla="*/ 164 w 182"/>
                <a:gd name="T1" fmla="*/ 19 h 166"/>
                <a:gd name="T2" fmla="*/ 91 w 182"/>
                <a:gd name="T3" fmla="*/ 0 h 166"/>
                <a:gd name="T4" fmla="*/ 18 w 182"/>
                <a:gd name="T5" fmla="*/ 19 h 166"/>
                <a:gd name="T6" fmla="*/ 91 w 182"/>
                <a:gd name="T7" fmla="*/ 166 h 166"/>
                <a:gd name="T8" fmla="*/ 164 w 182"/>
                <a:gd name="T9" fmla="*/ 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6">
                  <a:moveTo>
                    <a:pt x="164" y="19"/>
                  </a:moveTo>
                  <a:cubicBezTo>
                    <a:pt x="164" y="19"/>
                    <a:pt x="127" y="30"/>
                    <a:pt x="91" y="0"/>
                  </a:cubicBezTo>
                  <a:cubicBezTo>
                    <a:pt x="55" y="30"/>
                    <a:pt x="18" y="19"/>
                    <a:pt x="18" y="19"/>
                  </a:cubicBezTo>
                  <a:cubicBezTo>
                    <a:pt x="18" y="19"/>
                    <a:pt x="0" y="122"/>
                    <a:pt x="91" y="166"/>
                  </a:cubicBezTo>
                  <a:cubicBezTo>
                    <a:pt x="182" y="122"/>
                    <a:pt x="164" y="19"/>
                    <a:pt x="164" y="1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3" name="Freeform 228"/>
            <p:cNvSpPr/>
            <p:nvPr userDrawn="1"/>
          </p:nvSpPr>
          <p:spPr bwMode="auto">
            <a:xfrm>
              <a:off x="6547643" y="1765300"/>
              <a:ext cx="430213" cy="385763"/>
            </a:xfrm>
            <a:custGeom>
              <a:avLst/>
              <a:gdLst>
                <a:gd name="T0" fmla="*/ 142 w 158"/>
                <a:gd name="T1" fmla="*/ 17 h 142"/>
                <a:gd name="T2" fmla="*/ 79 w 158"/>
                <a:gd name="T3" fmla="*/ 0 h 142"/>
                <a:gd name="T4" fmla="*/ 16 w 158"/>
                <a:gd name="T5" fmla="*/ 17 h 142"/>
                <a:gd name="T6" fmla="*/ 79 w 158"/>
                <a:gd name="T7" fmla="*/ 142 h 142"/>
                <a:gd name="T8" fmla="*/ 142 w 158"/>
                <a:gd name="T9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42">
                  <a:moveTo>
                    <a:pt x="142" y="17"/>
                  </a:moveTo>
                  <a:cubicBezTo>
                    <a:pt x="142" y="17"/>
                    <a:pt x="110" y="26"/>
                    <a:pt x="79" y="0"/>
                  </a:cubicBezTo>
                  <a:cubicBezTo>
                    <a:pt x="48" y="26"/>
                    <a:pt x="16" y="17"/>
                    <a:pt x="16" y="17"/>
                  </a:cubicBezTo>
                  <a:cubicBezTo>
                    <a:pt x="16" y="17"/>
                    <a:pt x="0" y="104"/>
                    <a:pt x="79" y="142"/>
                  </a:cubicBezTo>
                  <a:cubicBezTo>
                    <a:pt x="158" y="104"/>
                    <a:pt x="142" y="17"/>
                    <a:pt x="14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4" name="Freeform 229"/>
            <p:cNvSpPr/>
            <p:nvPr userDrawn="1"/>
          </p:nvSpPr>
          <p:spPr bwMode="auto">
            <a:xfrm>
              <a:off x="6569868" y="1784350"/>
              <a:ext cx="384175" cy="350838"/>
            </a:xfrm>
            <a:custGeom>
              <a:avLst/>
              <a:gdLst>
                <a:gd name="T0" fmla="*/ 129 w 141"/>
                <a:gd name="T1" fmla="*/ 16 h 129"/>
                <a:gd name="T2" fmla="*/ 71 w 141"/>
                <a:gd name="T3" fmla="*/ 0 h 129"/>
                <a:gd name="T4" fmla="*/ 13 w 141"/>
                <a:gd name="T5" fmla="*/ 16 h 129"/>
                <a:gd name="T6" fmla="*/ 71 w 141"/>
                <a:gd name="T7" fmla="*/ 129 h 129"/>
                <a:gd name="T8" fmla="*/ 129 w 141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9">
                  <a:moveTo>
                    <a:pt x="129" y="16"/>
                  </a:moveTo>
                  <a:cubicBezTo>
                    <a:pt x="129" y="16"/>
                    <a:pt x="99" y="24"/>
                    <a:pt x="71" y="0"/>
                  </a:cubicBezTo>
                  <a:cubicBezTo>
                    <a:pt x="43" y="24"/>
                    <a:pt x="13" y="16"/>
                    <a:pt x="13" y="16"/>
                  </a:cubicBezTo>
                  <a:cubicBezTo>
                    <a:pt x="13" y="16"/>
                    <a:pt x="0" y="95"/>
                    <a:pt x="71" y="129"/>
                  </a:cubicBezTo>
                  <a:cubicBezTo>
                    <a:pt x="141" y="95"/>
                    <a:pt x="129" y="16"/>
                    <a:pt x="12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5" name="Freeform 230"/>
            <p:cNvSpPr/>
            <p:nvPr userDrawn="1"/>
          </p:nvSpPr>
          <p:spPr bwMode="auto">
            <a:xfrm>
              <a:off x="6673056" y="1857375"/>
              <a:ext cx="179388" cy="179388"/>
            </a:xfrm>
            <a:custGeom>
              <a:avLst/>
              <a:gdLst>
                <a:gd name="T0" fmla="*/ 70 w 113"/>
                <a:gd name="T1" fmla="*/ 43 h 113"/>
                <a:gd name="T2" fmla="*/ 70 w 113"/>
                <a:gd name="T3" fmla="*/ 0 h 113"/>
                <a:gd name="T4" fmla="*/ 43 w 113"/>
                <a:gd name="T5" fmla="*/ 0 h 113"/>
                <a:gd name="T6" fmla="*/ 43 w 113"/>
                <a:gd name="T7" fmla="*/ 43 h 113"/>
                <a:gd name="T8" fmla="*/ 0 w 113"/>
                <a:gd name="T9" fmla="*/ 43 h 113"/>
                <a:gd name="T10" fmla="*/ 0 w 113"/>
                <a:gd name="T11" fmla="*/ 69 h 113"/>
                <a:gd name="T12" fmla="*/ 43 w 113"/>
                <a:gd name="T13" fmla="*/ 69 h 113"/>
                <a:gd name="T14" fmla="*/ 43 w 113"/>
                <a:gd name="T15" fmla="*/ 113 h 113"/>
                <a:gd name="T16" fmla="*/ 70 w 113"/>
                <a:gd name="T17" fmla="*/ 113 h 113"/>
                <a:gd name="T18" fmla="*/ 70 w 113"/>
                <a:gd name="T19" fmla="*/ 69 h 113"/>
                <a:gd name="T20" fmla="*/ 113 w 113"/>
                <a:gd name="T21" fmla="*/ 69 h 113"/>
                <a:gd name="T22" fmla="*/ 113 w 113"/>
                <a:gd name="T23" fmla="*/ 43 h 113"/>
                <a:gd name="T24" fmla="*/ 70 w 113"/>
                <a:gd name="T25" fmla="*/ 4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3">
                  <a:moveTo>
                    <a:pt x="70" y="43"/>
                  </a:moveTo>
                  <a:lnTo>
                    <a:pt x="7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69"/>
                  </a:lnTo>
                  <a:lnTo>
                    <a:pt x="43" y="69"/>
                  </a:lnTo>
                  <a:lnTo>
                    <a:pt x="43" y="113"/>
                  </a:lnTo>
                  <a:lnTo>
                    <a:pt x="70" y="113"/>
                  </a:lnTo>
                  <a:lnTo>
                    <a:pt x="70" y="69"/>
                  </a:lnTo>
                  <a:lnTo>
                    <a:pt x="113" y="69"/>
                  </a:lnTo>
                  <a:lnTo>
                    <a:pt x="113" y="43"/>
                  </a:lnTo>
                  <a:lnTo>
                    <a:pt x="7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6" name="Freeform 231"/>
            <p:cNvSpPr/>
            <p:nvPr userDrawn="1"/>
          </p:nvSpPr>
          <p:spPr bwMode="auto">
            <a:xfrm>
              <a:off x="5795168" y="1357312"/>
              <a:ext cx="725488" cy="500063"/>
            </a:xfrm>
            <a:custGeom>
              <a:avLst/>
              <a:gdLst>
                <a:gd name="T0" fmla="*/ 134 w 267"/>
                <a:gd name="T1" fmla="*/ 64 h 184"/>
                <a:gd name="T2" fmla="*/ 220 w 267"/>
                <a:gd name="T3" fmla="*/ 51 h 184"/>
                <a:gd name="T4" fmla="*/ 134 w 267"/>
                <a:gd name="T5" fmla="*/ 184 h 184"/>
                <a:gd name="T6" fmla="*/ 47 w 267"/>
                <a:gd name="T7" fmla="*/ 51 h 184"/>
                <a:gd name="T8" fmla="*/ 134 w 267"/>
                <a:gd name="T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84">
                  <a:moveTo>
                    <a:pt x="134" y="64"/>
                  </a:moveTo>
                  <a:cubicBezTo>
                    <a:pt x="134" y="64"/>
                    <a:pt x="183" y="0"/>
                    <a:pt x="220" y="51"/>
                  </a:cubicBezTo>
                  <a:cubicBezTo>
                    <a:pt x="267" y="117"/>
                    <a:pt x="134" y="184"/>
                    <a:pt x="134" y="184"/>
                  </a:cubicBezTo>
                  <a:cubicBezTo>
                    <a:pt x="134" y="184"/>
                    <a:pt x="0" y="117"/>
                    <a:pt x="47" y="51"/>
                  </a:cubicBezTo>
                  <a:cubicBezTo>
                    <a:pt x="84" y="0"/>
                    <a:pt x="134" y="64"/>
                    <a:pt x="134" y="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7" name="Freeform 232"/>
            <p:cNvSpPr/>
            <p:nvPr userDrawn="1"/>
          </p:nvSpPr>
          <p:spPr bwMode="auto">
            <a:xfrm>
              <a:off x="5998368" y="1608138"/>
              <a:ext cx="311150" cy="138113"/>
            </a:xfrm>
            <a:custGeom>
              <a:avLst/>
              <a:gdLst>
                <a:gd name="T0" fmla="*/ 71 w 114"/>
                <a:gd name="T1" fmla="*/ 51 h 51"/>
                <a:gd name="T2" fmla="*/ 68 w 114"/>
                <a:gd name="T3" fmla="*/ 49 h 51"/>
                <a:gd name="T4" fmla="*/ 47 w 114"/>
                <a:gd name="T5" fmla="*/ 12 h 51"/>
                <a:gd name="T6" fmla="*/ 38 w 114"/>
                <a:gd name="T7" fmla="*/ 28 h 51"/>
                <a:gd name="T8" fmla="*/ 34 w 114"/>
                <a:gd name="T9" fmla="*/ 30 h 51"/>
                <a:gd name="T10" fmla="*/ 4 w 114"/>
                <a:gd name="T11" fmla="*/ 30 h 51"/>
                <a:gd name="T12" fmla="*/ 0 w 114"/>
                <a:gd name="T13" fmla="*/ 26 h 51"/>
                <a:gd name="T14" fmla="*/ 4 w 114"/>
                <a:gd name="T15" fmla="*/ 22 h 51"/>
                <a:gd name="T16" fmla="*/ 32 w 114"/>
                <a:gd name="T17" fmla="*/ 22 h 51"/>
                <a:gd name="T18" fmla="*/ 43 w 114"/>
                <a:gd name="T19" fmla="*/ 2 h 51"/>
                <a:gd name="T20" fmla="*/ 47 w 114"/>
                <a:gd name="T21" fmla="*/ 0 h 51"/>
                <a:gd name="T22" fmla="*/ 50 w 114"/>
                <a:gd name="T23" fmla="*/ 2 h 51"/>
                <a:gd name="T24" fmla="*/ 71 w 114"/>
                <a:gd name="T25" fmla="*/ 38 h 51"/>
                <a:gd name="T26" fmla="*/ 77 w 114"/>
                <a:gd name="T27" fmla="*/ 24 h 51"/>
                <a:gd name="T28" fmla="*/ 80 w 114"/>
                <a:gd name="T29" fmla="*/ 21 h 51"/>
                <a:gd name="T30" fmla="*/ 110 w 114"/>
                <a:gd name="T31" fmla="*/ 21 h 51"/>
                <a:gd name="T32" fmla="*/ 114 w 114"/>
                <a:gd name="T33" fmla="*/ 25 h 51"/>
                <a:gd name="T34" fmla="*/ 110 w 114"/>
                <a:gd name="T35" fmla="*/ 29 h 51"/>
                <a:gd name="T36" fmla="*/ 83 w 114"/>
                <a:gd name="T37" fmla="*/ 29 h 51"/>
                <a:gd name="T38" fmla="*/ 75 w 114"/>
                <a:gd name="T39" fmla="*/ 49 h 51"/>
                <a:gd name="T40" fmla="*/ 72 w 114"/>
                <a:gd name="T41" fmla="*/ 51 h 51"/>
                <a:gd name="T42" fmla="*/ 71 w 114"/>
                <a:gd name="T4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51">
                  <a:moveTo>
                    <a:pt x="71" y="51"/>
                  </a:moveTo>
                  <a:cubicBezTo>
                    <a:pt x="70" y="51"/>
                    <a:pt x="69" y="50"/>
                    <a:pt x="68" y="49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6" y="30"/>
                    <a:pt x="3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23"/>
                    <a:pt x="2" y="22"/>
                    <a:pt x="4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48" y="0"/>
                    <a:pt x="50" y="0"/>
                    <a:pt x="50" y="2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2"/>
                    <a:pt x="79" y="21"/>
                    <a:pt x="8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3" y="21"/>
                    <a:pt x="114" y="23"/>
                    <a:pt x="114" y="25"/>
                  </a:cubicBezTo>
                  <a:cubicBezTo>
                    <a:pt x="114" y="28"/>
                    <a:pt x="113" y="29"/>
                    <a:pt x="110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50"/>
                    <a:pt x="73" y="51"/>
                    <a:pt x="72" y="51"/>
                  </a:cubicBezTo>
                  <a:lnTo>
                    <a:pt x="71" y="51"/>
                  </a:lnTo>
                  <a:close/>
                </a:path>
              </a:pathLst>
            </a:custGeom>
            <a:solidFill>
              <a:srgbClr val="F3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8" name="Freeform 233"/>
            <p:cNvSpPr/>
            <p:nvPr userDrawn="1"/>
          </p:nvSpPr>
          <p:spPr bwMode="auto">
            <a:xfrm>
              <a:off x="4952206" y="2089150"/>
              <a:ext cx="80963" cy="107950"/>
            </a:xfrm>
            <a:custGeom>
              <a:avLst/>
              <a:gdLst>
                <a:gd name="T0" fmla="*/ 51 w 51"/>
                <a:gd name="T1" fmla="*/ 62 h 68"/>
                <a:gd name="T2" fmla="*/ 8 w 51"/>
                <a:gd name="T3" fmla="*/ 68 h 68"/>
                <a:gd name="T4" fmla="*/ 0 w 51"/>
                <a:gd name="T5" fmla="*/ 7 h 68"/>
                <a:gd name="T6" fmla="*/ 43 w 51"/>
                <a:gd name="T7" fmla="*/ 0 h 68"/>
                <a:gd name="T8" fmla="*/ 51 w 51"/>
                <a:gd name="T9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8">
                  <a:moveTo>
                    <a:pt x="51" y="62"/>
                  </a:moveTo>
                  <a:lnTo>
                    <a:pt x="8" y="68"/>
                  </a:lnTo>
                  <a:lnTo>
                    <a:pt x="0" y="7"/>
                  </a:lnTo>
                  <a:lnTo>
                    <a:pt x="43" y="0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9" name="Freeform 234"/>
            <p:cNvSpPr/>
            <p:nvPr userDrawn="1"/>
          </p:nvSpPr>
          <p:spPr bwMode="auto">
            <a:xfrm>
              <a:off x="4925218" y="2141538"/>
              <a:ext cx="180975" cy="173038"/>
            </a:xfrm>
            <a:custGeom>
              <a:avLst/>
              <a:gdLst>
                <a:gd name="T0" fmla="*/ 38 w 67"/>
                <a:gd name="T1" fmla="*/ 1 h 64"/>
                <a:gd name="T2" fmla="*/ 29 w 67"/>
                <a:gd name="T3" fmla="*/ 16 h 64"/>
                <a:gd name="T4" fmla="*/ 25 w 67"/>
                <a:gd name="T5" fmla="*/ 16 h 64"/>
                <a:gd name="T6" fmla="*/ 13 w 67"/>
                <a:gd name="T7" fmla="*/ 5 h 64"/>
                <a:gd name="T8" fmla="*/ 10 w 67"/>
                <a:gd name="T9" fmla="*/ 5 h 64"/>
                <a:gd name="T10" fmla="*/ 10 w 67"/>
                <a:gd name="T11" fmla="*/ 5 h 64"/>
                <a:gd name="T12" fmla="*/ 9 w 67"/>
                <a:gd name="T13" fmla="*/ 7 h 64"/>
                <a:gd name="T14" fmla="*/ 0 w 67"/>
                <a:gd name="T15" fmla="*/ 53 h 64"/>
                <a:gd name="T16" fmla="*/ 4 w 67"/>
                <a:gd name="T17" fmla="*/ 64 h 64"/>
                <a:gd name="T18" fmla="*/ 65 w 67"/>
                <a:gd name="T19" fmla="*/ 55 h 64"/>
                <a:gd name="T20" fmla="*/ 66 w 67"/>
                <a:gd name="T21" fmla="*/ 43 h 64"/>
                <a:gd name="T22" fmla="*/ 43 w 67"/>
                <a:gd name="T23" fmla="*/ 2 h 64"/>
                <a:gd name="T24" fmla="*/ 41 w 67"/>
                <a:gd name="T25" fmla="*/ 1 h 64"/>
                <a:gd name="T26" fmla="*/ 40 w 67"/>
                <a:gd name="T27" fmla="*/ 1 h 64"/>
                <a:gd name="T28" fmla="*/ 38 w 67"/>
                <a:gd name="T2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4">
                  <a:moveTo>
                    <a:pt x="38" y="1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6" y="17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5"/>
                    <a:pt x="2" y="64"/>
                    <a:pt x="4" y="6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7" y="55"/>
                    <a:pt x="66" y="45"/>
                    <a:pt x="66" y="4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8" y="0"/>
                    <a:pt x="38" y="1"/>
                  </a:cubicBezTo>
                  <a:close/>
                </a:path>
              </a:pathLst>
            </a:custGeom>
            <a:solidFill>
              <a:srgbClr val="D1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0" name="Freeform 235"/>
            <p:cNvSpPr/>
            <p:nvPr userDrawn="1"/>
          </p:nvSpPr>
          <p:spPr bwMode="auto">
            <a:xfrm>
              <a:off x="4869656" y="1947863"/>
              <a:ext cx="209550" cy="171450"/>
            </a:xfrm>
            <a:custGeom>
              <a:avLst/>
              <a:gdLst>
                <a:gd name="T0" fmla="*/ 1 w 77"/>
                <a:gd name="T1" fmla="*/ 20 h 63"/>
                <a:gd name="T2" fmla="*/ 26 w 77"/>
                <a:gd name="T3" fmla="*/ 63 h 63"/>
                <a:gd name="T4" fmla="*/ 60 w 77"/>
                <a:gd name="T5" fmla="*/ 58 h 63"/>
                <a:gd name="T6" fmla="*/ 72 w 77"/>
                <a:gd name="T7" fmla="*/ 9 h 63"/>
                <a:gd name="T8" fmla="*/ 37 w 77"/>
                <a:gd name="T9" fmla="*/ 0 h 63"/>
                <a:gd name="T10" fmla="*/ 1 w 7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3">
                  <a:moveTo>
                    <a:pt x="1" y="20"/>
                  </a:moveTo>
                  <a:cubicBezTo>
                    <a:pt x="0" y="33"/>
                    <a:pt x="8" y="57"/>
                    <a:pt x="26" y="63"/>
                  </a:cubicBezTo>
                  <a:cubicBezTo>
                    <a:pt x="34" y="61"/>
                    <a:pt x="52" y="59"/>
                    <a:pt x="60" y="58"/>
                  </a:cubicBezTo>
                  <a:cubicBezTo>
                    <a:pt x="77" y="45"/>
                    <a:pt x="76" y="17"/>
                    <a:pt x="72" y="9"/>
                  </a:cubicBezTo>
                  <a:cubicBezTo>
                    <a:pt x="62" y="5"/>
                    <a:pt x="37" y="0"/>
                    <a:pt x="37" y="0"/>
                  </a:cubicBezTo>
                  <a:cubicBezTo>
                    <a:pt x="37" y="0"/>
                    <a:pt x="7" y="13"/>
                    <a:pt x="1" y="20"/>
                  </a:cubicBez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3" name="Freeform 236"/>
            <p:cNvSpPr/>
            <p:nvPr userDrawn="1"/>
          </p:nvSpPr>
          <p:spPr bwMode="auto">
            <a:xfrm>
              <a:off x="4783931" y="2143125"/>
              <a:ext cx="187325" cy="190500"/>
            </a:xfrm>
            <a:custGeom>
              <a:avLst/>
              <a:gdLst>
                <a:gd name="T0" fmla="*/ 69 w 69"/>
                <a:gd name="T1" fmla="*/ 61 h 70"/>
                <a:gd name="T2" fmla="*/ 6 w 69"/>
                <a:gd name="T3" fmla="*/ 70 h 70"/>
                <a:gd name="T4" fmla="*/ 10 w 69"/>
                <a:gd name="T5" fmla="*/ 25 h 70"/>
                <a:gd name="T6" fmla="*/ 60 w 69"/>
                <a:gd name="T7" fmla="*/ 0 h 70"/>
                <a:gd name="T8" fmla="*/ 69 w 69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9" y="61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0" y="47"/>
                    <a:pt x="10" y="25"/>
                  </a:cubicBezTo>
                  <a:cubicBezTo>
                    <a:pt x="9" y="16"/>
                    <a:pt x="60" y="0"/>
                    <a:pt x="60" y="0"/>
                  </a:cubicBezTo>
                  <a:lnTo>
                    <a:pt x="69" y="61"/>
                  </a:lnTo>
                  <a:close/>
                </a:path>
              </a:pathLst>
            </a:custGeom>
            <a:solidFill>
              <a:srgbClr val="3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4" name="Freeform 237"/>
            <p:cNvSpPr/>
            <p:nvPr userDrawn="1"/>
          </p:nvSpPr>
          <p:spPr bwMode="auto">
            <a:xfrm>
              <a:off x="5033168" y="2130425"/>
              <a:ext cx="198438" cy="165100"/>
            </a:xfrm>
            <a:custGeom>
              <a:avLst/>
              <a:gdLst>
                <a:gd name="T0" fmla="*/ 9 w 73"/>
                <a:gd name="T1" fmla="*/ 61 h 61"/>
                <a:gd name="T2" fmla="*/ 73 w 73"/>
                <a:gd name="T3" fmla="*/ 52 h 61"/>
                <a:gd name="T4" fmla="*/ 56 w 73"/>
                <a:gd name="T5" fmla="*/ 10 h 61"/>
                <a:gd name="T6" fmla="*/ 0 w 73"/>
                <a:gd name="T7" fmla="*/ 0 h 61"/>
                <a:gd name="T8" fmla="*/ 9 w 7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1">
                  <a:moveTo>
                    <a:pt x="9" y="61"/>
                  </a:move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1" y="28"/>
                    <a:pt x="56" y="10"/>
                  </a:cubicBezTo>
                  <a:cubicBezTo>
                    <a:pt x="55" y="0"/>
                    <a:pt x="0" y="0"/>
                    <a:pt x="0" y="0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3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5" name="Freeform 238"/>
            <p:cNvSpPr/>
            <p:nvPr userDrawn="1"/>
          </p:nvSpPr>
          <p:spPr bwMode="auto">
            <a:xfrm>
              <a:off x="4841081" y="1971675"/>
              <a:ext cx="53975" cy="68263"/>
            </a:xfrm>
            <a:custGeom>
              <a:avLst/>
              <a:gdLst>
                <a:gd name="T0" fmla="*/ 15 w 20"/>
                <a:gd name="T1" fmla="*/ 23 h 25"/>
                <a:gd name="T2" fmla="*/ 3 w 20"/>
                <a:gd name="T3" fmla="*/ 16 h 25"/>
                <a:gd name="T4" fmla="*/ 8 w 20"/>
                <a:gd name="T5" fmla="*/ 2 h 25"/>
                <a:gd name="T6" fmla="*/ 15 w 20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5">
                  <a:moveTo>
                    <a:pt x="15" y="23"/>
                  </a:moveTo>
                  <a:cubicBezTo>
                    <a:pt x="10" y="25"/>
                    <a:pt x="5" y="21"/>
                    <a:pt x="3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20" y="21"/>
                    <a:pt x="15" y="23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6" name="Freeform 239"/>
            <p:cNvSpPr/>
            <p:nvPr userDrawn="1"/>
          </p:nvSpPr>
          <p:spPr bwMode="auto">
            <a:xfrm>
              <a:off x="5049043" y="1947863"/>
              <a:ext cx="44450" cy="60325"/>
            </a:xfrm>
            <a:custGeom>
              <a:avLst/>
              <a:gdLst>
                <a:gd name="T0" fmla="*/ 5 w 16"/>
                <a:gd name="T1" fmla="*/ 22 h 22"/>
                <a:gd name="T2" fmla="*/ 16 w 16"/>
                <a:gd name="T3" fmla="*/ 12 h 22"/>
                <a:gd name="T4" fmla="*/ 6 w 16"/>
                <a:gd name="T5" fmla="*/ 0 h 22"/>
                <a:gd name="T6" fmla="*/ 5 w 16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2">
                  <a:moveTo>
                    <a:pt x="5" y="22"/>
                  </a:moveTo>
                  <a:cubicBezTo>
                    <a:pt x="11" y="22"/>
                    <a:pt x="15" y="18"/>
                    <a:pt x="16" y="12"/>
                  </a:cubicBezTo>
                  <a:cubicBezTo>
                    <a:pt x="16" y="6"/>
                    <a:pt x="12" y="0"/>
                    <a:pt x="6" y="0"/>
                  </a:cubicBezTo>
                  <a:cubicBezTo>
                    <a:pt x="1" y="0"/>
                    <a:pt x="0" y="22"/>
                    <a:pt x="5" y="22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7" name="Freeform 240"/>
            <p:cNvSpPr/>
            <p:nvPr userDrawn="1"/>
          </p:nvSpPr>
          <p:spPr bwMode="auto">
            <a:xfrm>
              <a:off x="4864893" y="1844675"/>
              <a:ext cx="241300" cy="298450"/>
            </a:xfrm>
            <a:custGeom>
              <a:avLst/>
              <a:gdLst>
                <a:gd name="T0" fmla="*/ 46 w 89"/>
                <a:gd name="T1" fmla="*/ 103 h 110"/>
                <a:gd name="T2" fmla="*/ 71 w 89"/>
                <a:gd name="T3" fmla="*/ 24 h 110"/>
                <a:gd name="T4" fmla="*/ 32 w 89"/>
                <a:gd name="T5" fmla="*/ 5 h 110"/>
                <a:gd name="T6" fmla="*/ 0 w 89"/>
                <a:gd name="T7" fmla="*/ 35 h 110"/>
                <a:gd name="T8" fmla="*/ 46 w 89"/>
                <a:gd name="T9" fmla="*/ 10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0">
                  <a:moveTo>
                    <a:pt x="46" y="103"/>
                  </a:moveTo>
                  <a:cubicBezTo>
                    <a:pt x="89" y="97"/>
                    <a:pt x="71" y="24"/>
                    <a:pt x="71" y="24"/>
                  </a:cubicBezTo>
                  <a:cubicBezTo>
                    <a:pt x="71" y="24"/>
                    <a:pt x="66" y="0"/>
                    <a:pt x="32" y="5"/>
                  </a:cubicBezTo>
                  <a:cubicBezTo>
                    <a:pt x="3" y="9"/>
                    <a:pt x="0" y="35"/>
                    <a:pt x="0" y="35"/>
                  </a:cubicBezTo>
                  <a:cubicBezTo>
                    <a:pt x="0" y="35"/>
                    <a:pt x="2" y="110"/>
                    <a:pt x="46" y="103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8" name="Freeform 241"/>
            <p:cNvSpPr/>
            <p:nvPr userDrawn="1"/>
          </p:nvSpPr>
          <p:spPr bwMode="auto">
            <a:xfrm>
              <a:off x="4812506" y="1795463"/>
              <a:ext cx="292100" cy="198438"/>
            </a:xfrm>
            <a:custGeom>
              <a:avLst/>
              <a:gdLst>
                <a:gd name="T0" fmla="*/ 16 w 107"/>
                <a:gd name="T1" fmla="*/ 68 h 73"/>
                <a:gd name="T2" fmla="*/ 24 w 107"/>
                <a:gd name="T3" fmla="*/ 73 h 73"/>
                <a:gd name="T4" fmla="*/ 22 w 107"/>
                <a:gd name="T5" fmla="*/ 47 h 73"/>
                <a:gd name="T6" fmla="*/ 79 w 107"/>
                <a:gd name="T7" fmla="*/ 44 h 73"/>
                <a:gd name="T8" fmla="*/ 84 w 107"/>
                <a:gd name="T9" fmla="*/ 38 h 73"/>
                <a:gd name="T10" fmla="*/ 91 w 107"/>
                <a:gd name="T11" fmla="*/ 65 h 73"/>
                <a:gd name="T12" fmla="*/ 97 w 107"/>
                <a:gd name="T13" fmla="*/ 57 h 73"/>
                <a:gd name="T14" fmla="*/ 45 w 107"/>
                <a:gd name="T15" fmla="*/ 9 h 73"/>
                <a:gd name="T16" fmla="*/ 19 w 107"/>
                <a:gd name="T17" fmla="*/ 30 h 73"/>
                <a:gd name="T18" fmla="*/ 16 w 107"/>
                <a:gd name="T19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73">
                  <a:moveTo>
                    <a:pt x="16" y="68"/>
                  </a:moveTo>
                  <a:cubicBezTo>
                    <a:pt x="19" y="67"/>
                    <a:pt x="24" y="73"/>
                    <a:pt x="24" y="73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39" y="56"/>
                    <a:pt x="79" y="44"/>
                  </a:cubicBezTo>
                  <a:cubicBezTo>
                    <a:pt x="77" y="36"/>
                    <a:pt x="84" y="38"/>
                    <a:pt x="84" y="38"/>
                  </a:cubicBezTo>
                  <a:cubicBezTo>
                    <a:pt x="84" y="38"/>
                    <a:pt x="91" y="66"/>
                    <a:pt x="91" y="65"/>
                  </a:cubicBezTo>
                  <a:cubicBezTo>
                    <a:pt x="92" y="57"/>
                    <a:pt x="97" y="57"/>
                    <a:pt x="97" y="57"/>
                  </a:cubicBezTo>
                  <a:cubicBezTo>
                    <a:pt x="97" y="57"/>
                    <a:pt x="107" y="0"/>
                    <a:pt x="45" y="9"/>
                  </a:cubicBezTo>
                  <a:cubicBezTo>
                    <a:pt x="24" y="12"/>
                    <a:pt x="24" y="20"/>
                    <a:pt x="19" y="30"/>
                  </a:cubicBezTo>
                  <a:cubicBezTo>
                    <a:pt x="0" y="38"/>
                    <a:pt x="16" y="67"/>
                    <a:pt x="16" y="68"/>
                  </a:cubicBez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9" name="Freeform 242"/>
            <p:cNvSpPr/>
            <p:nvPr userDrawn="1"/>
          </p:nvSpPr>
          <p:spPr bwMode="auto">
            <a:xfrm>
              <a:off x="4990306" y="2189163"/>
              <a:ext cx="50800" cy="117475"/>
            </a:xfrm>
            <a:custGeom>
              <a:avLst/>
              <a:gdLst>
                <a:gd name="T0" fmla="*/ 0 w 19"/>
                <a:gd name="T1" fmla="*/ 43 h 43"/>
                <a:gd name="T2" fmla="*/ 19 w 19"/>
                <a:gd name="T3" fmla="*/ 40 h 43"/>
                <a:gd name="T4" fmla="*/ 4 w 19"/>
                <a:gd name="T5" fmla="*/ 0 h 43"/>
                <a:gd name="T6" fmla="*/ 3 w 19"/>
                <a:gd name="T7" fmla="*/ 0 h 43"/>
                <a:gd name="T8" fmla="*/ 0 w 19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3">
                  <a:moveTo>
                    <a:pt x="0" y="43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0" name="Freeform 243"/>
            <p:cNvSpPr/>
            <p:nvPr userDrawn="1"/>
          </p:nvSpPr>
          <p:spPr bwMode="auto">
            <a:xfrm>
              <a:off x="4972843" y="2157413"/>
              <a:ext cx="44450" cy="31750"/>
            </a:xfrm>
            <a:custGeom>
              <a:avLst/>
              <a:gdLst>
                <a:gd name="T0" fmla="*/ 1 w 16"/>
                <a:gd name="T1" fmla="*/ 2 h 12"/>
                <a:gd name="T2" fmla="*/ 15 w 16"/>
                <a:gd name="T3" fmla="*/ 0 h 12"/>
                <a:gd name="T4" fmla="*/ 16 w 16"/>
                <a:gd name="T5" fmla="*/ 5 h 12"/>
                <a:gd name="T6" fmla="*/ 10 w 16"/>
                <a:gd name="T7" fmla="*/ 11 h 12"/>
                <a:gd name="T8" fmla="*/ 9 w 16"/>
                <a:gd name="T9" fmla="*/ 12 h 12"/>
                <a:gd name="T10" fmla="*/ 1 w 16"/>
                <a:gd name="T11" fmla="*/ 7 h 12"/>
                <a:gd name="T12" fmla="*/ 1 w 16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5"/>
                    <a:pt x="16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1" name="Freeform 244"/>
            <p:cNvSpPr/>
            <p:nvPr userDrawn="1"/>
          </p:nvSpPr>
          <p:spPr bwMode="auto">
            <a:xfrm>
              <a:off x="4995068" y="2116138"/>
              <a:ext cx="44450" cy="61913"/>
            </a:xfrm>
            <a:custGeom>
              <a:avLst/>
              <a:gdLst>
                <a:gd name="T0" fmla="*/ 1 w 16"/>
                <a:gd name="T1" fmla="*/ 16 h 23"/>
                <a:gd name="T2" fmla="*/ 13 w 16"/>
                <a:gd name="T3" fmla="*/ 23 h 23"/>
                <a:gd name="T4" fmla="*/ 14 w 16"/>
                <a:gd name="T5" fmla="*/ 23 h 23"/>
                <a:gd name="T6" fmla="*/ 16 w 16"/>
                <a:gd name="T7" fmla="*/ 5 h 23"/>
                <a:gd name="T8" fmla="*/ 16 w 16"/>
                <a:gd name="T9" fmla="*/ 5 h 23"/>
                <a:gd name="T10" fmla="*/ 12 w 16"/>
                <a:gd name="T11" fmla="*/ 0 h 23"/>
                <a:gd name="T12" fmla="*/ 11 w 16"/>
                <a:gd name="T13" fmla="*/ 0 h 23"/>
                <a:gd name="T14" fmla="*/ 0 w 16"/>
                <a:gd name="T15" fmla="*/ 15 h 23"/>
                <a:gd name="T16" fmla="*/ 1 w 16"/>
                <a:gd name="T1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1" y="16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D1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2" name="Freeform 245"/>
            <p:cNvSpPr/>
            <p:nvPr userDrawn="1"/>
          </p:nvSpPr>
          <p:spPr bwMode="auto">
            <a:xfrm>
              <a:off x="4944268" y="2127250"/>
              <a:ext cx="47625" cy="61913"/>
            </a:xfrm>
            <a:custGeom>
              <a:avLst/>
              <a:gdLst>
                <a:gd name="T0" fmla="*/ 18 w 18"/>
                <a:gd name="T1" fmla="*/ 13 h 23"/>
                <a:gd name="T2" fmla="*/ 8 w 18"/>
                <a:gd name="T3" fmla="*/ 23 h 23"/>
                <a:gd name="T4" fmla="*/ 7 w 18"/>
                <a:gd name="T5" fmla="*/ 22 h 23"/>
                <a:gd name="T6" fmla="*/ 0 w 18"/>
                <a:gd name="T7" fmla="*/ 7 h 23"/>
                <a:gd name="T8" fmla="*/ 0 w 18"/>
                <a:gd name="T9" fmla="*/ 6 h 23"/>
                <a:gd name="T10" fmla="*/ 3 w 18"/>
                <a:gd name="T11" fmla="*/ 0 h 23"/>
                <a:gd name="T12" fmla="*/ 4 w 18"/>
                <a:gd name="T13" fmla="*/ 0 h 23"/>
                <a:gd name="T14" fmla="*/ 18 w 18"/>
                <a:gd name="T15" fmla="*/ 12 h 23"/>
                <a:gd name="T16" fmla="*/ 18 w 18"/>
                <a:gd name="T1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3">
                  <a:moveTo>
                    <a:pt x="18" y="1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3"/>
                    <a:pt x="7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8" y="13"/>
                  </a:lnTo>
                  <a:close/>
                </a:path>
              </a:pathLst>
            </a:custGeom>
            <a:solidFill>
              <a:srgbClr val="D1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3" name="Freeform 246"/>
            <p:cNvSpPr/>
            <p:nvPr userDrawn="1"/>
          </p:nvSpPr>
          <p:spPr bwMode="auto">
            <a:xfrm>
              <a:off x="4929981" y="2047875"/>
              <a:ext cx="49213" cy="33338"/>
            </a:xfrm>
            <a:custGeom>
              <a:avLst/>
              <a:gdLst>
                <a:gd name="T0" fmla="*/ 18 w 18"/>
                <a:gd name="T1" fmla="*/ 6 h 12"/>
                <a:gd name="T2" fmla="*/ 0 w 18"/>
                <a:gd name="T3" fmla="*/ 12 h 12"/>
                <a:gd name="T4" fmla="*/ 1 w 18"/>
                <a:gd name="T5" fmla="*/ 10 h 12"/>
                <a:gd name="T6" fmla="*/ 10 w 18"/>
                <a:gd name="T7" fmla="*/ 1 h 12"/>
                <a:gd name="T8" fmla="*/ 17 w 18"/>
                <a:gd name="T9" fmla="*/ 0 h 12"/>
                <a:gd name="T10" fmla="*/ 18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6" y="10"/>
                    <a:pt x="0" y="12"/>
                    <a:pt x="0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5"/>
                    <a:pt x="5" y="2"/>
                    <a:pt x="10" y="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4" name="Freeform 247"/>
            <p:cNvSpPr/>
            <p:nvPr userDrawn="1"/>
          </p:nvSpPr>
          <p:spPr bwMode="auto">
            <a:xfrm>
              <a:off x="4976018" y="2043113"/>
              <a:ext cx="53975" cy="30163"/>
            </a:xfrm>
            <a:custGeom>
              <a:avLst/>
              <a:gdLst>
                <a:gd name="T0" fmla="*/ 1 w 20"/>
                <a:gd name="T1" fmla="*/ 8 h 11"/>
                <a:gd name="T2" fmla="*/ 20 w 20"/>
                <a:gd name="T3" fmla="*/ 9 h 11"/>
                <a:gd name="T4" fmla="*/ 19 w 20"/>
                <a:gd name="T5" fmla="*/ 7 h 11"/>
                <a:gd name="T6" fmla="*/ 8 w 20"/>
                <a:gd name="T7" fmla="*/ 1 h 11"/>
                <a:gd name="T8" fmla="*/ 0 w 20"/>
                <a:gd name="T9" fmla="*/ 2 h 11"/>
                <a:gd name="T10" fmla="*/ 1 w 2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">
                  <a:moveTo>
                    <a:pt x="1" y="8"/>
                  </a:moveTo>
                  <a:cubicBezTo>
                    <a:pt x="4" y="11"/>
                    <a:pt x="20" y="9"/>
                    <a:pt x="20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2"/>
                    <a:pt x="12" y="0"/>
                    <a:pt x="8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5" name="Freeform 248"/>
            <p:cNvSpPr/>
            <p:nvPr userDrawn="1"/>
          </p:nvSpPr>
          <p:spPr bwMode="auto">
            <a:xfrm>
              <a:off x="5077618" y="2216150"/>
              <a:ext cx="76200" cy="25400"/>
            </a:xfrm>
            <a:custGeom>
              <a:avLst/>
              <a:gdLst>
                <a:gd name="T0" fmla="*/ 48 w 48"/>
                <a:gd name="T1" fmla="*/ 9 h 16"/>
                <a:gd name="T2" fmla="*/ 1 w 48"/>
                <a:gd name="T3" fmla="*/ 16 h 16"/>
                <a:gd name="T4" fmla="*/ 0 w 48"/>
                <a:gd name="T5" fmla="*/ 7 h 16"/>
                <a:gd name="T6" fmla="*/ 46 w 48"/>
                <a:gd name="T7" fmla="*/ 0 h 16"/>
                <a:gd name="T8" fmla="*/ 48 w 48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">
                  <a:moveTo>
                    <a:pt x="48" y="9"/>
                  </a:moveTo>
                  <a:lnTo>
                    <a:pt x="1" y="16"/>
                  </a:lnTo>
                  <a:lnTo>
                    <a:pt x="0" y="7"/>
                  </a:lnTo>
                  <a:lnTo>
                    <a:pt x="46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876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6" name="Freeform 249"/>
            <p:cNvSpPr/>
            <p:nvPr userDrawn="1"/>
          </p:nvSpPr>
          <p:spPr bwMode="auto">
            <a:xfrm>
              <a:off x="5082381" y="2230438"/>
              <a:ext cx="80963" cy="92075"/>
            </a:xfrm>
            <a:custGeom>
              <a:avLst/>
              <a:gdLst>
                <a:gd name="T0" fmla="*/ 51 w 51"/>
                <a:gd name="T1" fmla="*/ 51 h 58"/>
                <a:gd name="T2" fmla="*/ 7 w 51"/>
                <a:gd name="T3" fmla="*/ 58 h 58"/>
                <a:gd name="T4" fmla="*/ 0 w 51"/>
                <a:gd name="T5" fmla="*/ 7 h 58"/>
                <a:gd name="T6" fmla="*/ 43 w 51"/>
                <a:gd name="T7" fmla="*/ 0 h 58"/>
                <a:gd name="T8" fmla="*/ 51 w 51"/>
                <a:gd name="T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51" y="51"/>
                  </a:moveTo>
                  <a:lnTo>
                    <a:pt x="7" y="58"/>
                  </a:lnTo>
                  <a:lnTo>
                    <a:pt x="0" y="7"/>
                  </a:lnTo>
                  <a:lnTo>
                    <a:pt x="43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7" name="Freeform 250"/>
            <p:cNvSpPr/>
            <p:nvPr userDrawn="1"/>
          </p:nvSpPr>
          <p:spPr bwMode="auto">
            <a:xfrm>
              <a:off x="5090318" y="2244725"/>
              <a:ext cx="19050" cy="23813"/>
            </a:xfrm>
            <a:custGeom>
              <a:avLst/>
              <a:gdLst>
                <a:gd name="T0" fmla="*/ 12 w 12"/>
                <a:gd name="T1" fmla="*/ 13 h 15"/>
                <a:gd name="T2" fmla="*/ 2 w 12"/>
                <a:gd name="T3" fmla="*/ 15 h 15"/>
                <a:gd name="T4" fmla="*/ 0 w 12"/>
                <a:gd name="T5" fmla="*/ 1 h 15"/>
                <a:gd name="T6" fmla="*/ 10 w 12"/>
                <a:gd name="T7" fmla="*/ 0 h 15"/>
                <a:gd name="T8" fmla="*/ 12 w 12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2" y="13"/>
                  </a:moveTo>
                  <a:lnTo>
                    <a:pt x="2" y="1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8" name="Freeform 251"/>
            <p:cNvSpPr/>
            <p:nvPr userDrawn="1"/>
          </p:nvSpPr>
          <p:spPr bwMode="auto">
            <a:xfrm>
              <a:off x="5096668" y="2273300"/>
              <a:ext cx="53975" cy="17463"/>
            </a:xfrm>
            <a:custGeom>
              <a:avLst/>
              <a:gdLst>
                <a:gd name="T0" fmla="*/ 34 w 34"/>
                <a:gd name="T1" fmla="*/ 6 h 11"/>
                <a:gd name="T2" fmla="*/ 0 w 34"/>
                <a:gd name="T3" fmla="*/ 11 h 11"/>
                <a:gd name="T4" fmla="*/ 0 w 34"/>
                <a:gd name="T5" fmla="*/ 6 h 11"/>
                <a:gd name="T6" fmla="*/ 34 w 34"/>
                <a:gd name="T7" fmla="*/ 0 h 11"/>
                <a:gd name="T8" fmla="*/ 34 w 34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34" y="6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AB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9" name="Freeform 252"/>
            <p:cNvSpPr/>
            <p:nvPr userDrawn="1"/>
          </p:nvSpPr>
          <p:spPr bwMode="auto">
            <a:xfrm>
              <a:off x="5096668" y="2287588"/>
              <a:ext cx="57150" cy="15875"/>
            </a:xfrm>
            <a:custGeom>
              <a:avLst/>
              <a:gdLst>
                <a:gd name="T0" fmla="*/ 36 w 36"/>
                <a:gd name="T1" fmla="*/ 5 h 10"/>
                <a:gd name="T2" fmla="*/ 1 w 36"/>
                <a:gd name="T3" fmla="*/ 10 h 10"/>
                <a:gd name="T4" fmla="*/ 0 w 36"/>
                <a:gd name="T5" fmla="*/ 5 h 10"/>
                <a:gd name="T6" fmla="*/ 34 w 36"/>
                <a:gd name="T7" fmla="*/ 0 h 10"/>
                <a:gd name="T8" fmla="*/ 36 w 3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36" y="5"/>
                  </a:moveTo>
                  <a:lnTo>
                    <a:pt x="1" y="10"/>
                  </a:lnTo>
                  <a:lnTo>
                    <a:pt x="0" y="5"/>
                  </a:lnTo>
                  <a:lnTo>
                    <a:pt x="34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AB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0" name="Freeform 253"/>
            <p:cNvSpPr/>
            <p:nvPr userDrawn="1"/>
          </p:nvSpPr>
          <p:spPr bwMode="auto">
            <a:xfrm>
              <a:off x="5104606" y="2214563"/>
              <a:ext cx="19050" cy="11113"/>
            </a:xfrm>
            <a:custGeom>
              <a:avLst/>
              <a:gdLst>
                <a:gd name="T0" fmla="*/ 10 w 12"/>
                <a:gd name="T1" fmla="*/ 0 h 7"/>
                <a:gd name="T2" fmla="*/ 0 w 12"/>
                <a:gd name="T3" fmla="*/ 1 h 7"/>
                <a:gd name="T4" fmla="*/ 1 w 12"/>
                <a:gd name="T5" fmla="*/ 7 h 7"/>
                <a:gd name="T6" fmla="*/ 12 w 12"/>
                <a:gd name="T7" fmla="*/ 5 h 7"/>
                <a:gd name="T8" fmla="*/ 1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0" y="0"/>
                  </a:moveTo>
                  <a:lnTo>
                    <a:pt x="0" y="1"/>
                  </a:lnTo>
                  <a:lnTo>
                    <a:pt x="1" y="7"/>
                  </a:lnTo>
                  <a:lnTo>
                    <a:pt x="12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1" name="Freeform 254"/>
            <p:cNvSpPr/>
            <p:nvPr userDrawn="1"/>
          </p:nvSpPr>
          <p:spPr bwMode="auto">
            <a:xfrm>
              <a:off x="7001668" y="1890713"/>
              <a:ext cx="547688" cy="312738"/>
            </a:xfrm>
            <a:custGeom>
              <a:avLst/>
              <a:gdLst>
                <a:gd name="T0" fmla="*/ 162 w 201"/>
                <a:gd name="T1" fmla="*/ 59 h 115"/>
                <a:gd name="T2" fmla="*/ 157 w 201"/>
                <a:gd name="T3" fmla="*/ 58 h 115"/>
                <a:gd name="T4" fmla="*/ 157 w 201"/>
                <a:gd name="T5" fmla="*/ 58 h 115"/>
                <a:gd name="T6" fmla="*/ 148 w 201"/>
                <a:gd name="T7" fmla="*/ 44 h 115"/>
                <a:gd name="T8" fmla="*/ 116 w 201"/>
                <a:gd name="T9" fmla="*/ 5 h 115"/>
                <a:gd name="T10" fmla="*/ 69 w 201"/>
                <a:gd name="T11" fmla="*/ 24 h 115"/>
                <a:gd name="T12" fmla="*/ 62 w 201"/>
                <a:gd name="T13" fmla="*/ 21 h 115"/>
                <a:gd name="T14" fmla="*/ 36 w 201"/>
                <a:gd name="T15" fmla="*/ 34 h 115"/>
                <a:gd name="T16" fmla="*/ 35 w 201"/>
                <a:gd name="T17" fmla="*/ 39 h 115"/>
                <a:gd name="T18" fmla="*/ 34 w 201"/>
                <a:gd name="T19" fmla="*/ 39 h 115"/>
                <a:gd name="T20" fmla="*/ 3 w 201"/>
                <a:gd name="T21" fmla="*/ 55 h 115"/>
                <a:gd name="T22" fmla="*/ 23 w 201"/>
                <a:gd name="T23" fmla="*/ 84 h 115"/>
                <a:gd name="T24" fmla="*/ 46 w 201"/>
                <a:gd name="T25" fmla="*/ 80 h 115"/>
                <a:gd name="T26" fmla="*/ 89 w 201"/>
                <a:gd name="T27" fmla="*/ 108 h 115"/>
                <a:gd name="T28" fmla="*/ 145 w 201"/>
                <a:gd name="T29" fmla="*/ 95 h 115"/>
                <a:gd name="T30" fmla="*/ 153 w 201"/>
                <a:gd name="T31" fmla="*/ 97 h 115"/>
                <a:gd name="T32" fmla="*/ 198 w 201"/>
                <a:gd name="T33" fmla="*/ 88 h 115"/>
                <a:gd name="T34" fmla="*/ 162 w 201"/>
                <a:gd name="T35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1" h="115">
                  <a:moveTo>
                    <a:pt x="162" y="59"/>
                  </a:moveTo>
                  <a:cubicBezTo>
                    <a:pt x="161" y="58"/>
                    <a:pt x="159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9" y="52"/>
                    <a:pt x="155" y="46"/>
                    <a:pt x="148" y="44"/>
                  </a:cubicBezTo>
                  <a:cubicBezTo>
                    <a:pt x="149" y="27"/>
                    <a:pt x="136" y="10"/>
                    <a:pt x="116" y="5"/>
                  </a:cubicBezTo>
                  <a:cubicBezTo>
                    <a:pt x="96" y="0"/>
                    <a:pt x="76" y="8"/>
                    <a:pt x="69" y="24"/>
                  </a:cubicBezTo>
                  <a:cubicBezTo>
                    <a:pt x="67" y="22"/>
                    <a:pt x="65" y="21"/>
                    <a:pt x="62" y="21"/>
                  </a:cubicBezTo>
                  <a:cubicBezTo>
                    <a:pt x="50" y="18"/>
                    <a:pt x="38" y="24"/>
                    <a:pt x="36" y="34"/>
                  </a:cubicBezTo>
                  <a:cubicBezTo>
                    <a:pt x="35" y="36"/>
                    <a:pt x="35" y="38"/>
                    <a:pt x="35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0" y="36"/>
                    <a:pt x="6" y="43"/>
                    <a:pt x="3" y="55"/>
                  </a:cubicBezTo>
                  <a:cubicBezTo>
                    <a:pt x="0" y="67"/>
                    <a:pt x="9" y="80"/>
                    <a:pt x="23" y="84"/>
                  </a:cubicBezTo>
                  <a:cubicBezTo>
                    <a:pt x="32" y="86"/>
                    <a:pt x="40" y="84"/>
                    <a:pt x="46" y="80"/>
                  </a:cubicBezTo>
                  <a:cubicBezTo>
                    <a:pt x="51" y="92"/>
                    <a:pt x="68" y="103"/>
                    <a:pt x="89" y="108"/>
                  </a:cubicBezTo>
                  <a:cubicBezTo>
                    <a:pt x="116" y="115"/>
                    <a:pt x="141" y="109"/>
                    <a:pt x="145" y="95"/>
                  </a:cubicBezTo>
                  <a:cubicBezTo>
                    <a:pt x="148" y="96"/>
                    <a:pt x="150" y="97"/>
                    <a:pt x="153" y="97"/>
                  </a:cubicBezTo>
                  <a:cubicBezTo>
                    <a:pt x="175" y="103"/>
                    <a:pt x="195" y="98"/>
                    <a:pt x="198" y="88"/>
                  </a:cubicBezTo>
                  <a:cubicBezTo>
                    <a:pt x="201" y="77"/>
                    <a:pt x="185" y="64"/>
                    <a:pt x="16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2" name="Freeform 255"/>
            <p:cNvSpPr/>
            <p:nvPr userDrawn="1"/>
          </p:nvSpPr>
          <p:spPr bwMode="auto">
            <a:xfrm>
              <a:off x="7168356" y="2124075"/>
              <a:ext cx="125413" cy="198438"/>
            </a:xfrm>
            <a:custGeom>
              <a:avLst/>
              <a:gdLst>
                <a:gd name="T0" fmla="*/ 50 w 79"/>
                <a:gd name="T1" fmla="*/ 0 h 125"/>
                <a:gd name="T2" fmla="*/ 17 w 79"/>
                <a:gd name="T3" fmla="*/ 53 h 125"/>
                <a:gd name="T4" fmla="*/ 48 w 79"/>
                <a:gd name="T5" fmla="*/ 58 h 125"/>
                <a:gd name="T6" fmla="*/ 0 w 79"/>
                <a:gd name="T7" fmla="*/ 125 h 125"/>
                <a:gd name="T8" fmla="*/ 79 w 79"/>
                <a:gd name="T9" fmla="*/ 52 h 125"/>
                <a:gd name="T10" fmla="*/ 43 w 79"/>
                <a:gd name="T11" fmla="*/ 46 h 125"/>
                <a:gd name="T12" fmla="*/ 75 w 79"/>
                <a:gd name="T13" fmla="*/ 5 h 125"/>
                <a:gd name="T14" fmla="*/ 50 w 7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25">
                  <a:moveTo>
                    <a:pt x="50" y="0"/>
                  </a:moveTo>
                  <a:lnTo>
                    <a:pt x="17" y="53"/>
                  </a:lnTo>
                  <a:lnTo>
                    <a:pt x="48" y="58"/>
                  </a:lnTo>
                  <a:lnTo>
                    <a:pt x="0" y="125"/>
                  </a:lnTo>
                  <a:lnTo>
                    <a:pt x="79" y="52"/>
                  </a:lnTo>
                  <a:lnTo>
                    <a:pt x="43" y="46"/>
                  </a:lnTo>
                  <a:lnTo>
                    <a:pt x="75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3" name="Freeform 256"/>
            <p:cNvSpPr/>
            <p:nvPr userDrawn="1"/>
          </p:nvSpPr>
          <p:spPr bwMode="auto">
            <a:xfrm>
              <a:off x="7293768" y="2230438"/>
              <a:ext cx="57150" cy="53975"/>
            </a:xfrm>
            <a:custGeom>
              <a:avLst/>
              <a:gdLst>
                <a:gd name="T0" fmla="*/ 11 w 21"/>
                <a:gd name="T1" fmla="*/ 16 h 20"/>
                <a:gd name="T2" fmla="*/ 17 w 21"/>
                <a:gd name="T3" fmla="*/ 0 h 20"/>
                <a:gd name="T4" fmla="*/ 11 w 21"/>
                <a:gd name="T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0">
                  <a:moveTo>
                    <a:pt x="11" y="16"/>
                  </a:moveTo>
                  <a:cubicBezTo>
                    <a:pt x="21" y="20"/>
                    <a:pt x="17" y="0"/>
                    <a:pt x="17" y="0"/>
                  </a:cubicBezTo>
                  <a:cubicBezTo>
                    <a:pt x="17" y="0"/>
                    <a:pt x="0" y="12"/>
                    <a:pt x="11" y="16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4" name="Freeform 257"/>
            <p:cNvSpPr/>
            <p:nvPr userDrawn="1"/>
          </p:nvSpPr>
          <p:spPr bwMode="auto">
            <a:xfrm>
              <a:off x="7363618" y="2173288"/>
              <a:ext cx="41275" cy="42863"/>
            </a:xfrm>
            <a:custGeom>
              <a:avLst/>
              <a:gdLst>
                <a:gd name="T0" fmla="*/ 7 w 15"/>
                <a:gd name="T1" fmla="*/ 12 h 16"/>
                <a:gd name="T2" fmla="*/ 14 w 15"/>
                <a:gd name="T3" fmla="*/ 0 h 16"/>
                <a:gd name="T4" fmla="*/ 7 w 15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7" y="12"/>
                  </a:moveTo>
                  <a:cubicBezTo>
                    <a:pt x="15" y="16"/>
                    <a:pt x="14" y="0"/>
                    <a:pt x="14" y="0"/>
                  </a:cubicBezTo>
                  <a:cubicBezTo>
                    <a:pt x="14" y="0"/>
                    <a:pt x="0" y="8"/>
                    <a:pt x="7" y="12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5" name="Freeform 258"/>
            <p:cNvSpPr/>
            <p:nvPr userDrawn="1"/>
          </p:nvSpPr>
          <p:spPr bwMode="auto">
            <a:xfrm>
              <a:off x="7039768" y="2127250"/>
              <a:ext cx="41275" cy="42863"/>
            </a:xfrm>
            <a:custGeom>
              <a:avLst/>
              <a:gdLst>
                <a:gd name="T0" fmla="*/ 8 w 15"/>
                <a:gd name="T1" fmla="*/ 12 h 16"/>
                <a:gd name="T2" fmla="*/ 14 w 15"/>
                <a:gd name="T3" fmla="*/ 0 h 16"/>
                <a:gd name="T4" fmla="*/ 8 w 15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8" y="12"/>
                  </a:moveTo>
                  <a:cubicBezTo>
                    <a:pt x="15" y="16"/>
                    <a:pt x="14" y="0"/>
                    <a:pt x="14" y="0"/>
                  </a:cubicBezTo>
                  <a:cubicBezTo>
                    <a:pt x="14" y="0"/>
                    <a:pt x="0" y="8"/>
                    <a:pt x="8" y="12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6" name="Freeform 259"/>
            <p:cNvSpPr/>
            <p:nvPr userDrawn="1"/>
          </p:nvSpPr>
          <p:spPr bwMode="auto">
            <a:xfrm>
              <a:off x="7039768" y="2187575"/>
              <a:ext cx="41275" cy="42863"/>
            </a:xfrm>
            <a:custGeom>
              <a:avLst/>
              <a:gdLst>
                <a:gd name="T0" fmla="*/ 8 w 15"/>
                <a:gd name="T1" fmla="*/ 12 h 16"/>
                <a:gd name="T2" fmla="*/ 14 w 15"/>
                <a:gd name="T3" fmla="*/ 0 h 16"/>
                <a:gd name="T4" fmla="*/ 8 w 15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8" y="12"/>
                  </a:moveTo>
                  <a:cubicBezTo>
                    <a:pt x="15" y="16"/>
                    <a:pt x="14" y="0"/>
                    <a:pt x="14" y="0"/>
                  </a:cubicBezTo>
                  <a:cubicBezTo>
                    <a:pt x="14" y="0"/>
                    <a:pt x="0" y="8"/>
                    <a:pt x="8" y="12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7" name="Freeform 260"/>
            <p:cNvSpPr/>
            <p:nvPr userDrawn="1"/>
          </p:nvSpPr>
          <p:spPr bwMode="auto">
            <a:xfrm>
              <a:off x="7092156" y="2165350"/>
              <a:ext cx="65088" cy="69850"/>
            </a:xfrm>
            <a:custGeom>
              <a:avLst/>
              <a:gdLst>
                <a:gd name="T0" fmla="*/ 12 w 24"/>
                <a:gd name="T1" fmla="*/ 18 h 26"/>
                <a:gd name="T2" fmla="*/ 24 w 24"/>
                <a:gd name="T3" fmla="*/ 0 h 26"/>
                <a:gd name="T4" fmla="*/ 12 w 24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6">
                  <a:moveTo>
                    <a:pt x="12" y="18"/>
                  </a:moveTo>
                  <a:cubicBezTo>
                    <a:pt x="24" y="26"/>
                    <a:pt x="24" y="0"/>
                    <a:pt x="24" y="0"/>
                  </a:cubicBezTo>
                  <a:cubicBezTo>
                    <a:pt x="24" y="0"/>
                    <a:pt x="0" y="10"/>
                    <a:pt x="12" y="18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8" name="Freeform 261"/>
            <p:cNvSpPr/>
            <p:nvPr userDrawn="1"/>
          </p:nvSpPr>
          <p:spPr bwMode="auto">
            <a:xfrm>
              <a:off x="7477918" y="2371725"/>
              <a:ext cx="441325" cy="119063"/>
            </a:xfrm>
            <a:custGeom>
              <a:avLst/>
              <a:gdLst>
                <a:gd name="T0" fmla="*/ 273 w 278"/>
                <a:gd name="T1" fmla="*/ 75 h 75"/>
                <a:gd name="T2" fmla="*/ 0 w 278"/>
                <a:gd name="T3" fmla="*/ 31 h 75"/>
                <a:gd name="T4" fmla="*/ 5 w 278"/>
                <a:gd name="T5" fmla="*/ 0 h 75"/>
                <a:gd name="T6" fmla="*/ 278 w 278"/>
                <a:gd name="T7" fmla="*/ 45 h 75"/>
                <a:gd name="T8" fmla="*/ 273 w 2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75">
                  <a:moveTo>
                    <a:pt x="273" y="75"/>
                  </a:moveTo>
                  <a:lnTo>
                    <a:pt x="0" y="31"/>
                  </a:lnTo>
                  <a:lnTo>
                    <a:pt x="5" y="0"/>
                  </a:lnTo>
                  <a:lnTo>
                    <a:pt x="278" y="45"/>
                  </a:lnTo>
                  <a:lnTo>
                    <a:pt x="273" y="75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9" name="Freeform 262"/>
            <p:cNvSpPr/>
            <p:nvPr userDrawn="1"/>
          </p:nvSpPr>
          <p:spPr bwMode="auto">
            <a:xfrm>
              <a:off x="7543006" y="2222500"/>
              <a:ext cx="280988" cy="130175"/>
            </a:xfrm>
            <a:custGeom>
              <a:avLst/>
              <a:gdLst>
                <a:gd name="T0" fmla="*/ 0 w 103"/>
                <a:gd name="T1" fmla="*/ 31 h 48"/>
                <a:gd name="T2" fmla="*/ 103 w 103"/>
                <a:gd name="T3" fmla="*/ 48 h 48"/>
                <a:gd name="T4" fmla="*/ 59 w 103"/>
                <a:gd name="T5" fmla="*/ 6 h 48"/>
                <a:gd name="T6" fmla="*/ 0 w 103"/>
                <a:gd name="T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48">
                  <a:moveTo>
                    <a:pt x="0" y="31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95" y="12"/>
                    <a:pt x="59" y="6"/>
                  </a:cubicBezTo>
                  <a:cubicBezTo>
                    <a:pt x="23" y="0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0" name="Freeform 263"/>
            <p:cNvSpPr>
              <a:spLocks noEditPoints="1"/>
            </p:cNvSpPr>
            <p:nvPr userDrawn="1"/>
          </p:nvSpPr>
          <p:spPr bwMode="auto">
            <a:xfrm>
              <a:off x="7447756" y="2222500"/>
              <a:ext cx="487363" cy="285750"/>
            </a:xfrm>
            <a:custGeom>
              <a:avLst/>
              <a:gdLst>
                <a:gd name="T0" fmla="*/ 142 w 179"/>
                <a:gd name="T1" fmla="*/ 47 h 105"/>
                <a:gd name="T2" fmla="*/ 94 w 179"/>
                <a:gd name="T3" fmla="*/ 5 h 105"/>
                <a:gd name="T4" fmla="*/ 29 w 179"/>
                <a:gd name="T5" fmla="*/ 35 h 105"/>
                <a:gd name="T6" fmla="*/ 0 w 179"/>
                <a:gd name="T7" fmla="*/ 76 h 105"/>
                <a:gd name="T8" fmla="*/ 11 w 179"/>
                <a:gd name="T9" fmla="*/ 78 h 105"/>
                <a:gd name="T10" fmla="*/ 13 w 179"/>
                <a:gd name="T11" fmla="*/ 78 h 105"/>
                <a:gd name="T12" fmla="*/ 35 w 179"/>
                <a:gd name="T13" fmla="*/ 62 h 105"/>
                <a:gd name="T14" fmla="*/ 52 w 179"/>
                <a:gd name="T15" fmla="*/ 84 h 105"/>
                <a:gd name="T16" fmla="*/ 82 w 179"/>
                <a:gd name="T17" fmla="*/ 90 h 105"/>
                <a:gd name="T18" fmla="*/ 93 w 179"/>
                <a:gd name="T19" fmla="*/ 91 h 105"/>
                <a:gd name="T20" fmla="*/ 128 w 179"/>
                <a:gd name="T21" fmla="*/ 97 h 105"/>
                <a:gd name="T22" fmla="*/ 151 w 179"/>
                <a:gd name="T23" fmla="*/ 81 h 105"/>
                <a:gd name="T24" fmla="*/ 167 w 179"/>
                <a:gd name="T25" fmla="*/ 104 h 105"/>
                <a:gd name="T26" fmla="*/ 175 w 179"/>
                <a:gd name="T27" fmla="*/ 105 h 105"/>
                <a:gd name="T28" fmla="*/ 142 w 179"/>
                <a:gd name="T29" fmla="*/ 47 h 105"/>
                <a:gd name="T30" fmla="*/ 86 w 179"/>
                <a:gd name="T31" fmla="*/ 38 h 105"/>
                <a:gd name="T32" fmla="*/ 41 w 179"/>
                <a:gd name="T33" fmla="*/ 31 h 105"/>
                <a:gd name="T34" fmla="*/ 91 w 179"/>
                <a:gd name="T35" fmla="*/ 10 h 105"/>
                <a:gd name="T36" fmla="*/ 92 w 179"/>
                <a:gd name="T37" fmla="*/ 7 h 105"/>
                <a:gd name="T38" fmla="*/ 86 w 179"/>
                <a:gd name="T39" fmla="*/ 38 h 105"/>
                <a:gd name="T40" fmla="*/ 92 w 179"/>
                <a:gd name="T41" fmla="*/ 39 h 105"/>
                <a:gd name="T42" fmla="*/ 97 w 179"/>
                <a:gd name="T43" fmla="*/ 11 h 105"/>
                <a:gd name="T44" fmla="*/ 135 w 179"/>
                <a:gd name="T45" fmla="*/ 46 h 105"/>
                <a:gd name="T46" fmla="*/ 92 w 179"/>
                <a:gd name="T4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105">
                  <a:moveTo>
                    <a:pt x="142" y="47"/>
                  </a:moveTo>
                  <a:cubicBezTo>
                    <a:pt x="133" y="25"/>
                    <a:pt x="116" y="8"/>
                    <a:pt x="94" y="5"/>
                  </a:cubicBezTo>
                  <a:cubicBezTo>
                    <a:pt x="69" y="0"/>
                    <a:pt x="45" y="13"/>
                    <a:pt x="29" y="35"/>
                  </a:cubicBezTo>
                  <a:cubicBezTo>
                    <a:pt x="8" y="32"/>
                    <a:pt x="4" y="57"/>
                    <a:pt x="0" y="76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5" y="67"/>
                    <a:pt x="25" y="60"/>
                    <a:pt x="35" y="62"/>
                  </a:cubicBezTo>
                  <a:cubicBezTo>
                    <a:pt x="46" y="64"/>
                    <a:pt x="53" y="74"/>
                    <a:pt x="52" y="84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86"/>
                    <a:pt x="140" y="79"/>
                    <a:pt x="151" y="81"/>
                  </a:cubicBezTo>
                  <a:cubicBezTo>
                    <a:pt x="161" y="83"/>
                    <a:pt x="169" y="93"/>
                    <a:pt x="167" y="104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77"/>
                    <a:pt x="173" y="52"/>
                    <a:pt x="142" y="47"/>
                  </a:cubicBezTo>
                  <a:close/>
                  <a:moveTo>
                    <a:pt x="86" y="38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6" y="23"/>
                    <a:pt x="67" y="6"/>
                    <a:pt x="91" y="10"/>
                  </a:cubicBezTo>
                  <a:cubicBezTo>
                    <a:pt x="92" y="7"/>
                    <a:pt x="92" y="7"/>
                    <a:pt x="92" y="7"/>
                  </a:cubicBezTo>
                  <a:lnTo>
                    <a:pt x="86" y="38"/>
                  </a:lnTo>
                  <a:close/>
                  <a:moveTo>
                    <a:pt x="92" y="39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120" y="17"/>
                    <a:pt x="132" y="33"/>
                    <a:pt x="135" y="46"/>
                  </a:cubicBezTo>
                  <a:lnTo>
                    <a:pt x="92" y="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1" name="Freeform 264"/>
            <p:cNvSpPr/>
            <p:nvPr userDrawn="1"/>
          </p:nvSpPr>
          <p:spPr bwMode="auto">
            <a:xfrm>
              <a:off x="7847806" y="2520950"/>
              <a:ext cx="103188" cy="103188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5" y="31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2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2" name="Freeform 265"/>
            <p:cNvSpPr/>
            <p:nvPr userDrawn="1"/>
          </p:nvSpPr>
          <p:spPr bwMode="auto">
            <a:xfrm>
              <a:off x="7863681" y="2538413"/>
              <a:ext cx="71438" cy="69850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5 h 26"/>
                <a:gd name="T4" fmla="*/ 1 w 26"/>
                <a:gd name="T5" fmla="*/ 11 h 26"/>
                <a:gd name="T6" fmla="*/ 15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1"/>
                    <a:pt x="18" y="26"/>
                    <a:pt x="11" y="25"/>
                  </a:cubicBez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9" y="0"/>
                    <a:pt x="15" y="1"/>
                  </a:cubicBezTo>
                  <a:cubicBezTo>
                    <a:pt x="22" y="2"/>
                    <a:pt x="26" y="8"/>
                    <a:pt x="25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3" name="Freeform 266"/>
            <p:cNvSpPr/>
            <p:nvPr userDrawn="1"/>
          </p:nvSpPr>
          <p:spPr bwMode="auto">
            <a:xfrm>
              <a:off x="7877968" y="2547938"/>
              <a:ext cx="46038" cy="47625"/>
            </a:xfrm>
            <a:custGeom>
              <a:avLst/>
              <a:gdLst>
                <a:gd name="T0" fmla="*/ 16 w 17"/>
                <a:gd name="T1" fmla="*/ 10 h 17"/>
                <a:gd name="T2" fmla="*/ 7 w 17"/>
                <a:gd name="T3" fmla="*/ 16 h 17"/>
                <a:gd name="T4" fmla="*/ 0 w 17"/>
                <a:gd name="T5" fmla="*/ 7 h 17"/>
                <a:gd name="T6" fmla="*/ 9 w 17"/>
                <a:gd name="T7" fmla="*/ 1 h 17"/>
                <a:gd name="T8" fmla="*/ 16 w 17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cubicBezTo>
                    <a:pt x="15" y="14"/>
                    <a:pt x="11" y="17"/>
                    <a:pt x="7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14" y="2"/>
                    <a:pt x="17" y="6"/>
                    <a:pt x="16" y="1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4" name="Freeform 267"/>
            <p:cNvSpPr/>
            <p:nvPr userDrawn="1"/>
          </p:nvSpPr>
          <p:spPr bwMode="auto">
            <a:xfrm>
              <a:off x="7485856" y="2390775"/>
              <a:ext cx="101600" cy="103188"/>
            </a:xfrm>
            <a:custGeom>
              <a:avLst/>
              <a:gdLst>
                <a:gd name="T0" fmla="*/ 36 w 37"/>
                <a:gd name="T1" fmla="*/ 22 h 38"/>
                <a:gd name="T2" fmla="*/ 16 w 37"/>
                <a:gd name="T3" fmla="*/ 37 h 38"/>
                <a:gd name="T4" fmla="*/ 1 w 37"/>
                <a:gd name="T5" fmla="*/ 16 h 38"/>
                <a:gd name="T6" fmla="*/ 21 w 37"/>
                <a:gd name="T7" fmla="*/ 2 h 38"/>
                <a:gd name="T8" fmla="*/ 36 w 37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6" y="22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1" y="16"/>
                  </a:cubicBezTo>
                  <a:cubicBezTo>
                    <a:pt x="3" y="7"/>
                    <a:pt x="12" y="0"/>
                    <a:pt x="21" y="2"/>
                  </a:cubicBezTo>
                  <a:cubicBezTo>
                    <a:pt x="31" y="4"/>
                    <a:pt x="37" y="13"/>
                    <a:pt x="36" y="2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5" name="Freeform 268"/>
            <p:cNvSpPr/>
            <p:nvPr userDrawn="1"/>
          </p:nvSpPr>
          <p:spPr bwMode="auto">
            <a:xfrm>
              <a:off x="7500143" y="2406650"/>
              <a:ext cx="69850" cy="71438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5 h 26"/>
                <a:gd name="T4" fmla="*/ 2 w 26"/>
                <a:gd name="T5" fmla="*/ 11 h 26"/>
                <a:gd name="T6" fmla="*/ 15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2"/>
                    <a:pt x="18" y="26"/>
                    <a:pt x="11" y="25"/>
                  </a:cubicBezTo>
                  <a:cubicBezTo>
                    <a:pt x="5" y="24"/>
                    <a:pt x="0" y="18"/>
                    <a:pt x="2" y="11"/>
                  </a:cubicBezTo>
                  <a:cubicBezTo>
                    <a:pt x="3" y="5"/>
                    <a:pt x="9" y="0"/>
                    <a:pt x="15" y="1"/>
                  </a:cubicBezTo>
                  <a:cubicBezTo>
                    <a:pt x="22" y="2"/>
                    <a:pt x="26" y="9"/>
                    <a:pt x="25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6" name="Freeform 269"/>
            <p:cNvSpPr/>
            <p:nvPr userDrawn="1"/>
          </p:nvSpPr>
          <p:spPr bwMode="auto">
            <a:xfrm>
              <a:off x="7512843" y="2420938"/>
              <a:ext cx="47625" cy="46038"/>
            </a:xfrm>
            <a:custGeom>
              <a:avLst/>
              <a:gdLst>
                <a:gd name="T0" fmla="*/ 16 w 17"/>
                <a:gd name="T1" fmla="*/ 10 h 17"/>
                <a:gd name="T2" fmla="*/ 7 w 17"/>
                <a:gd name="T3" fmla="*/ 16 h 17"/>
                <a:gd name="T4" fmla="*/ 1 w 17"/>
                <a:gd name="T5" fmla="*/ 7 h 17"/>
                <a:gd name="T6" fmla="*/ 10 w 17"/>
                <a:gd name="T7" fmla="*/ 0 h 17"/>
                <a:gd name="T8" fmla="*/ 16 w 17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cubicBezTo>
                    <a:pt x="16" y="14"/>
                    <a:pt x="11" y="17"/>
                    <a:pt x="7" y="16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1" y="3"/>
                    <a:pt x="5" y="0"/>
                    <a:pt x="10" y="0"/>
                  </a:cubicBezTo>
                  <a:cubicBezTo>
                    <a:pt x="14" y="1"/>
                    <a:pt x="17" y="5"/>
                    <a:pt x="16" y="1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7" name="Freeform 270"/>
            <p:cNvSpPr/>
            <p:nvPr userDrawn="1"/>
          </p:nvSpPr>
          <p:spPr bwMode="auto">
            <a:xfrm>
              <a:off x="7877968" y="2398713"/>
              <a:ext cx="23813" cy="44450"/>
            </a:xfrm>
            <a:custGeom>
              <a:avLst/>
              <a:gdLst>
                <a:gd name="T0" fmla="*/ 8 w 9"/>
                <a:gd name="T1" fmla="*/ 7 h 16"/>
                <a:gd name="T2" fmla="*/ 5 w 9"/>
                <a:gd name="T3" fmla="*/ 15 h 16"/>
                <a:gd name="T4" fmla="*/ 0 w 9"/>
                <a:gd name="T5" fmla="*/ 8 h 16"/>
                <a:gd name="T6" fmla="*/ 4 w 9"/>
                <a:gd name="T7" fmla="*/ 0 h 16"/>
                <a:gd name="T8" fmla="*/ 8 w 9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7"/>
                  </a:moveTo>
                  <a:cubicBezTo>
                    <a:pt x="9" y="12"/>
                    <a:pt x="7" y="15"/>
                    <a:pt x="5" y="15"/>
                  </a:cubicBezTo>
                  <a:cubicBezTo>
                    <a:pt x="3" y="16"/>
                    <a:pt x="1" y="12"/>
                    <a:pt x="0" y="8"/>
                  </a:cubicBez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DE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8" name="Freeform 271"/>
            <p:cNvSpPr/>
            <p:nvPr userDrawn="1"/>
          </p:nvSpPr>
          <p:spPr bwMode="auto">
            <a:xfrm>
              <a:off x="7477918" y="2341563"/>
              <a:ext cx="22225" cy="33338"/>
            </a:xfrm>
            <a:custGeom>
              <a:avLst/>
              <a:gdLst>
                <a:gd name="T0" fmla="*/ 7 w 8"/>
                <a:gd name="T1" fmla="*/ 7 h 12"/>
                <a:gd name="T2" fmla="*/ 2 w 8"/>
                <a:gd name="T3" fmla="*/ 11 h 12"/>
                <a:gd name="T4" fmla="*/ 1 w 8"/>
                <a:gd name="T5" fmla="*/ 5 h 12"/>
                <a:gd name="T6" fmla="*/ 6 w 8"/>
                <a:gd name="T7" fmla="*/ 1 h 12"/>
                <a:gd name="T8" fmla="*/ 7 w 8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7"/>
                  </a:moveTo>
                  <a:cubicBezTo>
                    <a:pt x="5" y="10"/>
                    <a:pt x="3" y="12"/>
                    <a:pt x="2" y="11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2" y="2"/>
                    <a:pt x="5" y="0"/>
                    <a:pt x="6" y="1"/>
                  </a:cubicBezTo>
                  <a:cubicBezTo>
                    <a:pt x="8" y="2"/>
                    <a:pt x="8" y="4"/>
                    <a:pt x="7" y="7"/>
                  </a:cubicBez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9" name="Freeform 272"/>
            <p:cNvSpPr/>
            <p:nvPr userDrawn="1"/>
          </p:nvSpPr>
          <p:spPr bwMode="auto">
            <a:xfrm>
              <a:off x="7695406" y="2347913"/>
              <a:ext cx="38100" cy="19050"/>
            </a:xfrm>
            <a:custGeom>
              <a:avLst/>
              <a:gdLst>
                <a:gd name="T0" fmla="*/ 11 w 14"/>
                <a:gd name="T1" fmla="*/ 6 h 7"/>
                <a:gd name="T2" fmla="*/ 3 w 14"/>
                <a:gd name="T3" fmla="*/ 5 h 7"/>
                <a:gd name="T4" fmla="*/ 1 w 14"/>
                <a:gd name="T5" fmla="*/ 2 h 7"/>
                <a:gd name="T6" fmla="*/ 1 w 14"/>
                <a:gd name="T7" fmla="*/ 2 h 7"/>
                <a:gd name="T8" fmla="*/ 4 w 14"/>
                <a:gd name="T9" fmla="*/ 0 h 7"/>
                <a:gd name="T10" fmla="*/ 11 w 14"/>
                <a:gd name="T11" fmla="*/ 2 h 7"/>
                <a:gd name="T12" fmla="*/ 14 w 14"/>
                <a:gd name="T13" fmla="*/ 4 h 7"/>
                <a:gd name="T14" fmla="*/ 14 w 14"/>
                <a:gd name="T15" fmla="*/ 4 h 7"/>
                <a:gd name="T16" fmla="*/ 11 w 1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6"/>
                    <a:pt x="12" y="7"/>
                    <a:pt x="11" y="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0" name="Freeform 273"/>
            <p:cNvSpPr/>
            <p:nvPr userDrawn="1"/>
          </p:nvSpPr>
          <p:spPr bwMode="auto">
            <a:xfrm>
              <a:off x="7752556" y="2482850"/>
              <a:ext cx="34925" cy="65088"/>
            </a:xfrm>
            <a:custGeom>
              <a:avLst/>
              <a:gdLst>
                <a:gd name="T0" fmla="*/ 12 w 22"/>
                <a:gd name="T1" fmla="*/ 41 h 41"/>
                <a:gd name="T2" fmla="*/ 0 w 22"/>
                <a:gd name="T3" fmla="*/ 38 h 41"/>
                <a:gd name="T4" fmla="*/ 10 w 22"/>
                <a:gd name="T5" fmla="*/ 0 h 41"/>
                <a:gd name="T6" fmla="*/ 22 w 22"/>
                <a:gd name="T7" fmla="*/ 2 h 41"/>
                <a:gd name="T8" fmla="*/ 12 w 2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1">
                  <a:moveTo>
                    <a:pt x="12" y="41"/>
                  </a:moveTo>
                  <a:lnTo>
                    <a:pt x="0" y="38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1" name="Freeform 274"/>
            <p:cNvSpPr/>
            <p:nvPr userDrawn="1"/>
          </p:nvSpPr>
          <p:spPr bwMode="auto">
            <a:xfrm>
              <a:off x="7733506" y="2538413"/>
              <a:ext cx="53975" cy="23813"/>
            </a:xfrm>
            <a:custGeom>
              <a:avLst/>
              <a:gdLst>
                <a:gd name="T0" fmla="*/ 33 w 34"/>
                <a:gd name="T1" fmla="*/ 15 h 15"/>
                <a:gd name="T2" fmla="*/ 0 w 34"/>
                <a:gd name="T3" fmla="*/ 6 h 15"/>
                <a:gd name="T4" fmla="*/ 2 w 34"/>
                <a:gd name="T5" fmla="*/ 0 h 15"/>
                <a:gd name="T6" fmla="*/ 34 w 34"/>
                <a:gd name="T7" fmla="*/ 8 h 15"/>
                <a:gd name="T8" fmla="*/ 33 w 3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33" y="15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34" y="8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2" name="Freeform 275"/>
            <p:cNvSpPr/>
            <p:nvPr userDrawn="1"/>
          </p:nvSpPr>
          <p:spPr bwMode="auto">
            <a:xfrm>
              <a:off x="7312818" y="2360613"/>
              <a:ext cx="228600" cy="212725"/>
            </a:xfrm>
            <a:custGeom>
              <a:avLst/>
              <a:gdLst>
                <a:gd name="T0" fmla="*/ 84 w 84"/>
                <a:gd name="T1" fmla="*/ 22 h 78"/>
                <a:gd name="T2" fmla="*/ 54 w 84"/>
                <a:gd name="T3" fmla="*/ 5 h 78"/>
                <a:gd name="T4" fmla="*/ 20 w 84"/>
                <a:gd name="T5" fmla="*/ 5 h 78"/>
                <a:gd name="T6" fmla="*/ 34 w 84"/>
                <a:gd name="T7" fmla="*/ 78 h 78"/>
                <a:gd name="T8" fmla="*/ 84 w 84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8">
                  <a:moveTo>
                    <a:pt x="84" y="22"/>
                  </a:moveTo>
                  <a:cubicBezTo>
                    <a:pt x="84" y="22"/>
                    <a:pt x="75" y="11"/>
                    <a:pt x="54" y="5"/>
                  </a:cubicBezTo>
                  <a:cubicBezTo>
                    <a:pt x="34" y="0"/>
                    <a:pt x="20" y="5"/>
                    <a:pt x="20" y="5"/>
                  </a:cubicBezTo>
                  <a:cubicBezTo>
                    <a:pt x="20" y="5"/>
                    <a:pt x="0" y="47"/>
                    <a:pt x="34" y="78"/>
                  </a:cubicBezTo>
                  <a:cubicBezTo>
                    <a:pt x="79" y="70"/>
                    <a:pt x="84" y="22"/>
                    <a:pt x="84" y="22"/>
                  </a:cubicBezTo>
                  <a:close/>
                </a:path>
              </a:pathLst>
            </a:custGeom>
            <a:solidFill>
              <a:srgbClr val="71A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3" name="Freeform 276"/>
            <p:cNvSpPr/>
            <p:nvPr userDrawn="1"/>
          </p:nvSpPr>
          <p:spPr bwMode="auto">
            <a:xfrm>
              <a:off x="7320756" y="2368550"/>
              <a:ext cx="211138" cy="196850"/>
            </a:xfrm>
            <a:custGeom>
              <a:avLst/>
              <a:gdLst>
                <a:gd name="T0" fmla="*/ 78 w 78"/>
                <a:gd name="T1" fmla="*/ 21 h 72"/>
                <a:gd name="T2" fmla="*/ 51 w 78"/>
                <a:gd name="T3" fmla="*/ 6 h 72"/>
                <a:gd name="T4" fmla="*/ 19 w 78"/>
                <a:gd name="T5" fmla="*/ 5 h 72"/>
                <a:gd name="T6" fmla="*/ 32 w 78"/>
                <a:gd name="T7" fmla="*/ 72 h 72"/>
                <a:gd name="T8" fmla="*/ 78 w 78"/>
                <a:gd name="T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2">
                  <a:moveTo>
                    <a:pt x="78" y="21"/>
                  </a:moveTo>
                  <a:cubicBezTo>
                    <a:pt x="78" y="21"/>
                    <a:pt x="69" y="11"/>
                    <a:pt x="51" y="6"/>
                  </a:cubicBezTo>
                  <a:cubicBezTo>
                    <a:pt x="32" y="0"/>
                    <a:pt x="19" y="5"/>
                    <a:pt x="19" y="5"/>
                  </a:cubicBezTo>
                  <a:cubicBezTo>
                    <a:pt x="19" y="5"/>
                    <a:pt x="0" y="44"/>
                    <a:pt x="32" y="72"/>
                  </a:cubicBezTo>
                  <a:cubicBezTo>
                    <a:pt x="73" y="64"/>
                    <a:pt x="78" y="21"/>
                    <a:pt x="7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4" name="Freeform 277"/>
            <p:cNvSpPr/>
            <p:nvPr userDrawn="1"/>
          </p:nvSpPr>
          <p:spPr bwMode="auto">
            <a:xfrm>
              <a:off x="7331868" y="2378075"/>
              <a:ext cx="192088" cy="179388"/>
            </a:xfrm>
            <a:custGeom>
              <a:avLst/>
              <a:gdLst>
                <a:gd name="T0" fmla="*/ 71 w 71"/>
                <a:gd name="T1" fmla="*/ 20 h 66"/>
                <a:gd name="T2" fmla="*/ 46 w 71"/>
                <a:gd name="T3" fmla="*/ 5 h 66"/>
                <a:gd name="T4" fmla="*/ 17 w 71"/>
                <a:gd name="T5" fmla="*/ 5 h 66"/>
                <a:gd name="T6" fmla="*/ 29 w 71"/>
                <a:gd name="T7" fmla="*/ 66 h 66"/>
                <a:gd name="T8" fmla="*/ 71 w 71"/>
                <a:gd name="T9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6">
                  <a:moveTo>
                    <a:pt x="71" y="20"/>
                  </a:moveTo>
                  <a:cubicBezTo>
                    <a:pt x="71" y="20"/>
                    <a:pt x="63" y="10"/>
                    <a:pt x="46" y="5"/>
                  </a:cubicBezTo>
                  <a:cubicBezTo>
                    <a:pt x="29" y="0"/>
                    <a:pt x="17" y="5"/>
                    <a:pt x="17" y="5"/>
                  </a:cubicBezTo>
                  <a:cubicBezTo>
                    <a:pt x="17" y="5"/>
                    <a:pt x="0" y="41"/>
                    <a:pt x="29" y="66"/>
                  </a:cubicBezTo>
                  <a:cubicBezTo>
                    <a:pt x="67" y="59"/>
                    <a:pt x="71" y="20"/>
                    <a:pt x="71" y="20"/>
                  </a:cubicBezTo>
                  <a:close/>
                </a:path>
              </a:pathLst>
            </a:custGeom>
            <a:solidFill>
              <a:srgbClr val="5B8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5" name="Freeform 278"/>
            <p:cNvSpPr>
              <a:spLocks noEditPoints="1"/>
            </p:cNvSpPr>
            <p:nvPr userDrawn="1"/>
          </p:nvSpPr>
          <p:spPr bwMode="auto">
            <a:xfrm>
              <a:off x="7390606" y="2416175"/>
              <a:ext cx="90488" cy="92075"/>
            </a:xfrm>
            <a:custGeom>
              <a:avLst/>
              <a:gdLst>
                <a:gd name="T0" fmla="*/ 10 w 33"/>
                <a:gd name="T1" fmla="*/ 33 h 34"/>
                <a:gd name="T2" fmla="*/ 14 w 33"/>
                <a:gd name="T3" fmla="*/ 34 h 34"/>
                <a:gd name="T4" fmla="*/ 16 w 33"/>
                <a:gd name="T5" fmla="*/ 29 h 34"/>
                <a:gd name="T6" fmla="*/ 20 w 33"/>
                <a:gd name="T7" fmla="*/ 28 h 34"/>
                <a:gd name="T8" fmla="*/ 22 w 33"/>
                <a:gd name="T9" fmla="*/ 33 h 34"/>
                <a:gd name="T10" fmla="*/ 27 w 33"/>
                <a:gd name="T11" fmla="*/ 31 h 34"/>
                <a:gd name="T12" fmla="*/ 24 w 33"/>
                <a:gd name="T13" fmla="*/ 26 h 34"/>
                <a:gd name="T14" fmla="*/ 27 w 33"/>
                <a:gd name="T15" fmla="*/ 23 h 34"/>
                <a:gd name="T16" fmla="*/ 32 w 33"/>
                <a:gd name="T17" fmla="*/ 24 h 34"/>
                <a:gd name="T18" fmla="*/ 33 w 33"/>
                <a:gd name="T19" fmla="*/ 19 h 34"/>
                <a:gd name="T20" fmla="*/ 28 w 33"/>
                <a:gd name="T21" fmla="*/ 18 h 34"/>
                <a:gd name="T22" fmla="*/ 28 w 33"/>
                <a:gd name="T23" fmla="*/ 14 h 34"/>
                <a:gd name="T24" fmla="*/ 32 w 33"/>
                <a:gd name="T25" fmla="*/ 11 h 34"/>
                <a:gd name="T26" fmla="*/ 30 w 33"/>
                <a:gd name="T27" fmla="*/ 7 h 34"/>
                <a:gd name="T28" fmla="*/ 25 w 33"/>
                <a:gd name="T29" fmla="*/ 9 h 34"/>
                <a:gd name="T30" fmla="*/ 22 w 33"/>
                <a:gd name="T31" fmla="*/ 7 h 34"/>
                <a:gd name="T32" fmla="*/ 23 w 33"/>
                <a:gd name="T33" fmla="*/ 2 h 34"/>
                <a:gd name="T34" fmla="*/ 18 w 33"/>
                <a:gd name="T35" fmla="*/ 0 h 34"/>
                <a:gd name="T36" fmla="*/ 17 w 33"/>
                <a:gd name="T37" fmla="*/ 6 h 34"/>
                <a:gd name="T38" fmla="*/ 13 w 33"/>
                <a:gd name="T39" fmla="*/ 6 h 34"/>
                <a:gd name="T40" fmla="*/ 11 w 33"/>
                <a:gd name="T41" fmla="*/ 1 h 34"/>
                <a:gd name="T42" fmla="*/ 6 w 33"/>
                <a:gd name="T43" fmla="*/ 4 h 34"/>
                <a:gd name="T44" fmla="*/ 9 w 33"/>
                <a:gd name="T45" fmla="*/ 9 h 34"/>
                <a:gd name="T46" fmla="*/ 6 w 33"/>
                <a:gd name="T47" fmla="*/ 12 h 34"/>
                <a:gd name="T48" fmla="*/ 1 w 33"/>
                <a:gd name="T49" fmla="*/ 10 h 34"/>
                <a:gd name="T50" fmla="*/ 0 w 33"/>
                <a:gd name="T51" fmla="*/ 15 h 34"/>
                <a:gd name="T52" fmla="*/ 5 w 33"/>
                <a:gd name="T53" fmla="*/ 17 h 34"/>
                <a:gd name="T54" fmla="*/ 5 w 33"/>
                <a:gd name="T55" fmla="*/ 21 h 34"/>
                <a:gd name="T56" fmla="*/ 1 w 33"/>
                <a:gd name="T57" fmla="*/ 23 h 34"/>
                <a:gd name="T58" fmla="*/ 3 w 33"/>
                <a:gd name="T59" fmla="*/ 28 h 34"/>
                <a:gd name="T60" fmla="*/ 8 w 33"/>
                <a:gd name="T61" fmla="*/ 25 h 34"/>
                <a:gd name="T62" fmla="*/ 11 w 33"/>
                <a:gd name="T63" fmla="*/ 27 h 34"/>
                <a:gd name="T64" fmla="*/ 10 w 33"/>
                <a:gd name="T65" fmla="*/ 33 h 34"/>
                <a:gd name="T66" fmla="*/ 11 w 33"/>
                <a:gd name="T67" fmla="*/ 17 h 34"/>
                <a:gd name="T68" fmla="*/ 19 w 33"/>
                <a:gd name="T69" fmla="*/ 12 h 34"/>
                <a:gd name="T70" fmla="*/ 22 w 33"/>
                <a:gd name="T71" fmla="*/ 17 h 34"/>
                <a:gd name="T72" fmla="*/ 14 w 33"/>
                <a:gd name="T73" fmla="*/ 22 h 34"/>
                <a:gd name="T74" fmla="*/ 11 w 33"/>
                <a:gd name="T7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4">
                  <a:moveTo>
                    <a:pt x="10" y="33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9" y="29"/>
                    <a:pt x="20" y="28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5"/>
                    <a:pt x="26" y="24"/>
                    <a:pt x="27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8"/>
                    <a:pt x="22" y="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5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6"/>
                    <a:pt x="10" y="27"/>
                    <a:pt x="11" y="27"/>
                  </a:cubicBezTo>
                  <a:lnTo>
                    <a:pt x="10" y="33"/>
                  </a:lnTo>
                  <a:close/>
                  <a:moveTo>
                    <a:pt x="11" y="17"/>
                  </a:moveTo>
                  <a:cubicBezTo>
                    <a:pt x="11" y="13"/>
                    <a:pt x="15" y="10"/>
                    <a:pt x="19" y="12"/>
                  </a:cubicBezTo>
                  <a:cubicBezTo>
                    <a:pt x="21" y="13"/>
                    <a:pt x="22" y="15"/>
                    <a:pt x="22" y="17"/>
                  </a:cubicBezTo>
                  <a:cubicBezTo>
                    <a:pt x="22" y="22"/>
                    <a:pt x="17" y="24"/>
                    <a:pt x="14" y="22"/>
                  </a:cubicBezTo>
                  <a:cubicBezTo>
                    <a:pt x="12" y="21"/>
                    <a:pt x="11" y="19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6" name="Freeform 279"/>
            <p:cNvSpPr/>
            <p:nvPr userDrawn="1"/>
          </p:nvSpPr>
          <p:spPr bwMode="auto">
            <a:xfrm>
              <a:off x="4239418" y="2428875"/>
              <a:ext cx="496888" cy="373063"/>
            </a:xfrm>
            <a:custGeom>
              <a:avLst/>
              <a:gdLst>
                <a:gd name="T0" fmla="*/ 173 w 183"/>
                <a:gd name="T1" fmla="*/ 24 h 137"/>
                <a:gd name="T2" fmla="*/ 106 w 183"/>
                <a:gd name="T3" fmla="*/ 127 h 137"/>
                <a:gd name="T4" fmla="*/ 4 w 183"/>
                <a:gd name="T5" fmla="*/ 61 h 137"/>
                <a:gd name="T6" fmla="*/ 59 w 183"/>
                <a:gd name="T7" fmla="*/ 13 h 137"/>
                <a:gd name="T8" fmla="*/ 61 w 183"/>
                <a:gd name="T9" fmla="*/ 53 h 137"/>
                <a:gd name="T10" fmla="*/ 81 w 183"/>
                <a:gd name="T11" fmla="*/ 45 h 137"/>
                <a:gd name="T12" fmla="*/ 116 w 183"/>
                <a:gd name="T13" fmla="*/ 86 h 137"/>
                <a:gd name="T14" fmla="*/ 102 w 183"/>
                <a:gd name="T15" fmla="*/ 24 h 137"/>
                <a:gd name="T16" fmla="*/ 82 w 183"/>
                <a:gd name="T17" fmla="*/ 17 h 137"/>
                <a:gd name="T18" fmla="*/ 96 w 183"/>
                <a:gd name="T19" fmla="*/ 14 h 137"/>
                <a:gd name="T20" fmla="*/ 104 w 183"/>
                <a:gd name="T21" fmla="*/ 4 h 137"/>
                <a:gd name="T22" fmla="*/ 173 w 183"/>
                <a:gd name="T23" fmla="*/ 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37">
                  <a:moveTo>
                    <a:pt x="173" y="24"/>
                  </a:moveTo>
                  <a:cubicBezTo>
                    <a:pt x="183" y="71"/>
                    <a:pt x="153" y="117"/>
                    <a:pt x="106" y="127"/>
                  </a:cubicBezTo>
                  <a:cubicBezTo>
                    <a:pt x="60" y="137"/>
                    <a:pt x="14" y="107"/>
                    <a:pt x="4" y="61"/>
                  </a:cubicBezTo>
                  <a:cubicBezTo>
                    <a:pt x="0" y="41"/>
                    <a:pt x="26" y="24"/>
                    <a:pt x="59" y="1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38" y="0"/>
                    <a:pt x="169" y="5"/>
                    <a:pt x="173" y="24"/>
                  </a:cubicBezTo>
                  <a:close/>
                </a:path>
              </a:pathLst>
            </a:custGeom>
            <a:solidFill>
              <a:srgbClr val="79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7" name="Freeform 280"/>
            <p:cNvSpPr/>
            <p:nvPr userDrawn="1"/>
          </p:nvSpPr>
          <p:spPr bwMode="auto">
            <a:xfrm>
              <a:off x="4242593" y="2459038"/>
              <a:ext cx="173038" cy="144463"/>
            </a:xfrm>
            <a:custGeom>
              <a:avLst/>
              <a:gdLst>
                <a:gd name="T0" fmla="*/ 56 w 64"/>
                <a:gd name="T1" fmla="*/ 0 h 53"/>
                <a:gd name="T2" fmla="*/ 0 w 64"/>
                <a:gd name="T3" fmla="*/ 44 h 53"/>
                <a:gd name="T4" fmla="*/ 6 w 64"/>
                <a:gd name="T5" fmla="*/ 53 h 53"/>
                <a:gd name="T6" fmla="*/ 10 w 64"/>
                <a:gd name="T7" fmla="*/ 48 h 53"/>
                <a:gd name="T8" fmla="*/ 13 w 64"/>
                <a:gd name="T9" fmla="*/ 50 h 53"/>
                <a:gd name="T10" fmla="*/ 17 w 64"/>
                <a:gd name="T11" fmla="*/ 42 h 53"/>
                <a:gd name="T12" fmla="*/ 20 w 64"/>
                <a:gd name="T13" fmla="*/ 45 h 53"/>
                <a:gd name="T14" fmla="*/ 21 w 64"/>
                <a:gd name="T15" fmla="*/ 38 h 53"/>
                <a:gd name="T16" fmla="*/ 27 w 64"/>
                <a:gd name="T17" fmla="*/ 40 h 53"/>
                <a:gd name="T18" fmla="*/ 28 w 64"/>
                <a:gd name="T19" fmla="*/ 34 h 53"/>
                <a:gd name="T20" fmla="*/ 32 w 64"/>
                <a:gd name="T21" fmla="*/ 35 h 53"/>
                <a:gd name="T22" fmla="*/ 34 w 64"/>
                <a:gd name="T23" fmla="*/ 27 h 53"/>
                <a:gd name="T24" fmla="*/ 40 w 64"/>
                <a:gd name="T25" fmla="*/ 30 h 53"/>
                <a:gd name="T26" fmla="*/ 41 w 64"/>
                <a:gd name="T27" fmla="*/ 25 h 53"/>
                <a:gd name="T28" fmla="*/ 45 w 64"/>
                <a:gd name="T29" fmla="*/ 26 h 53"/>
                <a:gd name="T30" fmla="*/ 45 w 64"/>
                <a:gd name="T31" fmla="*/ 20 h 53"/>
                <a:gd name="T32" fmla="*/ 50 w 64"/>
                <a:gd name="T33" fmla="*/ 21 h 53"/>
                <a:gd name="T34" fmla="*/ 51 w 64"/>
                <a:gd name="T35" fmla="*/ 14 h 53"/>
                <a:gd name="T36" fmla="*/ 55 w 64"/>
                <a:gd name="T37" fmla="*/ 16 h 53"/>
                <a:gd name="T38" fmla="*/ 55 w 64"/>
                <a:gd name="T39" fmla="*/ 11 h 53"/>
                <a:gd name="T40" fmla="*/ 61 w 64"/>
                <a:gd name="T41" fmla="*/ 14 h 53"/>
                <a:gd name="T42" fmla="*/ 59 w 64"/>
                <a:gd name="T43" fmla="*/ 8 h 53"/>
                <a:gd name="T44" fmla="*/ 64 w 64"/>
                <a:gd name="T45" fmla="*/ 10 h 53"/>
                <a:gd name="T46" fmla="*/ 56 w 64"/>
                <a:gd name="T4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53">
                  <a:moveTo>
                    <a:pt x="56" y="0"/>
                  </a:moveTo>
                  <a:cubicBezTo>
                    <a:pt x="56" y="0"/>
                    <a:pt x="0" y="18"/>
                    <a:pt x="0" y="44"/>
                  </a:cubicBezTo>
                  <a:cubicBezTo>
                    <a:pt x="0" y="48"/>
                    <a:pt x="6" y="53"/>
                    <a:pt x="6" y="5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79D0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8" name="Freeform 281"/>
            <p:cNvSpPr/>
            <p:nvPr userDrawn="1"/>
          </p:nvSpPr>
          <p:spPr bwMode="auto">
            <a:xfrm>
              <a:off x="4510881" y="2417763"/>
              <a:ext cx="201613" cy="95250"/>
            </a:xfrm>
            <a:custGeom>
              <a:avLst/>
              <a:gdLst>
                <a:gd name="T0" fmla="*/ 4 w 74"/>
                <a:gd name="T1" fmla="*/ 6 h 35"/>
                <a:gd name="T2" fmla="*/ 73 w 74"/>
                <a:gd name="T3" fmla="*/ 24 h 35"/>
                <a:gd name="T4" fmla="*/ 71 w 74"/>
                <a:gd name="T5" fmla="*/ 35 h 35"/>
                <a:gd name="T6" fmla="*/ 66 w 74"/>
                <a:gd name="T7" fmla="*/ 29 h 35"/>
                <a:gd name="T8" fmla="*/ 63 w 74"/>
                <a:gd name="T9" fmla="*/ 34 h 35"/>
                <a:gd name="T10" fmla="*/ 58 w 74"/>
                <a:gd name="T11" fmla="*/ 28 h 35"/>
                <a:gd name="T12" fmla="*/ 53 w 74"/>
                <a:gd name="T13" fmla="*/ 32 h 35"/>
                <a:gd name="T14" fmla="*/ 50 w 74"/>
                <a:gd name="T15" fmla="*/ 25 h 35"/>
                <a:gd name="T16" fmla="*/ 45 w 74"/>
                <a:gd name="T17" fmla="*/ 31 h 35"/>
                <a:gd name="T18" fmla="*/ 42 w 74"/>
                <a:gd name="T19" fmla="*/ 25 h 35"/>
                <a:gd name="T20" fmla="*/ 37 w 74"/>
                <a:gd name="T21" fmla="*/ 28 h 35"/>
                <a:gd name="T22" fmla="*/ 34 w 74"/>
                <a:gd name="T23" fmla="*/ 22 h 35"/>
                <a:gd name="T24" fmla="*/ 29 w 74"/>
                <a:gd name="T25" fmla="*/ 25 h 35"/>
                <a:gd name="T26" fmla="*/ 27 w 74"/>
                <a:gd name="T27" fmla="*/ 21 h 35"/>
                <a:gd name="T28" fmla="*/ 22 w 74"/>
                <a:gd name="T29" fmla="*/ 24 h 35"/>
                <a:gd name="T30" fmla="*/ 21 w 74"/>
                <a:gd name="T31" fmla="*/ 18 h 35"/>
                <a:gd name="T32" fmla="*/ 16 w 74"/>
                <a:gd name="T33" fmla="*/ 22 h 35"/>
                <a:gd name="T34" fmla="*/ 14 w 74"/>
                <a:gd name="T35" fmla="*/ 17 h 35"/>
                <a:gd name="T36" fmla="*/ 11 w 74"/>
                <a:gd name="T37" fmla="*/ 21 h 35"/>
                <a:gd name="T38" fmla="*/ 10 w 74"/>
                <a:gd name="T39" fmla="*/ 16 h 35"/>
                <a:gd name="T40" fmla="*/ 6 w 74"/>
                <a:gd name="T41" fmla="*/ 20 h 35"/>
                <a:gd name="T42" fmla="*/ 6 w 74"/>
                <a:gd name="T43" fmla="*/ 15 h 35"/>
                <a:gd name="T44" fmla="*/ 0 w 74"/>
                <a:gd name="T45" fmla="*/ 18 h 35"/>
                <a:gd name="T46" fmla="*/ 4 w 74"/>
                <a:gd name="T4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4" y="6"/>
                  </a:moveTo>
                  <a:cubicBezTo>
                    <a:pt x="4" y="6"/>
                    <a:pt x="62" y="0"/>
                    <a:pt x="73" y="24"/>
                  </a:cubicBezTo>
                  <a:cubicBezTo>
                    <a:pt x="74" y="27"/>
                    <a:pt x="71" y="35"/>
                    <a:pt x="71" y="35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79D0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9" name="Freeform 282"/>
            <p:cNvSpPr/>
            <p:nvPr userDrawn="1"/>
          </p:nvSpPr>
          <p:spPr bwMode="auto">
            <a:xfrm>
              <a:off x="4552156" y="2336800"/>
              <a:ext cx="127000" cy="107950"/>
            </a:xfrm>
            <a:custGeom>
              <a:avLst/>
              <a:gdLst>
                <a:gd name="T0" fmla="*/ 70 w 80"/>
                <a:gd name="T1" fmla="*/ 68 h 68"/>
                <a:gd name="T2" fmla="*/ 0 w 80"/>
                <a:gd name="T3" fmla="*/ 55 h 68"/>
                <a:gd name="T4" fmla="*/ 10 w 80"/>
                <a:gd name="T5" fmla="*/ 0 h 68"/>
                <a:gd name="T6" fmla="*/ 80 w 80"/>
                <a:gd name="T7" fmla="*/ 15 h 68"/>
                <a:gd name="T8" fmla="*/ 70 w 80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8">
                  <a:moveTo>
                    <a:pt x="70" y="68"/>
                  </a:moveTo>
                  <a:lnTo>
                    <a:pt x="0" y="55"/>
                  </a:lnTo>
                  <a:lnTo>
                    <a:pt x="10" y="0"/>
                  </a:lnTo>
                  <a:lnTo>
                    <a:pt x="80" y="15"/>
                  </a:lnTo>
                  <a:lnTo>
                    <a:pt x="7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0" name="Freeform 283"/>
            <p:cNvSpPr/>
            <p:nvPr userDrawn="1"/>
          </p:nvSpPr>
          <p:spPr bwMode="auto">
            <a:xfrm>
              <a:off x="4536281" y="2420938"/>
              <a:ext cx="138113" cy="46038"/>
            </a:xfrm>
            <a:custGeom>
              <a:avLst/>
              <a:gdLst>
                <a:gd name="T0" fmla="*/ 85 w 87"/>
                <a:gd name="T1" fmla="*/ 29 h 29"/>
                <a:gd name="T2" fmla="*/ 0 w 87"/>
                <a:gd name="T3" fmla="*/ 12 h 29"/>
                <a:gd name="T4" fmla="*/ 3 w 87"/>
                <a:gd name="T5" fmla="*/ 0 h 29"/>
                <a:gd name="T6" fmla="*/ 87 w 87"/>
                <a:gd name="T7" fmla="*/ 17 h 29"/>
                <a:gd name="T8" fmla="*/ 85 w 8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9">
                  <a:moveTo>
                    <a:pt x="85" y="29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87" y="17"/>
                  </a:lnTo>
                  <a:lnTo>
                    <a:pt x="85" y="29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1" name="Freeform 284"/>
            <p:cNvSpPr/>
            <p:nvPr userDrawn="1"/>
          </p:nvSpPr>
          <p:spPr bwMode="auto">
            <a:xfrm>
              <a:off x="4545806" y="2292350"/>
              <a:ext cx="158750" cy="71438"/>
            </a:xfrm>
            <a:custGeom>
              <a:avLst/>
              <a:gdLst>
                <a:gd name="T0" fmla="*/ 57 w 100"/>
                <a:gd name="T1" fmla="*/ 0 h 45"/>
                <a:gd name="T2" fmla="*/ 0 w 100"/>
                <a:gd name="T3" fmla="*/ 26 h 45"/>
                <a:gd name="T4" fmla="*/ 100 w 100"/>
                <a:gd name="T5" fmla="*/ 45 h 45"/>
                <a:gd name="T6" fmla="*/ 57 w 100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5">
                  <a:moveTo>
                    <a:pt x="57" y="0"/>
                  </a:moveTo>
                  <a:lnTo>
                    <a:pt x="0" y="26"/>
                  </a:lnTo>
                  <a:lnTo>
                    <a:pt x="100" y="4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2" name="Freeform 285"/>
            <p:cNvSpPr/>
            <p:nvPr userDrawn="1"/>
          </p:nvSpPr>
          <p:spPr bwMode="auto">
            <a:xfrm>
              <a:off x="4575968" y="2349500"/>
              <a:ext cx="30163" cy="30163"/>
            </a:xfrm>
            <a:custGeom>
              <a:avLst/>
              <a:gdLst>
                <a:gd name="T0" fmla="*/ 16 w 19"/>
                <a:gd name="T1" fmla="*/ 19 h 19"/>
                <a:gd name="T2" fmla="*/ 0 w 19"/>
                <a:gd name="T3" fmla="*/ 16 h 19"/>
                <a:gd name="T4" fmla="*/ 4 w 19"/>
                <a:gd name="T5" fmla="*/ 0 h 19"/>
                <a:gd name="T6" fmla="*/ 19 w 19"/>
                <a:gd name="T7" fmla="*/ 4 h 19"/>
                <a:gd name="T8" fmla="*/ 16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6" y="19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9" y="4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3" name="Freeform 286"/>
            <p:cNvSpPr/>
            <p:nvPr userDrawn="1"/>
          </p:nvSpPr>
          <p:spPr bwMode="auto">
            <a:xfrm>
              <a:off x="4582318" y="2352675"/>
              <a:ext cx="20638" cy="11113"/>
            </a:xfrm>
            <a:custGeom>
              <a:avLst/>
              <a:gdLst>
                <a:gd name="T0" fmla="*/ 12 w 13"/>
                <a:gd name="T1" fmla="*/ 7 h 7"/>
                <a:gd name="T2" fmla="*/ 0 w 13"/>
                <a:gd name="T3" fmla="*/ 5 h 7"/>
                <a:gd name="T4" fmla="*/ 0 w 13"/>
                <a:gd name="T5" fmla="*/ 0 h 7"/>
                <a:gd name="T6" fmla="*/ 13 w 13"/>
                <a:gd name="T7" fmla="*/ 2 h 7"/>
                <a:gd name="T8" fmla="*/ 12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2" y="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4" name="Freeform 287"/>
            <p:cNvSpPr/>
            <p:nvPr userDrawn="1"/>
          </p:nvSpPr>
          <p:spPr bwMode="auto">
            <a:xfrm>
              <a:off x="4579143" y="2360613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0 w 7"/>
                <a:gd name="T3" fmla="*/ 9 h 9"/>
                <a:gd name="T4" fmla="*/ 0 w 7"/>
                <a:gd name="T5" fmla="*/ 0 h 9"/>
                <a:gd name="T6" fmla="*/ 7 w 7"/>
                <a:gd name="T7" fmla="*/ 2 h 9"/>
                <a:gd name="T8" fmla="*/ 5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5" name="Freeform 288"/>
            <p:cNvSpPr/>
            <p:nvPr userDrawn="1"/>
          </p:nvSpPr>
          <p:spPr bwMode="auto">
            <a:xfrm>
              <a:off x="4590256" y="2363788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0 w 7"/>
                <a:gd name="T3" fmla="*/ 7 h 9"/>
                <a:gd name="T4" fmla="*/ 2 w 7"/>
                <a:gd name="T5" fmla="*/ 0 h 9"/>
                <a:gd name="T6" fmla="*/ 7 w 7"/>
                <a:gd name="T7" fmla="*/ 0 h 9"/>
                <a:gd name="T8" fmla="*/ 5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7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6" name="Freeform 289"/>
            <p:cNvSpPr/>
            <p:nvPr userDrawn="1"/>
          </p:nvSpPr>
          <p:spPr bwMode="auto">
            <a:xfrm>
              <a:off x="4568031" y="2387600"/>
              <a:ext cx="30163" cy="30163"/>
            </a:xfrm>
            <a:custGeom>
              <a:avLst/>
              <a:gdLst>
                <a:gd name="T0" fmla="*/ 16 w 19"/>
                <a:gd name="T1" fmla="*/ 19 h 19"/>
                <a:gd name="T2" fmla="*/ 0 w 19"/>
                <a:gd name="T3" fmla="*/ 16 h 19"/>
                <a:gd name="T4" fmla="*/ 4 w 19"/>
                <a:gd name="T5" fmla="*/ 0 h 19"/>
                <a:gd name="T6" fmla="*/ 19 w 19"/>
                <a:gd name="T7" fmla="*/ 4 h 19"/>
                <a:gd name="T8" fmla="*/ 16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6" y="19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9" y="4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7" name="Freeform 290"/>
            <p:cNvSpPr/>
            <p:nvPr userDrawn="1"/>
          </p:nvSpPr>
          <p:spPr bwMode="auto">
            <a:xfrm>
              <a:off x="4574381" y="2390775"/>
              <a:ext cx="20638" cy="11113"/>
            </a:xfrm>
            <a:custGeom>
              <a:avLst/>
              <a:gdLst>
                <a:gd name="T0" fmla="*/ 13 w 13"/>
                <a:gd name="T1" fmla="*/ 7 h 7"/>
                <a:gd name="T2" fmla="*/ 0 w 13"/>
                <a:gd name="T3" fmla="*/ 4 h 7"/>
                <a:gd name="T4" fmla="*/ 0 w 13"/>
                <a:gd name="T5" fmla="*/ 0 h 7"/>
                <a:gd name="T6" fmla="*/ 13 w 13"/>
                <a:gd name="T7" fmla="*/ 2 h 7"/>
                <a:gd name="T8" fmla="*/ 13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8" name="Freeform 291"/>
            <p:cNvSpPr/>
            <p:nvPr userDrawn="1"/>
          </p:nvSpPr>
          <p:spPr bwMode="auto">
            <a:xfrm>
              <a:off x="4571206" y="2398713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0 w 7"/>
                <a:gd name="T3" fmla="*/ 9 h 9"/>
                <a:gd name="T4" fmla="*/ 2 w 7"/>
                <a:gd name="T5" fmla="*/ 0 h 9"/>
                <a:gd name="T6" fmla="*/ 7 w 7"/>
                <a:gd name="T7" fmla="*/ 0 h 9"/>
                <a:gd name="T8" fmla="*/ 5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7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9" name="Freeform 292"/>
            <p:cNvSpPr/>
            <p:nvPr userDrawn="1"/>
          </p:nvSpPr>
          <p:spPr bwMode="auto">
            <a:xfrm>
              <a:off x="4582318" y="2401888"/>
              <a:ext cx="12700" cy="14288"/>
            </a:xfrm>
            <a:custGeom>
              <a:avLst/>
              <a:gdLst>
                <a:gd name="T0" fmla="*/ 7 w 8"/>
                <a:gd name="T1" fmla="*/ 9 h 9"/>
                <a:gd name="T2" fmla="*/ 0 w 8"/>
                <a:gd name="T3" fmla="*/ 7 h 9"/>
                <a:gd name="T4" fmla="*/ 1 w 8"/>
                <a:gd name="T5" fmla="*/ 0 h 9"/>
                <a:gd name="T6" fmla="*/ 8 w 8"/>
                <a:gd name="T7" fmla="*/ 0 h 9"/>
                <a:gd name="T8" fmla="*/ 7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0" y="7"/>
                  </a:lnTo>
                  <a:lnTo>
                    <a:pt x="1" y="0"/>
                  </a:lnTo>
                  <a:lnTo>
                    <a:pt x="8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0" name="Freeform 293"/>
            <p:cNvSpPr/>
            <p:nvPr userDrawn="1"/>
          </p:nvSpPr>
          <p:spPr bwMode="auto">
            <a:xfrm>
              <a:off x="4633118" y="2360613"/>
              <a:ext cx="30163" cy="30163"/>
            </a:xfrm>
            <a:custGeom>
              <a:avLst/>
              <a:gdLst>
                <a:gd name="T0" fmla="*/ 17 w 19"/>
                <a:gd name="T1" fmla="*/ 19 h 19"/>
                <a:gd name="T2" fmla="*/ 0 w 19"/>
                <a:gd name="T3" fmla="*/ 17 h 19"/>
                <a:gd name="T4" fmla="*/ 4 w 19"/>
                <a:gd name="T5" fmla="*/ 0 h 19"/>
                <a:gd name="T6" fmla="*/ 19 w 19"/>
                <a:gd name="T7" fmla="*/ 4 h 19"/>
                <a:gd name="T8" fmla="*/ 17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lnTo>
                    <a:pt x="0" y="17"/>
                  </a:lnTo>
                  <a:lnTo>
                    <a:pt x="4" y="0"/>
                  </a:lnTo>
                  <a:lnTo>
                    <a:pt x="19" y="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1" name="Freeform 294"/>
            <p:cNvSpPr/>
            <p:nvPr userDrawn="1"/>
          </p:nvSpPr>
          <p:spPr bwMode="auto">
            <a:xfrm>
              <a:off x="4639468" y="2363788"/>
              <a:ext cx="23813" cy="11113"/>
            </a:xfrm>
            <a:custGeom>
              <a:avLst/>
              <a:gdLst>
                <a:gd name="T0" fmla="*/ 13 w 15"/>
                <a:gd name="T1" fmla="*/ 7 h 7"/>
                <a:gd name="T2" fmla="*/ 0 w 15"/>
                <a:gd name="T3" fmla="*/ 5 h 7"/>
                <a:gd name="T4" fmla="*/ 1 w 15"/>
                <a:gd name="T5" fmla="*/ 0 h 7"/>
                <a:gd name="T6" fmla="*/ 15 w 15"/>
                <a:gd name="T7" fmla="*/ 3 h 7"/>
                <a:gd name="T8" fmla="*/ 13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15" y="3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2" name="Freeform 295"/>
            <p:cNvSpPr/>
            <p:nvPr userDrawn="1"/>
          </p:nvSpPr>
          <p:spPr bwMode="auto">
            <a:xfrm>
              <a:off x="4636293" y="2371725"/>
              <a:ext cx="14288" cy="15875"/>
            </a:xfrm>
            <a:custGeom>
              <a:avLst/>
              <a:gdLst>
                <a:gd name="T0" fmla="*/ 7 w 9"/>
                <a:gd name="T1" fmla="*/ 10 h 10"/>
                <a:gd name="T2" fmla="*/ 0 w 9"/>
                <a:gd name="T3" fmla="*/ 9 h 10"/>
                <a:gd name="T4" fmla="*/ 2 w 9"/>
                <a:gd name="T5" fmla="*/ 0 h 10"/>
                <a:gd name="T6" fmla="*/ 9 w 9"/>
                <a:gd name="T7" fmla="*/ 2 h 10"/>
                <a:gd name="T8" fmla="*/ 7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10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9" y="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3" name="Freeform 296"/>
            <p:cNvSpPr/>
            <p:nvPr userDrawn="1"/>
          </p:nvSpPr>
          <p:spPr bwMode="auto">
            <a:xfrm>
              <a:off x="4647406" y="2374900"/>
              <a:ext cx="12700" cy="15875"/>
            </a:xfrm>
            <a:custGeom>
              <a:avLst/>
              <a:gdLst>
                <a:gd name="T0" fmla="*/ 7 w 8"/>
                <a:gd name="T1" fmla="*/ 10 h 10"/>
                <a:gd name="T2" fmla="*/ 0 w 8"/>
                <a:gd name="T3" fmla="*/ 8 h 10"/>
                <a:gd name="T4" fmla="*/ 2 w 8"/>
                <a:gd name="T5" fmla="*/ 0 h 10"/>
                <a:gd name="T6" fmla="*/ 8 w 8"/>
                <a:gd name="T7" fmla="*/ 2 h 10"/>
                <a:gd name="T8" fmla="*/ 7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8" y="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4" name="Freeform 297"/>
            <p:cNvSpPr/>
            <p:nvPr userDrawn="1"/>
          </p:nvSpPr>
          <p:spPr bwMode="auto">
            <a:xfrm>
              <a:off x="4620418" y="2401888"/>
              <a:ext cx="31750" cy="41275"/>
            </a:xfrm>
            <a:custGeom>
              <a:avLst/>
              <a:gdLst>
                <a:gd name="T0" fmla="*/ 20 w 20"/>
                <a:gd name="T1" fmla="*/ 3 h 26"/>
                <a:gd name="T2" fmla="*/ 5 w 20"/>
                <a:gd name="T3" fmla="*/ 0 h 26"/>
                <a:gd name="T4" fmla="*/ 0 w 20"/>
                <a:gd name="T5" fmla="*/ 22 h 26"/>
                <a:gd name="T6" fmla="*/ 15 w 20"/>
                <a:gd name="T7" fmla="*/ 26 h 26"/>
                <a:gd name="T8" fmla="*/ 20 w 20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20" y="3"/>
                  </a:moveTo>
                  <a:lnTo>
                    <a:pt x="5" y="0"/>
                  </a:lnTo>
                  <a:lnTo>
                    <a:pt x="0" y="22"/>
                  </a:lnTo>
                  <a:lnTo>
                    <a:pt x="15" y="26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5" name="Freeform 298"/>
            <p:cNvSpPr/>
            <p:nvPr userDrawn="1"/>
          </p:nvSpPr>
          <p:spPr bwMode="auto">
            <a:xfrm>
              <a:off x="4201318" y="2382838"/>
              <a:ext cx="155575" cy="149225"/>
            </a:xfrm>
            <a:custGeom>
              <a:avLst/>
              <a:gdLst>
                <a:gd name="T0" fmla="*/ 98 w 98"/>
                <a:gd name="T1" fmla="*/ 50 h 94"/>
                <a:gd name="T2" fmla="*/ 34 w 98"/>
                <a:gd name="T3" fmla="*/ 94 h 94"/>
                <a:gd name="T4" fmla="*/ 0 w 98"/>
                <a:gd name="T5" fmla="*/ 44 h 94"/>
                <a:gd name="T6" fmla="*/ 63 w 98"/>
                <a:gd name="T7" fmla="*/ 0 h 94"/>
                <a:gd name="T8" fmla="*/ 98 w 98"/>
                <a:gd name="T9" fmla="*/ 5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4">
                  <a:moveTo>
                    <a:pt x="98" y="50"/>
                  </a:moveTo>
                  <a:lnTo>
                    <a:pt x="34" y="94"/>
                  </a:lnTo>
                  <a:lnTo>
                    <a:pt x="0" y="44"/>
                  </a:lnTo>
                  <a:lnTo>
                    <a:pt x="63" y="0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6" name="Freeform 299"/>
            <p:cNvSpPr/>
            <p:nvPr userDrawn="1"/>
          </p:nvSpPr>
          <p:spPr bwMode="auto">
            <a:xfrm>
              <a:off x="4244181" y="2452688"/>
              <a:ext cx="136525" cy="104775"/>
            </a:xfrm>
            <a:custGeom>
              <a:avLst/>
              <a:gdLst>
                <a:gd name="T0" fmla="*/ 86 w 86"/>
                <a:gd name="T1" fmla="*/ 12 h 66"/>
                <a:gd name="T2" fmla="*/ 9 w 86"/>
                <a:gd name="T3" fmla="*/ 66 h 66"/>
                <a:gd name="T4" fmla="*/ 0 w 86"/>
                <a:gd name="T5" fmla="*/ 55 h 66"/>
                <a:gd name="T6" fmla="*/ 77 w 86"/>
                <a:gd name="T7" fmla="*/ 0 h 66"/>
                <a:gd name="T8" fmla="*/ 86 w 8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6">
                  <a:moveTo>
                    <a:pt x="86" y="12"/>
                  </a:moveTo>
                  <a:lnTo>
                    <a:pt x="9" y="66"/>
                  </a:lnTo>
                  <a:lnTo>
                    <a:pt x="0" y="55"/>
                  </a:lnTo>
                  <a:lnTo>
                    <a:pt x="77" y="0"/>
                  </a:lnTo>
                  <a:lnTo>
                    <a:pt x="86" y="12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7" name="Freeform 300"/>
            <p:cNvSpPr/>
            <p:nvPr userDrawn="1"/>
          </p:nvSpPr>
          <p:spPr bwMode="auto">
            <a:xfrm>
              <a:off x="4182268" y="2368550"/>
              <a:ext cx="141288" cy="98425"/>
            </a:xfrm>
            <a:custGeom>
              <a:avLst/>
              <a:gdLst>
                <a:gd name="T0" fmla="*/ 22 w 89"/>
                <a:gd name="T1" fmla="*/ 0 h 62"/>
                <a:gd name="T2" fmla="*/ 0 w 89"/>
                <a:gd name="T3" fmla="*/ 62 h 62"/>
                <a:gd name="T4" fmla="*/ 89 w 89"/>
                <a:gd name="T5" fmla="*/ 0 h 62"/>
                <a:gd name="T6" fmla="*/ 22 w 89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2">
                  <a:moveTo>
                    <a:pt x="22" y="0"/>
                  </a:moveTo>
                  <a:lnTo>
                    <a:pt x="0" y="62"/>
                  </a:lnTo>
                  <a:lnTo>
                    <a:pt x="8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E6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8" name="Freeform 301"/>
            <p:cNvSpPr/>
            <p:nvPr userDrawn="1"/>
          </p:nvSpPr>
          <p:spPr bwMode="auto">
            <a:xfrm>
              <a:off x="4247356" y="2424113"/>
              <a:ext cx="65088" cy="66675"/>
            </a:xfrm>
            <a:custGeom>
              <a:avLst/>
              <a:gdLst>
                <a:gd name="T0" fmla="*/ 41 w 41"/>
                <a:gd name="T1" fmla="*/ 25 h 42"/>
                <a:gd name="T2" fmla="*/ 17 w 41"/>
                <a:gd name="T3" fmla="*/ 42 h 42"/>
                <a:gd name="T4" fmla="*/ 0 w 41"/>
                <a:gd name="T5" fmla="*/ 17 h 42"/>
                <a:gd name="T6" fmla="*/ 24 w 41"/>
                <a:gd name="T7" fmla="*/ 0 h 42"/>
                <a:gd name="T8" fmla="*/ 41 w 41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41" y="25"/>
                  </a:moveTo>
                  <a:lnTo>
                    <a:pt x="17" y="42"/>
                  </a:lnTo>
                  <a:lnTo>
                    <a:pt x="0" y="17"/>
                  </a:lnTo>
                  <a:lnTo>
                    <a:pt x="24" y="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9" name="Freeform 302"/>
            <p:cNvSpPr/>
            <p:nvPr userDrawn="1"/>
          </p:nvSpPr>
          <p:spPr bwMode="auto">
            <a:xfrm>
              <a:off x="4252118" y="2428875"/>
              <a:ext cx="38100" cy="34925"/>
            </a:xfrm>
            <a:custGeom>
              <a:avLst/>
              <a:gdLst>
                <a:gd name="T0" fmla="*/ 24 w 24"/>
                <a:gd name="T1" fmla="*/ 7 h 22"/>
                <a:gd name="T2" fmla="*/ 4 w 24"/>
                <a:gd name="T3" fmla="*/ 22 h 22"/>
                <a:gd name="T4" fmla="*/ 0 w 24"/>
                <a:gd name="T5" fmla="*/ 15 h 22"/>
                <a:gd name="T6" fmla="*/ 21 w 24"/>
                <a:gd name="T7" fmla="*/ 0 h 22"/>
                <a:gd name="T8" fmla="*/ 24 w 24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24" y="7"/>
                  </a:moveTo>
                  <a:lnTo>
                    <a:pt x="4" y="22"/>
                  </a:lnTo>
                  <a:lnTo>
                    <a:pt x="0" y="15"/>
                  </a:lnTo>
                  <a:lnTo>
                    <a:pt x="21" y="0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0" name="Freeform 303"/>
            <p:cNvSpPr/>
            <p:nvPr userDrawn="1"/>
          </p:nvSpPr>
          <p:spPr bwMode="auto">
            <a:xfrm>
              <a:off x="4261643" y="2452688"/>
              <a:ext cx="28575" cy="33338"/>
            </a:xfrm>
            <a:custGeom>
              <a:avLst/>
              <a:gdLst>
                <a:gd name="T0" fmla="*/ 18 w 18"/>
                <a:gd name="T1" fmla="*/ 14 h 21"/>
                <a:gd name="T2" fmla="*/ 8 w 18"/>
                <a:gd name="T3" fmla="*/ 21 h 21"/>
                <a:gd name="T4" fmla="*/ 0 w 18"/>
                <a:gd name="T5" fmla="*/ 7 h 21"/>
                <a:gd name="T6" fmla="*/ 8 w 18"/>
                <a:gd name="T7" fmla="*/ 0 h 21"/>
                <a:gd name="T8" fmla="*/ 18 w 18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14"/>
                  </a:moveTo>
                  <a:lnTo>
                    <a:pt x="8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1" name="Freeform 304"/>
            <p:cNvSpPr/>
            <p:nvPr userDrawn="1"/>
          </p:nvSpPr>
          <p:spPr bwMode="auto">
            <a:xfrm>
              <a:off x="4277518" y="2443163"/>
              <a:ext cx="30163" cy="28575"/>
            </a:xfrm>
            <a:custGeom>
              <a:avLst/>
              <a:gdLst>
                <a:gd name="T0" fmla="*/ 19 w 19"/>
                <a:gd name="T1" fmla="*/ 12 h 18"/>
                <a:gd name="T2" fmla="*/ 8 w 19"/>
                <a:gd name="T3" fmla="*/ 18 h 18"/>
                <a:gd name="T4" fmla="*/ 0 w 19"/>
                <a:gd name="T5" fmla="*/ 6 h 18"/>
                <a:gd name="T6" fmla="*/ 10 w 19"/>
                <a:gd name="T7" fmla="*/ 0 h 18"/>
                <a:gd name="T8" fmla="*/ 19 w 19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9" y="12"/>
                  </a:moveTo>
                  <a:lnTo>
                    <a:pt x="8" y="1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2" name="Freeform 305"/>
            <p:cNvSpPr/>
            <p:nvPr userDrawn="1"/>
          </p:nvSpPr>
          <p:spPr bwMode="auto">
            <a:xfrm>
              <a:off x="4418806" y="1887538"/>
              <a:ext cx="304800" cy="261938"/>
            </a:xfrm>
            <a:custGeom>
              <a:avLst/>
              <a:gdLst>
                <a:gd name="T0" fmla="*/ 192 w 192"/>
                <a:gd name="T1" fmla="*/ 125 h 165"/>
                <a:gd name="T2" fmla="*/ 31 w 192"/>
                <a:gd name="T3" fmla="*/ 165 h 165"/>
                <a:gd name="T4" fmla="*/ 0 w 192"/>
                <a:gd name="T5" fmla="*/ 40 h 165"/>
                <a:gd name="T6" fmla="*/ 161 w 192"/>
                <a:gd name="T7" fmla="*/ 0 h 165"/>
                <a:gd name="T8" fmla="*/ 192 w 192"/>
                <a:gd name="T9" fmla="*/ 12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5">
                  <a:moveTo>
                    <a:pt x="192" y="125"/>
                  </a:moveTo>
                  <a:lnTo>
                    <a:pt x="31" y="165"/>
                  </a:lnTo>
                  <a:lnTo>
                    <a:pt x="0" y="40"/>
                  </a:lnTo>
                  <a:lnTo>
                    <a:pt x="161" y="0"/>
                  </a:lnTo>
                  <a:lnTo>
                    <a:pt x="192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3" name="Freeform 306"/>
            <p:cNvSpPr/>
            <p:nvPr userDrawn="1"/>
          </p:nvSpPr>
          <p:spPr bwMode="auto">
            <a:xfrm>
              <a:off x="4441031" y="2081213"/>
              <a:ext cx="320675" cy="119063"/>
            </a:xfrm>
            <a:custGeom>
              <a:avLst/>
              <a:gdLst>
                <a:gd name="T0" fmla="*/ 202 w 202"/>
                <a:gd name="T1" fmla="*/ 27 h 75"/>
                <a:gd name="T2" fmla="*/ 7 w 202"/>
                <a:gd name="T3" fmla="*/ 75 h 75"/>
                <a:gd name="T4" fmla="*/ 0 w 202"/>
                <a:gd name="T5" fmla="*/ 48 h 75"/>
                <a:gd name="T6" fmla="*/ 197 w 202"/>
                <a:gd name="T7" fmla="*/ 0 h 75"/>
                <a:gd name="T8" fmla="*/ 202 w 202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75">
                  <a:moveTo>
                    <a:pt x="202" y="27"/>
                  </a:moveTo>
                  <a:lnTo>
                    <a:pt x="7" y="75"/>
                  </a:lnTo>
                  <a:lnTo>
                    <a:pt x="0" y="48"/>
                  </a:lnTo>
                  <a:lnTo>
                    <a:pt x="197" y="0"/>
                  </a:lnTo>
                  <a:lnTo>
                    <a:pt x="202" y="27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4" name="Freeform 307"/>
            <p:cNvSpPr/>
            <p:nvPr userDrawn="1"/>
          </p:nvSpPr>
          <p:spPr bwMode="auto">
            <a:xfrm>
              <a:off x="4364831" y="1790700"/>
              <a:ext cx="363538" cy="173038"/>
            </a:xfrm>
            <a:custGeom>
              <a:avLst/>
              <a:gdLst>
                <a:gd name="T0" fmla="*/ 96 w 229"/>
                <a:gd name="T1" fmla="*/ 0 h 109"/>
                <a:gd name="T2" fmla="*/ 0 w 229"/>
                <a:gd name="T3" fmla="*/ 109 h 109"/>
                <a:gd name="T4" fmla="*/ 229 w 229"/>
                <a:gd name="T5" fmla="*/ 53 h 109"/>
                <a:gd name="T6" fmla="*/ 96 w 229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109">
                  <a:moveTo>
                    <a:pt x="96" y="0"/>
                  </a:moveTo>
                  <a:lnTo>
                    <a:pt x="0" y="109"/>
                  </a:lnTo>
                  <a:lnTo>
                    <a:pt x="229" y="5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5" name="Freeform 308"/>
            <p:cNvSpPr/>
            <p:nvPr userDrawn="1"/>
          </p:nvSpPr>
          <p:spPr bwMode="auto">
            <a:xfrm>
              <a:off x="4509293" y="1955800"/>
              <a:ext cx="123825" cy="125413"/>
            </a:xfrm>
            <a:custGeom>
              <a:avLst/>
              <a:gdLst>
                <a:gd name="T0" fmla="*/ 78 w 78"/>
                <a:gd name="T1" fmla="*/ 63 h 79"/>
                <a:gd name="T2" fmla="*/ 15 w 78"/>
                <a:gd name="T3" fmla="*/ 79 h 79"/>
                <a:gd name="T4" fmla="*/ 0 w 78"/>
                <a:gd name="T5" fmla="*/ 15 h 79"/>
                <a:gd name="T6" fmla="*/ 63 w 78"/>
                <a:gd name="T7" fmla="*/ 0 h 79"/>
                <a:gd name="T8" fmla="*/ 78 w 78"/>
                <a:gd name="T9" fmla="*/ 6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78" y="63"/>
                  </a:moveTo>
                  <a:lnTo>
                    <a:pt x="15" y="79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6" name="Freeform 309"/>
            <p:cNvSpPr/>
            <p:nvPr userDrawn="1"/>
          </p:nvSpPr>
          <p:spPr bwMode="auto">
            <a:xfrm>
              <a:off x="4518818" y="1966913"/>
              <a:ext cx="90488" cy="49213"/>
            </a:xfrm>
            <a:custGeom>
              <a:avLst/>
              <a:gdLst>
                <a:gd name="T0" fmla="*/ 57 w 57"/>
                <a:gd name="T1" fmla="*/ 17 h 31"/>
                <a:gd name="T2" fmla="*/ 4 w 57"/>
                <a:gd name="T3" fmla="*/ 31 h 31"/>
                <a:gd name="T4" fmla="*/ 0 w 57"/>
                <a:gd name="T5" fmla="*/ 12 h 31"/>
                <a:gd name="T6" fmla="*/ 53 w 57"/>
                <a:gd name="T7" fmla="*/ 0 h 31"/>
                <a:gd name="T8" fmla="*/ 57 w 57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1">
                  <a:moveTo>
                    <a:pt x="57" y="17"/>
                  </a:moveTo>
                  <a:lnTo>
                    <a:pt x="4" y="31"/>
                  </a:lnTo>
                  <a:lnTo>
                    <a:pt x="0" y="12"/>
                  </a:lnTo>
                  <a:lnTo>
                    <a:pt x="53" y="0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7" name="Freeform 310"/>
            <p:cNvSpPr/>
            <p:nvPr userDrawn="1"/>
          </p:nvSpPr>
          <p:spPr bwMode="auto">
            <a:xfrm>
              <a:off x="4528343" y="2009775"/>
              <a:ext cx="50800" cy="60325"/>
            </a:xfrm>
            <a:custGeom>
              <a:avLst/>
              <a:gdLst>
                <a:gd name="T0" fmla="*/ 32 w 32"/>
                <a:gd name="T1" fmla="*/ 33 h 38"/>
                <a:gd name="T2" fmla="*/ 6 w 32"/>
                <a:gd name="T3" fmla="*/ 38 h 38"/>
                <a:gd name="T4" fmla="*/ 0 w 32"/>
                <a:gd name="T5" fmla="*/ 5 h 38"/>
                <a:gd name="T6" fmla="*/ 23 w 32"/>
                <a:gd name="T7" fmla="*/ 0 h 38"/>
                <a:gd name="T8" fmla="*/ 32 w 32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33"/>
                  </a:moveTo>
                  <a:lnTo>
                    <a:pt x="6" y="38"/>
                  </a:lnTo>
                  <a:lnTo>
                    <a:pt x="0" y="5"/>
                  </a:lnTo>
                  <a:lnTo>
                    <a:pt x="23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8" name="Freeform 311"/>
            <p:cNvSpPr/>
            <p:nvPr userDrawn="1"/>
          </p:nvSpPr>
          <p:spPr bwMode="auto">
            <a:xfrm>
              <a:off x="4571206" y="1998663"/>
              <a:ext cx="50800" cy="60325"/>
            </a:xfrm>
            <a:custGeom>
              <a:avLst/>
              <a:gdLst>
                <a:gd name="T0" fmla="*/ 32 w 32"/>
                <a:gd name="T1" fmla="*/ 33 h 38"/>
                <a:gd name="T2" fmla="*/ 8 w 32"/>
                <a:gd name="T3" fmla="*/ 38 h 38"/>
                <a:gd name="T4" fmla="*/ 0 w 32"/>
                <a:gd name="T5" fmla="*/ 6 h 38"/>
                <a:gd name="T6" fmla="*/ 26 w 32"/>
                <a:gd name="T7" fmla="*/ 0 h 38"/>
                <a:gd name="T8" fmla="*/ 32 w 32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33"/>
                  </a:moveTo>
                  <a:lnTo>
                    <a:pt x="8" y="38"/>
                  </a:lnTo>
                  <a:lnTo>
                    <a:pt x="0" y="6"/>
                  </a:lnTo>
                  <a:lnTo>
                    <a:pt x="26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9" name="Freeform 312"/>
            <p:cNvSpPr/>
            <p:nvPr userDrawn="1"/>
          </p:nvSpPr>
          <p:spPr bwMode="auto">
            <a:xfrm>
              <a:off x="7028656" y="1531938"/>
              <a:ext cx="304800" cy="304800"/>
            </a:xfrm>
            <a:custGeom>
              <a:avLst/>
              <a:gdLst>
                <a:gd name="T0" fmla="*/ 96 w 112"/>
                <a:gd name="T1" fmla="*/ 76 h 112"/>
                <a:gd name="T2" fmla="*/ 83 w 112"/>
                <a:gd name="T3" fmla="*/ 64 h 112"/>
                <a:gd name="T4" fmla="*/ 87 w 112"/>
                <a:gd name="T5" fmla="*/ 54 h 112"/>
                <a:gd name="T6" fmla="*/ 91 w 112"/>
                <a:gd name="T7" fmla="*/ 58 h 112"/>
                <a:gd name="T8" fmla="*/ 93 w 112"/>
                <a:gd name="T9" fmla="*/ 59 h 112"/>
                <a:gd name="T10" fmla="*/ 98 w 112"/>
                <a:gd name="T11" fmla="*/ 55 h 112"/>
                <a:gd name="T12" fmla="*/ 97 w 112"/>
                <a:gd name="T13" fmla="*/ 53 h 112"/>
                <a:gd name="T14" fmla="*/ 91 w 112"/>
                <a:gd name="T15" fmla="*/ 47 h 112"/>
                <a:gd name="T16" fmla="*/ 94 w 112"/>
                <a:gd name="T17" fmla="*/ 40 h 112"/>
                <a:gd name="T18" fmla="*/ 98 w 112"/>
                <a:gd name="T19" fmla="*/ 44 h 112"/>
                <a:gd name="T20" fmla="*/ 100 w 112"/>
                <a:gd name="T21" fmla="*/ 45 h 112"/>
                <a:gd name="T22" fmla="*/ 104 w 112"/>
                <a:gd name="T23" fmla="*/ 41 h 112"/>
                <a:gd name="T24" fmla="*/ 104 w 112"/>
                <a:gd name="T25" fmla="*/ 39 h 112"/>
                <a:gd name="T26" fmla="*/ 97 w 112"/>
                <a:gd name="T27" fmla="*/ 32 h 112"/>
                <a:gd name="T28" fmla="*/ 106 w 112"/>
                <a:gd name="T29" fmla="*/ 12 h 112"/>
                <a:gd name="T30" fmla="*/ 106 w 112"/>
                <a:gd name="T31" fmla="*/ 9 h 112"/>
                <a:gd name="T32" fmla="*/ 99 w 112"/>
                <a:gd name="T33" fmla="*/ 3 h 112"/>
                <a:gd name="T34" fmla="*/ 96 w 112"/>
                <a:gd name="T35" fmla="*/ 3 h 112"/>
                <a:gd name="T36" fmla="*/ 62 w 112"/>
                <a:gd name="T37" fmla="*/ 45 h 112"/>
                <a:gd name="T38" fmla="*/ 40 w 112"/>
                <a:gd name="T39" fmla="*/ 28 h 112"/>
                <a:gd name="T40" fmla="*/ 46 w 112"/>
                <a:gd name="T41" fmla="*/ 6 h 112"/>
                <a:gd name="T42" fmla="*/ 45 w 112"/>
                <a:gd name="T43" fmla="*/ 5 h 112"/>
                <a:gd name="T44" fmla="*/ 41 w 112"/>
                <a:gd name="T45" fmla="*/ 1 h 112"/>
                <a:gd name="T46" fmla="*/ 39 w 112"/>
                <a:gd name="T47" fmla="*/ 0 h 112"/>
                <a:gd name="T48" fmla="*/ 26 w 112"/>
                <a:gd name="T49" fmla="*/ 19 h 112"/>
                <a:gd name="T50" fmla="*/ 15 w 112"/>
                <a:gd name="T51" fmla="*/ 15 h 112"/>
                <a:gd name="T52" fmla="*/ 19 w 112"/>
                <a:gd name="T53" fmla="*/ 26 h 112"/>
                <a:gd name="T54" fmla="*/ 1 w 112"/>
                <a:gd name="T55" fmla="*/ 39 h 112"/>
                <a:gd name="T56" fmla="*/ 1 w 112"/>
                <a:gd name="T57" fmla="*/ 41 h 112"/>
                <a:gd name="T58" fmla="*/ 5 w 112"/>
                <a:gd name="T59" fmla="*/ 45 h 112"/>
                <a:gd name="T60" fmla="*/ 7 w 112"/>
                <a:gd name="T61" fmla="*/ 46 h 112"/>
                <a:gd name="T62" fmla="*/ 28 w 112"/>
                <a:gd name="T63" fmla="*/ 40 h 112"/>
                <a:gd name="T64" fmla="*/ 45 w 112"/>
                <a:gd name="T65" fmla="*/ 62 h 112"/>
                <a:gd name="T66" fmla="*/ 2 w 112"/>
                <a:gd name="T67" fmla="*/ 96 h 112"/>
                <a:gd name="T68" fmla="*/ 3 w 112"/>
                <a:gd name="T69" fmla="*/ 99 h 112"/>
                <a:gd name="T70" fmla="*/ 9 w 112"/>
                <a:gd name="T71" fmla="*/ 106 h 112"/>
                <a:gd name="T72" fmla="*/ 12 w 112"/>
                <a:gd name="T73" fmla="*/ 106 h 112"/>
                <a:gd name="T74" fmla="*/ 32 w 112"/>
                <a:gd name="T75" fmla="*/ 97 h 112"/>
                <a:gd name="T76" fmla="*/ 39 w 112"/>
                <a:gd name="T77" fmla="*/ 104 h 112"/>
                <a:gd name="T78" fmla="*/ 41 w 112"/>
                <a:gd name="T79" fmla="*/ 105 h 112"/>
                <a:gd name="T80" fmla="*/ 45 w 112"/>
                <a:gd name="T81" fmla="*/ 100 h 112"/>
                <a:gd name="T82" fmla="*/ 44 w 112"/>
                <a:gd name="T83" fmla="*/ 98 h 112"/>
                <a:gd name="T84" fmla="*/ 40 w 112"/>
                <a:gd name="T85" fmla="*/ 94 h 112"/>
                <a:gd name="T86" fmla="*/ 46 w 112"/>
                <a:gd name="T87" fmla="*/ 91 h 112"/>
                <a:gd name="T88" fmla="*/ 53 w 112"/>
                <a:gd name="T89" fmla="*/ 97 h 112"/>
                <a:gd name="T90" fmla="*/ 55 w 112"/>
                <a:gd name="T91" fmla="*/ 98 h 112"/>
                <a:gd name="T92" fmla="*/ 59 w 112"/>
                <a:gd name="T93" fmla="*/ 93 h 112"/>
                <a:gd name="T94" fmla="*/ 58 w 112"/>
                <a:gd name="T95" fmla="*/ 91 h 112"/>
                <a:gd name="T96" fmla="*/ 54 w 112"/>
                <a:gd name="T97" fmla="*/ 88 h 112"/>
                <a:gd name="T98" fmla="*/ 65 w 112"/>
                <a:gd name="T99" fmla="*/ 83 h 112"/>
                <a:gd name="T100" fmla="*/ 77 w 112"/>
                <a:gd name="T101" fmla="*/ 96 h 112"/>
                <a:gd name="T102" fmla="*/ 105 w 112"/>
                <a:gd name="T103" fmla="*/ 105 h 112"/>
                <a:gd name="T104" fmla="*/ 96 w 112"/>
                <a:gd name="T105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" h="112">
                  <a:moveTo>
                    <a:pt x="96" y="76"/>
                  </a:moveTo>
                  <a:cubicBezTo>
                    <a:pt x="91" y="72"/>
                    <a:pt x="87" y="68"/>
                    <a:pt x="83" y="6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9" y="56"/>
                    <a:pt x="90" y="57"/>
                    <a:pt x="91" y="58"/>
                  </a:cubicBezTo>
                  <a:cubicBezTo>
                    <a:pt x="92" y="59"/>
                    <a:pt x="93" y="59"/>
                    <a:pt x="93" y="59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8" y="54"/>
                    <a:pt x="98" y="53"/>
                    <a:pt x="97" y="53"/>
                  </a:cubicBezTo>
                  <a:cubicBezTo>
                    <a:pt x="96" y="51"/>
                    <a:pt x="93" y="49"/>
                    <a:pt x="91" y="47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7" y="43"/>
                    <a:pt x="98" y="44"/>
                  </a:cubicBezTo>
                  <a:cubicBezTo>
                    <a:pt x="99" y="45"/>
                    <a:pt x="100" y="45"/>
                    <a:pt x="100" y="4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5" y="40"/>
                    <a:pt x="105" y="39"/>
                    <a:pt x="104" y="39"/>
                  </a:cubicBezTo>
                  <a:cubicBezTo>
                    <a:pt x="102" y="37"/>
                    <a:pt x="100" y="34"/>
                    <a:pt x="97" y="3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0"/>
                    <a:pt x="106" y="9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8" y="2"/>
                    <a:pt x="97" y="2"/>
                    <a:pt x="96" y="3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53" y="37"/>
                    <a:pt x="46" y="32"/>
                    <a:pt x="40" y="28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5"/>
                    <a:pt x="45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39" y="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18" y="15"/>
                    <a:pt x="15" y="15"/>
                    <a:pt x="15" y="15"/>
                  </a:cubicBezTo>
                  <a:cubicBezTo>
                    <a:pt x="15" y="15"/>
                    <a:pt x="15" y="18"/>
                    <a:pt x="19" y="26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6"/>
                    <a:pt x="45" y="62"/>
                    <a:pt x="45" y="62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7"/>
                    <a:pt x="2" y="98"/>
                    <a:pt x="3" y="99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0" y="106"/>
                    <a:pt x="11" y="107"/>
                    <a:pt x="12" y="106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4" y="100"/>
                    <a:pt x="37" y="103"/>
                    <a:pt x="39" y="104"/>
                  </a:cubicBezTo>
                  <a:cubicBezTo>
                    <a:pt x="39" y="105"/>
                    <a:pt x="40" y="105"/>
                    <a:pt x="41" y="105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0"/>
                    <a:pt x="45" y="99"/>
                    <a:pt x="44" y="98"/>
                  </a:cubicBezTo>
                  <a:cubicBezTo>
                    <a:pt x="43" y="97"/>
                    <a:pt x="42" y="96"/>
                    <a:pt x="40" y="94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9" y="93"/>
                    <a:pt x="51" y="96"/>
                    <a:pt x="53" y="97"/>
                  </a:cubicBezTo>
                  <a:cubicBezTo>
                    <a:pt x="53" y="98"/>
                    <a:pt x="54" y="98"/>
                    <a:pt x="55" y="9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2"/>
                    <a:pt x="58" y="91"/>
                  </a:cubicBezTo>
                  <a:cubicBezTo>
                    <a:pt x="57" y="90"/>
                    <a:pt x="56" y="89"/>
                    <a:pt x="54" y="88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8" y="87"/>
                    <a:pt x="72" y="91"/>
                    <a:pt x="77" y="96"/>
                  </a:cubicBezTo>
                  <a:cubicBezTo>
                    <a:pt x="93" y="112"/>
                    <a:pt x="105" y="105"/>
                    <a:pt x="105" y="105"/>
                  </a:cubicBezTo>
                  <a:cubicBezTo>
                    <a:pt x="105" y="105"/>
                    <a:pt x="112" y="93"/>
                    <a:pt x="96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0" name="Freeform 313"/>
            <p:cNvSpPr/>
            <p:nvPr userDrawn="1"/>
          </p:nvSpPr>
          <p:spPr bwMode="auto">
            <a:xfrm>
              <a:off x="7287418" y="1790700"/>
              <a:ext cx="30163" cy="26988"/>
            </a:xfrm>
            <a:custGeom>
              <a:avLst/>
              <a:gdLst>
                <a:gd name="T0" fmla="*/ 0 w 11"/>
                <a:gd name="T1" fmla="*/ 7 h 10"/>
                <a:gd name="T2" fmla="*/ 3 w 11"/>
                <a:gd name="T3" fmla="*/ 7 h 10"/>
                <a:gd name="T4" fmla="*/ 7 w 11"/>
                <a:gd name="T5" fmla="*/ 6 h 10"/>
                <a:gd name="T6" fmla="*/ 6 w 11"/>
                <a:gd name="T7" fmla="*/ 7 h 10"/>
                <a:gd name="T8" fmla="*/ 7 w 11"/>
                <a:gd name="T9" fmla="*/ 3 h 10"/>
                <a:gd name="T10" fmla="*/ 7 w 11"/>
                <a:gd name="T11" fmla="*/ 0 h 10"/>
                <a:gd name="T12" fmla="*/ 11 w 11"/>
                <a:gd name="T13" fmla="*/ 1 h 10"/>
                <a:gd name="T14" fmla="*/ 10 w 11"/>
                <a:gd name="T15" fmla="*/ 5 h 10"/>
                <a:gd name="T16" fmla="*/ 9 w 11"/>
                <a:gd name="T17" fmla="*/ 9 h 10"/>
                <a:gd name="T18" fmla="*/ 9 w 11"/>
                <a:gd name="T19" fmla="*/ 9 h 10"/>
                <a:gd name="T20" fmla="*/ 9 w 11"/>
                <a:gd name="T21" fmla="*/ 9 h 10"/>
                <a:gd name="T22" fmla="*/ 5 w 11"/>
                <a:gd name="T23" fmla="*/ 10 h 10"/>
                <a:gd name="T24" fmla="*/ 1 w 11"/>
                <a:gd name="T25" fmla="*/ 10 h 10"/>
                <a:gd name="T26" fmla="*/ 0 w 11"/>
                <a:gd name="T2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4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3"/>
                    <a:pt x="10" y="5"/>
                  </a:cubicBezTo>
                  <a:cubicBezTo>
                    <a:pt x="10" y="6"/>
                    <a:pt x="10" y="7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6" y="10"/>
                    <a:pt x="5" y="10"/>
                  </a:cubicBezTo>
                  <a:cubicBezTo>
                    <a:pt x="4" y="10"/>
                    <a:pt x="2" y="10"/>
                    <a:pt x="1" y="1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5B8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1" name="Freeform 314"/>
            <p:cNvSpPr/>
            <p:nvPr userDrawn="1"/>
          </p:nvSpPr>
          <p:spPr bwMode="auto">
            <a:xfrm>
              <a:off x="5914231" y="2020888"/>
              <a:ext cx="388938" cy="354013"/>
            </a:xfrm>
            <a:custGeom>
              <a:avLst/>
              <a:gdLst>
                <a:gd name="T0" fmla="*/ 129 w 143"/>
                <a:gd name="T1" fmla="*/ 15 h 130"/>
                <a:gd name="T2" fmla="*/ 72 w 143"/>
                <a:gd name="T3" fmla="*/ 0 h 130"/>
                <a:gd name="T4" fmla="*/ 14 w 143"/>
                <a:gd name="T5" fmla="*/ 15 h 130"/>
                <a:gd name="T6" fmla="*/ 72 w 143"/>
                <a:gd name="T7" fmla="*/ 130 h 130"/>
                <a:gd name="T8" fmla="*/ 129 w 143"/>
                <a:gd name="T9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30">
                  <a:moveTo>
                    <a:pt x="129" y="15"/>
                  </a:moveTo>
                  <a:cubicBezTo>
                    <a:pt x="129" y="15"/>
                    <a:pt x="108" y="0"/>
                    <a:pt x="72" y="0"/>
                  </a:cubicBezTo>
                  <a:cubicBezTo>
                    <a:pt x="36" y="0"/>
                    <a:pt x="14" y="15"/>
                    <a:pt x="14" y="15"/>
                  </a:cubicBezTo>
                  <a:cubicBezTo>
                    <a:pt x="14" y="15"/>
                    <a:pt x="0" y="95"/>
                    <a:pt x="72" y="130"/>
                  </a:cubicBezTo>
                  <a:cubicBezTo>
                    <a:pt x="143" y="95"/>
                    <a:pt x="129" y="15"/>
                    <a:pt x="129" y="15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2" name="Freeform 315"/>
            <p:cNvSpPr/>
            <p:nvPr userDrawn="1"/>
          </p:nvSpPr>
          <p:spPr bwMode="auto">
            <a:xfrm>
              <a:off x="5930106" y="2036763"/>
              <a:ext cx="357188" cy="322263"/>
            </a:xfrm>
            <a:custGeom>
              <a:avLst/>
              <a:gdLst>
                <a:gd name="T0" fmla="*/ 118 w 131"/>
                <a:gd name="T1" fmla="*/ 13 h 118"/>
                <a:gd name="T2" fmla="*/ 66 w 131"/>
                <a:gd name="T3" fmla="*/ 0 h 118"/>
                <a:gd name="T4" fmla="*/ 13 w 131"/>
                <a:gd name="T5" fmla="*/ 13 h 118"/>
                <a:gd name="T6" fmla="*/ 66 w 131"/>
                <a:gd name="T7" fmla="*/ 118 h 118"/>
                <a:gd name="T8" fmla="*/ 118 w 131"/>
                <a:gd name="T9" fmla="*/ 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18">
                  <a:moveTo>
                    <a:pt x="118" y="13"/>
                  </a:moveTo>
                  <a:cubicBezTo>
                    <a:pt x="118" y="13"/>
                    <a:pt x="99" y="0"/>
                    <a:pt x="66" y="0"/>
                  </a:cubicBezTo>
                  <a:cubicBezTo>
                    <a:pt x="33" y="0"/>
                    <a:pt x="13" y="13"/>
                    <a:pt x="13" y="13"/>
                  </a:cubicBezTo>
                  <a:cubicBezTo>
                    <a:pt x="13" y="13"/>
                    <a:pt x="0" y="87"/>
                    <a:pt x="66" y="118"/>
                  </a:cubicBezTo>
                  <a:cubicBezTo>
                    <a:pt x="131" y="87"/>
                    <a:pt x="118" y="13"/>
                    <a:pt x="11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3" name="Freeform 316"/>
            <p:cNvSpPr/>
            <p:nvPr userDrawn="1"/>
          </p:nvSpPr>
          <p:spPr bwMode="auto">
            <a:xfrm>
              <a:off x="5947568" y="2047875"/>
              <a:ext cx="323850" cy="300038"/>
            </a:xfrm>
            <a:custGeom>
              <a:avLst/>
              <a:gdLst>
                <a:gd name="T0" fmla="*/ 108 w 119"/>
                <a:gd name="T1" fmla="*/ 13 h 110"/>
                <a:gd name="T2" fmla="*/ 60 w 119"/>
                <a:gd name="T3" fmla="*/ 0 h 110"/>
                <a:gd name="T4" fmla="*/ 12 w 119"/>
                <a:gd name="T5" fmla="*/ 13 h 110"/>
                <a:gd name="T6" fmla="*/ 60 w 119"/>
                <a:gd name="T7" fmla="*/ 110 h 110"/>
                <a:gd name="T8" fmla="*/ 108 w 119"/>
                <a:gd name="T9" fmla="*/ 1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0">
                  <a:moveTo>
                    <a:pt x="108" y="13"/>
                  </a:moveTo>
                  <a:cubicBezTo>
                    <a:pt x="108" y="13"/>
                    <a:pt x="90" y="0"/>
                    <a:pt x="60" y="0"/>
                  </a:cubicBezTo>
                  <a:cubicBezTo>
                    <a:pt x="29" y="0"/>
                    <a:pt x="12" y="13"/>
                    <a:pt x="12" y="13"/>
                  </a:cubicBezTo>
                  <a:cubicBezTo>
                    <a:pt x="12" y="13"/>
                    <a:pt x="0" y="81"/>
                    <a:pt x="60" y="110"/>
                  </a:cubicBezTo>
                  <a:cubicBezTo>
                    <a:pt x="119" y="81"/>
                    <a:pt x="108" y="13"/>
                    <a:pt x="108" y="13"/>
                  </a:cubicBezTo>
                  <a:close/>
                </a:path>
              </a:pathLst>
            </a:custGeom>
            <a:solidFill>
              <a:srgbClr val="567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4" name="Freeform 317"/>
            <p:cNvSpPr/>
            <p:nvPr userDrawn="1"/>
          </p:nvSpPr>
          <p:spPr bwMode="auto">
            <a:xfrm>
              <a:off x="6039643" y="2132013"/>
              <a:ext cx="149225" cy="101600"/>
            </a:xfrm>
            <a:custGeom>
              <a:avLst/>
              <a:gdLst>
                <a:gd name="T0" fmla="*/ 23 w 55"/>
                <a:gd name="T1" fmla="*/ 37 h 37"/>
                <a:gd name="T2" fmla="*/ 20 w 55"/>
                <a:gd name="T3" fmla="*/ 35 h 37"/>
                <a:gd name="T4" fmla="*/ 2 w 55"/>
                <a:gd name="T5" fmla="*/ 17 h 37"/>
                <a:gd name="T6" fmla="*/ 2 w 55"/>
                <a:gd name="T7" fmla="*/ 11 h 37"/>
                <a:gd name="T8" fmla="*/ 8 w 55"/>
                <a:gd name="T9" fmla="*/ 11 h 37"/>
                <a:gd name="T10" fmla="*/ 23 w 55"/>
                <a:gd name="T11" fmla="*/ 25 h 37"/>
                <a:gd name="T12" fmla="*/ 47 w 55"/>
                <a:gd name="T13" fmla="*/ 2 h 37"/>
                <a:gd name="T14" fmla="*/ 53 w 55"/>
                <a:gd name="T15" fmla="*/ 2 h 37"/>
                <a:gd name="T16" fmla="*/ 53 w 55"/>
                <a:gd name="T17" fmla="*/ 8 h 37"/>
                <a:gd name="T18" fmla="*/ 26 w 55"/>
                <a:gd name="T19" fmla="*/ 35 h 37"/>
                <a:gd name="T20" fmla="*/ 23 w 55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7">
                  <a:moveTo>
                    <a:pt x="23" y="37"/>
                  </a:moveTo>
                  <a:cubicBezTo>
                    <a:pt x="22" y="37"/>
                    <a:pt x="21" y="36"/>
                    <a:pt x="20" y="3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5"/>
                    <a:pt x="0" y="13"/>
                    <a:pt x="2" y="11"/>
                  </a:cubicBezTo>
                  <a:cubicBezTo>
                    <a:pt x="4" y="9"/>
                    <a:pt x="7" y="9"/>
                    <a:pt x="8" y="11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0"/>
                    <a:pt x="52" y="0"/>
                    <a:pt x="53" y="2"/>
                  </a:cubicBezTo>
                  <a:cubicBezTo>
                    <a:pt x="55" y="4"/>
                    <a:pt x="55" y="7"/>
                    <a:pt x="53" y="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4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5" name="Freeform 318"/>
            <p:cNvSpPr/>
            <p:nvPr userDrawn="1"/>
          </p:nvSpPr>
          <p:spPr bwMode="auto">
            <a:xfrm>
              <a:off x="7519193" y="3214688"/>
              <a:ext cx="484188" cy="508000"/>
            </a:xfrm>
            <a:custGeom>
              <a:avLst/>
              <a:gdLst>
                <a:gd name="T0" fmla="*/ 174 w 178"/>
                <a:gd name="T1" fmla="*/ 56 h 187"/>
                <a:gd name="T2" fmla="*/ 125 w 178"/>
                <a:gd name="T3" fmla="*/ 86 h 187"/>
                <a:gd name="T4" fmla="*/ 129 w 178"/>
                <a:gd name="T5" fmla="*/ 0 h 187"/>
                <a:gd name="T6" fmla="*/ 47 w 178"/>
                <a:gd name="T7" fmla="*/ 75 h 187"/>
                <a:gd name="T8" fmla="*/ 26 w 178"/>
                <a:gd name="T9" fmla="*/ 38 h 187"/>
                <a:gd name="T10" fmla="*/ 64 w 178"/>
                <a:gd name="T11" fmla="*/ 161 h 187"/>
                <a:gd name="T12" fmla="*/ 174 w 178"/>
                <a:gd name="T13" fmla="*/ 5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7">
                  <a:moveTo>
                    <a:pt x="174" y="56"/>
                  </a:moveTo>
                  <a:cubicBezTo>
                    <a:pt x="160" y="74"/>
                    <a:pt x="140" y="82"/>
                    <a:pt x="125" y="86"/>
                  </a:cubicBezTo>
                  <a:cubicBezTo>
                    <a:pt x="121" y="62"/>
                    <a:pt x="105" y="38"/>
                    <a:pt x="129" y="0"/>
                  </a:cubicBezTo>
                  <a:cubicBezTo>
                    <a:pt x="85" y="13"/>
                    <a:pt x="62" y="44"/>
                    <a:pt x="47" y="75"/>
                  </a:cubicBezTo>
                  <a:cubicBezTo>
                    <a:pt x="38" y="61"/>
                    <a:pt x="28" y="57"/>
                    <a:pt x="26" y="38"/>
                  </a:cubicBezTo>
                  <a:cubicBezTo>
                    <a:pt x="7" y="73"/>
                    <a:pt x="0" y="139"/>
                    <a:pt x="64" y="161"/>
                  </a:cubicBezTo>
                  <a:cubicBezTo>
                    <a:pt x="141" y="187"/>
                    <a:pt x="178" y="109"/>
                    <a:pt x="174" y="56"/>
                  </a:cubicBezTo>
                  <a:close/>
                </a:path>
              </a:pathLst>
            </a:custGeom>
            <a:solidFill>
              <a:srgbClr val="EB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6" name="Freeform 319"/>
            <p:cNvSpPr/>
            <p:nvPr userDrawn="1"/>
          </p:nvSpPr>
          <p:spPr bwMode="auto">
            <a:xfrm>
              <a:off x="7554118" y="3290888"/>
              <a:ext cx="419100" cy="411163"/>
            </a:xfrm>
            <a:custGeom>
              <a:avLst/>
              <a:gdLst>
                <a:gd name="T0" fmla="*/ 152 w 154"/>
                <a:gd name="T1" fmla="*/ 50 h 151"/>
                <a:gd name="T2" fmla="*/ 100 w 154"/>
                <a:gd name="T3" fmla="*/ 72 h 151"/>
                <a:gd name="T4" fmla="*/ 86 w 154"/>
                <a:gd name="T5" fmla="*/ 0 h 151"/>
                <a:gd name="T6" fmla="*/ 40 w 154"/>
                <a:gd name="T7" fmla="*/ 69 h 151"/>
                <a:gd name="T8" fmla="*/ 12 w 154"/>
                <a:gd name="T9" fmla="*/ 39 h 151"/>
                <a:gd name="T10" fmla="*/ 52 w 154"/>
                <a:gd name="T11" fmla="*/ 128 h 151"/>
                <a:gd name="T12" fmla="*/ 152 w 154"/>
                <a:gd name="T13" fmla="*/ 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1">
                  <a:moveTo>
                    <a:pt x="152" y="50"/>
                  </a:moveTo>
                  <a:cubicBezTo>
                    <a:pt x="136" y="68"/>
                    <a:pt x="111" y="68"/>
                    <a:pt x="100" y="72"/>
                  </a:cubicBezTo>
                  <a:cubicBezTo>
                    <a:pt x="97" y="54"/>
                    <a:pt x="74" y="30"/>
                    <a:pt x="86" y="0"/>
                  </a:cubicBezTo>
                  <a:cubicBezTo>
                    <a:pt x="57" y="13"/>
                    <a:pt x="51" y="47"/>
                    <a:pt x="40" y="69"/>
                  </a:cubicBezTo>
                  <a:cubicBezTo>
                    <a:pt x="34" y="64"/>
                    <a:pt x="15" y="50"/>
                    <a:pt x="12" y="39"/>
                  </a:cubicBezTo>
                  <a:cubicBezTo>
                    <a:pt x="0" y="61"/>
                    <a:pt x="3" y="111"/>
                    <a:pt x="52" y="128"/>
                  </a:cubicBezTo>
                  <a:cubicBezTo>
                    <a:pt x="121" y="151"/>
                    <a:pt x="154" y="85"/>
                    <a:pt x="152" y="50"/>
                  </a:cubicBezTo>
                  <a:close/>
                </a:path>
              </a:pathLst>
            </a:custGeom>
            <a:solidFill>
              <a:srgbClr val="DC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7" name="Freeform 320"/>
            <p:cNvSpPr/>
            <p:nvPr userDrawn="1"/>
          </p:nvSpPr>
          <p:spPr bwMode="auto">
            <a:xfrm>
              <a:off x="7576343" y="3375025"/>
              <a:ext cx="344488" cy="300038"/>
            </a:xfrm>
            <a:custGeom>
              <a:avLst/>
              <a:gdLst>
                <a:gd name="T0" fmla="*/ 127 w 127"/>
                <a:gd name="T1" fmla="*/ 44 h 110"/>
                <a:gd name="T2" fmla="*/ 79 w 127"/>
                <a:gd name="T3" fmla="*/ 56 h 110"/>
                <a:gd name="T4" fmla="*/ 62 w 127"/>
                <a:gd name="T5" fmla="*/ 0 h 110"/>
                <a:gd name="T6" fmla="*/ 34 w 127"/>
                <a:gd name="T7" fmla="*/ 50 h 110"/>
                <a:gd name="T8" fmla="*/ 8 w 127"/>
                <a:gd name="T9" fmla="*/ 28 h 110"/>
                <a:gd name="T10" fmla="*/ 47 w 127"/>
                <a:gd name="T11" fmla="*/ 93 h 110"/>
                <a:gd name="T12" fmla="*/ 127 w 127"/>
                <a:gd name="T13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0">
                  <a:moveTo>
                    <a:pt x="127" y="44"/>
                  </a:moveTo>
                  <a:cubicBezTo>
                    <a:pt x="120" y="53"/>
                    <a:pt x="86" y="54"/>
                    <a:pt x="79" y="56"/>
                  </a:cubicBezTo>
                  <a:cubicBezTo>
                    <a:pt x="77" y="44"/>
                    <a:pt x="55" y="21"/>
                    <a:pt x="62" y="0"/>
                  </a:cubicBezTo>
                  <a:cubicBezTo>
                    <a:pt x="45" y="14"/>
                    <a:pt x="41" y="34"/>
                    <a:pt x="34" y="50"/>
                  </a:cubicBezTo>
                  <a:cubicBezTo>
                    <a:pt x="29" y="46"/>
                    <a:pt x="12" y="38"/>
                    <a:pt x="8" y="28"/>
                  </a:cubicBezTo>
                  <a:cubicBezTo>
                    <a:pt x="0" y="44"/>
                    <a:pt x="7" y="79"/>
                    <a:pt x="47" y="93"/>
                  </a:cubicBezTo>
                  <a:cubicBezTo>
                    <a:pt x="95" y="110"/>
                    <a:pt x="123" y="71"/>
                    <a:pt x="127" y="44"/>
                  </a:cubicBezTo>
                  <a:close/>
                </a:path>
              </a:pathLst>
            </a:custGeom>
            <a:solidFill>
              <a:srgbClr val="F6D0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8" name="Freeform 321"/>
            <p:cNvSpPr/>
            <p:nvPr userDrawn="1"/>
          </p:nvSpPr>
          <p:spPr bwMode="auto">
            <a:xfrm>
              <a:off x="7843043" y="3249613"/>
              <a:ext cx="115888" cy="179388"/>
            </a:xfrm>
            <a:custGeom>
              <a:avLst/>
              <a:gdLst>
                <a:gd name="T0" fmla="*/ 33 w 43"/>
                <a:gd name="T1" fmla="*/ 0 h 66"/>
                <a:gd name="T2" fmla="*/ 3 w 43"/>
                <a:gd name="T3" fmla="*/ 31 h 66"/>
                <a:gd name="T4" fmla="*/ 9 w 43"/>
                <a:gd name="T5" fmla="*/ 66 h 66"/>
                <a:gd name="T6" fmla="*/ 35 w 43"/>
                <a:gd name="T7" fmla="*/ 54 h 66"/>
                <a:gd name="T8" fmla="*/ 33 w 4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6">
                  <a:moveTo>
                    <a:pt x="33" y="0"/>
                  </a:moveTo>
                  <a:cubicBezTo>
                    <a:pt x="27" y="17"/>
                    <a:pt x="5" y="30"/>
                    <a:pt x="3" y="31"/>
                  </a:cubicBezTo>
                  <a:cubicBezTo>
                    <a:pt x="0" y="37"/>
                    <a:pt x="11" y="63"/>
                    <a:pt x="9" y="66"/>
                  </a:cubicBezTo>
                  <a:cubicBezTo>
                    <a:pt x="20" y="65"/>
                    <a:pt x="35" y="54"/>
                    <a:pt x="35" y="54"/>
                  </a:cubicBezTo>
                  <a:cubicBezTo>
                    <a:pt x="35" y="54"/>
                    <a:pt x="43" y="25"/>
                    <a:pt x="33" y="0"/>
                  </a:cubicBezTo>
                  <a:close/>
                </a:path>
              </a:pathLst>
            </a:custGeom>
            <a:solidFill>
              <a:srgbClr val="EB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9" name="Freeform 322"/>
            <p:cNvSpPr/>
            <p:nvPr userDrawn="1"/>
          </p:nvSpPr>
          <p:spPr bwMode="auto">
            <a:xfrm>
              <a:off x="7858918" y="3279775"/>
              <a:ext cx="95250" cy="139700"/>
            </a:xfrm>
            <a:custGeom>
              <a:avLst/>
              <a:gdLst>
                <a:gd name="T0" fmla="*/ 27 w 35"/>
                <a:gd name="T1" fmla="*/ 0 h 51"/>
                <a:gd name="T2" fmla="*/ 2 w 35"/>
                <a:gd name="T3" fmla="*/ 24 h 51"/>
                <a:gd name="T4" fmla="*/ 7 w 35"/>
                <a:gd name="T5" fmla="*/ 51 h 51"/>
                <a:gd name="T6" fmla="*/ 27 w 35"/>
                <a:gd name="T7" fmla="*/ 41 h 51"/>
                <a:gd name="T8" fmla="*/ 27 w 3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1">
                  <a:moveTo>
                    <a:pt x="27" y="0"/>
                  </a:moveTo>
                  <a:cubicBezTo>
                    <a:pt x="23" y="12"/>
                    <a:pt x="4" y="23"/>
                    <a:pt x="2" y="24"/>
                  </a:cubicBezTo>
                  <a:cubicBezTo>
                    <a:pt x="0" y="28"/>
                    <a:pt x="8" y="48"/>
                    <a:pt x="7" y="51"/>
                  </a:cubicBezTo>
                  <a:cubicBezTo>
                    <a:pt x="15" y="50"/>
                    <a:pt x="27" y="41"/>
                    <a:pt x="27" y="41"/>
                  </a:cubicBezTo>
                  <a:cubicBezTo>
                    <a:pt x="27" y="41"/>
                    <a:pt x="35" y="19"/>
                    <a:pt x="27" y="0"/>
                  </a:cubicBezTo>
                  <a:close/>
                </a:path>
              </a:pathLst>
            </a:custGeom>
            <a:solidFill>
              <a:srgbClr val="DC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0" name="Freeform 323"/>
            <p:cNvSpPr/>
            <p:nvPr userDrawn="1"/>
          </p:nvSpPr>
          <p:spPr bwMode="auto">
            <a:xfrm>
              <a:off x="7873206" y="3324225"/>
              <a:ext cx="65088" cy="85725"/>
            </a:xfrm>
            <a:custGeom>
              <a:avLst/>
              <a:gdLst>
                <a:gd name="T0" fmla="*/ 19 w 24"/>
                <a:gd name="T1" fmla="*/ 0 h 32"/>
                <a:gd name="T2" fmla="*/ 2 w 24"/>
                <a:gd name="T3" fmla="*/ 15 h 32"/>
                <a:gd name="T4" fmla="*/ 5 w 24"/>
                <a:gd name="T5" fmla="*/ 32 h 32"/>
                <a:gd name="T6" fmla="*/ 16 w 24"/>
                <a:gd name="T7" fmla="*/ 27 h 32"/>
                <a:gd name="T8" fmla="*/ 19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9" y="0"/>
                  </a:moveTo>
                  <a:cubicBezTo>
                    <a:pt x="16" y="8"/>
                    <a:pt x="3" y="15"/>
                    <a:pt x="2" y="15"/>
                  </a:cubicBezTo>
                  <a:cubicBezTo>
                    <a:pt x="0" y="18"/>
                    <a:pt x="5" y="30"/>
                    <a:pt x="5" y="32"/>
                  </a:cubicBezTo>
                  <a:cubicBezTo>
                    <a:pt x="10" y="32"/>
                    <a:pt x="16" y="27"/>
                    <a:pt x="16" y="27"/>
                  </a:cubicBezTo>
                  <a:cubicBezTo>
                    <a:pt x="16" y="27"/>
                    <a:pt x="24" y="12"/>
                    <a:pt x="19" y="0"/>
                  </a:cubicBezTo>
                  <a:close/>
                </a:path>
              </a:pathLst>
            </a:custGeom>
            <a:solidFill>
              <a:srgbClr val="EBB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1" name="Freeform 324"/>
            <p:cNvSpPr/>
            <p:nvPr userDrawn="1"/>
          </p:nvSpPr>
          <p:spPr bwMode="auto">
            <a:xfrm>
              <a:off x="7611268" y="3236913"/>
              <a:ext cx="79375" cy="160338"/>
            </a:xfrm>
            <a:custGeom>
              <a:avLst/>
              <a:gdLst>
                <a:gd name="T0" fmla="*/ 29 w 29"/>
                <a:gd name="T1" fmla="*/ 0 h 59"/>
                <a:gd name="T2" fmla="*/ 29 w 29"/>
                <a:gd name="T3" fmla="*/ 34 h 59"/>
                <a:gd name="T4" fmla="*/ 11 w 29"/>
                <a:gd name="T5" fmla="*/ 59 h 59"/>
                <a:gd name="T6" fmla="*/ 0 w 29"/>
                <a:gd name="T7" fmla="*/ 43 h 59"/>
                <a:gd name="T8" fmla="*/ 29 w 2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9">
                  <a:moveTo>
                    <a:pt x="29" y="0"/>
                  </a:moveTo>
                  <a:cubicBezTo>
                    <a:pt x="25" y="19"/>
                    <a:pt x="29" y="34"/>
                    <a:pt x="29" y="34"/>
                  </a:cubicBezTo>
                  <a:cubicBezTo>
                    <a:pt x="29" y="34"/>
                    <a:pt x="16" y="48"/>
                    <a:pt x="11" y="59"/>
                  </a:cubicBezTo>
                  <a:cubicBezTo>
                    <a:pt x="9" y="54"/>
                    <a:pt x="1" y="49"/>
                    <a:pt x="0" y="43"/>
                  </a:cubicBezTo>
                  <a:cubicBezTo>
                    <a:pt x="1" y="30"/>
                    <a:pt x="19" y="7"/>
                    <a:pt x="29" y="0"/>
                  </a:cubicBezTo>
                  <a:close/>
                </a:path>
              </a:pathLst>
            </a:custGeom>
            <a:solidFill>
              <a:srgbClr val="EB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2" name="Freeform 325"/>
            <p:cNvSpPr/>
            <p:nvPr userDrawn="1"/>
          </p:nvSpPr>
          <p:spPr bwMode="auto">
            <a:xfrm>
              <a:off x="7619206" y="3260725"/>
              <a:ext cx="57150" cy="125413"/>
            </a:xfrm>
            <a:custGeom>
              <a:avLst/>
              <a:gdLst>
                <a:gd name="T0" fmla="*/ 20 w 21"/>
                <a:gd name="T1" fmla="*/ 0 h 46"/>
                <a:gd name="T2" fmla="*/ 21 w 21"/>
                <a:gd name="T3" fmla="*/ 27 h 46"/>
                <a:gd name="T4" fmla="*/ 7 w 21"/>
                <a:gd name="T5" fmla="*/ 46 h 46"/>
                <a:gd name="T6" fmla="*/ 0 w 21"/>
                <a:gd name="T7" fmla="*/ 35 h 46"/>
                <a:gd name="T8" fmla="*/ 20 w 2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6">
                  <a:moveTo>
                    <a:pt x="20" y="0"/>
                  </a:moveTo>
                  <a:cubicBezTo>
                    <a:pt x="17" y="14"/>
                    <a:pt x="21" y="27"/>
                    <a:pt x="21" y="27"/>
                  </a:cubicBezTo>
                  <a:cubicBezTo>
                    <a:pt x="21" y="27"/>
                    <a:pt x="11" y="38"/>
                    <a:pt x="7" y="46"/>
                  </a:cubicBezTo>
                  <a:cubicBezTo>
                    <a:pt x="6" y="42"/>
                    <a:pt x="1" y="40"/>
                    <a:pt x="0" y="35"/>
                  </a:cubicBezTo>
                  <a:cubicBezTo>
                    <a:pt x="1" y="25"/>
                    <a:pt x="12" y="5"/>
                    <a:pt x="20" y="0"/>
                  </a:cubicBezTo>
                  <a:close/>
                </a:path>
              </a:pathLst>
            </a:custGeom>
            <a:solidFill>
              <a:srgbClr val="DC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3" name="Freeform 326"/>
            <p:cNvSpPr/>
            <p:nvPr userDrawn="1"/>
          </p:nvSpPr>
          <p:spPr bwMode="auto">
            <a:xfrm>
              <a:off x="7627143" y="3302000"/>
              <a:ext cx="33338" cy="73025"/>
            </a:xfrm>
            <a:custGeom>
              <a:avLst/>
              <a:gdLst>
                <a:gd name="T0" fmla="*/ 11 w 12"/>
                <a:gd name="T1" fmla="*/ 0 h 27"/>
                <a:gd name="T2" fmla="*/ 12 w 12"/>
                <a:gd name="T3" fmla="*/ 16 h 27"/>
                <a:gd name="T4" fmla="*/ 4 w 12"/>
                <a:gd name="T5" fmla="*/ 27 h 27"/>
                <a:gd name="T6" fmla="*/ 0 w 12"/>
                <a:gd name="T7" fmla="*/ 22 h 27"/>
                <a:gd name="T8" fmla="*/ 11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0"/>
                  </a:moveTo>
                  <a:cubicBezTo>
                    <a:pt x="9" y="8"/>
                    <a:pt x="12" y="16"/>
                    <a:pt x="12" y="16"/>
                  </a:cubicBezTo>
                  <a:cubicBezTo>
                    <a:pt x="12" y="16"/>
                    <a:pt x="6" y="22"/>
                    <a:pt x="4" y="27"/>
                  </a:cubicBezTo>
                  <a:cubicBezTo>
                    <a:pt x="3" y="25"/>
                    <a:pt x="1" y="25"/>
                    <a:pt x="0" y="22"/>
                  </a:cubicBezTo>
                  <a:cubicBezTo>
                    <a:pt x="1" y="16"/>
                    <a:pt x="6" y="3"/>
                    <a:pt x="11" y="0"/>
                  </a:cubicBezTo>
                  <a:close/>
                </a:path>
              </a:pathLst>
            </a:custGeom>
            <a:solidFill>
              <a:srgbClr val="EBB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6"/>
          <p:cNvCxnSpPr/>
          <p:nvPr>
            <p:custDataLst>
              <p:tags r:id="rId2"/>
            </p:custDataLst>
          </p:nvPr>
        </p:nvCxnSpPr>
        <p:spPr>
          <a:xfrm>
            <a:off x="5743574" y="3457576"/>
            <a:ext cx="502908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089250" y="0"/>
            <a:ext cx="4198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2225449" y="2379437"/>
            <a:ext cx="1854654" cy="18546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743574" y="2339096"/>
            <a:ext cx="5029088" cy="102098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743574" y="3574946"/>
            <a:ext cx="5029088" cy="45916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17" name="六边形 16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00000"/>
              </a:lnSpc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任意多边形: 形状 18"/>
          <p:cNvSpPr/>
          <p:nvPr userDrawn="1">
            <p:custDataLst>
              <p:tags r:id="rId6"/>
            </p:custDataLst>
          </p:nvPr>
        </p:nvSpPr>
        <p:spPr>
          <a:xfrm rot="18000000">
            <a:off x="-597535" y="2485390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7"/>
            </p:custDataLst>
          </p:nvPr>
        </p:nvSpPr>
        <p:spPr>
          <a:xfrm rot="18000000">
            <a:off x="-597535" y="3461385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8"/>
            </p:custDataLst>
          </p:nvPr>
        </p:nvSpPr>
        <p:spPr>
          <a:xfrm rot="18000000">
            <a:off x="11374755" y="2470150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9"/>
            </p:custDataLst>
          </p:nvPr>
        </p:nvSpPr>
        <p:spPr>
          <a:xfrm rot="18000000">
            <a:off x="11374755" y="3446145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="1" strike="noStrike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-874365" y="-942222"/>
            <a:ext cx="14164352" cy="7873965"/>
            <a:chOff x="-874365" y="-942222"/>
            <a:chExt cx="14164352" cy="7873965"/>
          </a:xfrm>
        </p:grpSpPr>
        <p:sp>
          <p:nvSpPr>
            <p:cNvPr id="7" name="矩形 6"/>
            <p:cNvSpPr/>
            <p:nvPr userDrawn="1">
              <p:custDataLst>
                <p:tags r:id="rId3"/>
              </p:custDataLst>
            </p:nvPr>
          </p:nvSpPr>
          <p:spPr>
            <a:xfrm rot="3847341">
              <a:off x="8139045" y="1458535"/>
              <a:ext cx="1637615" cy="1717791"/>
            </a:xfrm>
            <a:prstGeom prst="rect">
              <a:avLst/>
            </a:prstGeom>
            <a:noFill/>
            <a:ln>
              <a:solidFill>
                <a:schemeClr val="accent4">
                  <a:lumMod val="25000"/>
                  <a:lumOff val="75000"/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4"/>
              </p:custDataLst>
            </p:nvPr>
          </p:nvSpPr>
          <p:spPr>
            <a:xfrm rot="9915377">
              <a:off x="-225682" y="-365695"/>
              <a:ext cx="3650669" cy="2991486"/>
            </a:xfrm>
            <a:custGeom>
              <a:avLst/>
              <a:gdLst>
                <a:gd name="connsiteX0" fmla="*/ 3091457 w 3650669"/>
                <a:gd name="connsiteY0" fmla="*/ 2991486 h 2991486"/>
                <a:gd name="connsiteX1" fmla="*/ 0 w 3650669"/>
                <a:gd name="connsiteY1" fmla="*/ 2177936 h 2991486"/>
                <a:gd name="connsiteX2" fmla="*/ 0 w 3650669"/>
                <a:gd name="connsiteY2" fmla="*/ 0 h 2991486"/>
                <a:gd name="connsiteX3" fmla="*/ 3650669 w 3650669"/>
                <a:gd name="connsiteY3" fmla="*/ 0 h 2991486"/>
                <a:gd name="connsiteX4" fmla="*/ 3650669 w 3650669"/>
                <a:gd name="connsiteY4" fmla="*/ 866505 h 29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69" h="2991486">
                  <a:moveTo>
                    <a:pt x="3091457" y="2991486"/>
                  </a:moveTo>
                  <a:lnTo>
                    <a:pt x="0" y="2177936"/>
                  </a:lnTo>
                  <a:lnTo>
                    <a:pt x="0" y="0"/>
                  </a:lnTo>
                  <a:lnTo>
                    <a:pt x="3650669" y="0"/>
                  </a:lnTo>
                  <a:lnTo>
                    <a:pt x="3650669" y="866505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5"/>
              </p:custDataLst>
            </p:nvPr>
          </p:nvSpPr>
          <p:spPr>
            <a:xfrm rot="8836549">
              <a:off x="-312105" y="-667877"/>
              <a:ext cx="3650670" cy="3299031"/>
            </a:xfrm>
            <a:custGeom>
              <a:avLst/>
              <a:gdLst>
                <a:gd name="connsiteX0" fmla="*/ 2587174 w 3650670"/>
                <a:gd name="connsiteY0" fmla="*/ 3299031 h 3299031"/>
                <a:gd name="connsiteX1" fmla="*/ 0 w 3650670"/>
                <a:gd name="connsiteY1" fmla="*/ 1636553 h 3299031"/>
                <a:gd name="connsiteX2" fmla="*/ 0 w 3650670"/>
                <a:gd name="connsiteY2" fmla="*/ 0 h 3299031"/>
                <a:gd name="connsiteX3" fmla="*/ 3650670 w 3650670"/>
                <a:gd name="connsiteY3" fmla="*/ 0 h 3299031"/>
                <a:gd name="connsiteX4" fmla="*/ 3650670 w 3650670"/>
                <a:gd name="connsiteY4" fmla="*/ 1644002 h 329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299031">
                  <a:moveTo>
                    <a:pt x="2587174" y="3299031"/>
                  </a:moveTo>
                  <a:lnTo>
                    <a:pt x="0" y="1636553"/>
                  </a:lnTo>
                  <a:lnTo>
                    <a:pt x="0" y="0"/>
                  </a:lnTo>
                  <a:lnTo>
                    <a:pt x="3650670" y="0"/>
                  </a:lnTo>
                  <a:lnTo>
                    <a:pt x="3650670" y="1644002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6"/>
              </p:custDataLst>
            </p:nvPr>
          </p:nvSpPr>
          <p:spPr>
            <a:xfrm rot="7313351">
              <a:off x="-324544" y="-859265"/>
              <a:ext cx="3650670" cy="3484755"/>
            </a:xfrm>
            <a:custGeom>
              <a:avLst/>
              <a:gdLst>
                <a:gd name="connsiteX0" fmla="*/ 1876124 w 3650670"/>
                <a:gd name="connsiteY0" fmla="*/ 3484755 h 3484755"/>
                <a:gd name="connsiteX1" fmla="*/ 0 w 3650670"/>
                <a:gd name="connsiteY1" fmla="*/ 469367 h 3484755"/>
                <a:gd name="connsiteX2" fmla="*/ 0 w 3650670"/>
                <a:gd name="connsiteY2" fmla="*/ 0 h 3484755"/>
                <a:gd name="connsiteX3" fmla="*/ 3650670 w 3650670"/>
                <a:gd name="connsiteY3" fmla="*/ 0 h 3484755"/>
                <a:gd name="connsiteX4" fmla="*/ 3650670 w 3650670"/>
                <a:gd name="connsiteY4" fmla="*/ 2380662 h 34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484755">
                  <a:moveTo>
                    <a:pt x="1876124" y="3484755"/>
                  </a:moveTo>
                  <a:lnTo>
                    <a:pt x="0" y="469367"/>
                  </a:lnTo>
                  <a:lnTo>
                    <a:pt x="0" y="0"/>
                  </a:lnTo>
                  <a:lnTo>
                    <a:pt x="3650670" y="0"/>
                  </a:lnTo>
                  <a:lnTo>
                    <a:pt x="3650670" y="2380662"/>
                  </a:lnTo>
                  <a:close/>
                </a:path>
              </a:pathLst>
            </a:custGeom>
            <a:noFill/>
            <a:ln>
              <a:solidFill>
                <a:schemeClr val="accent4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7"/>
              </p:custDataLst>
            </p:nvPr>
          </p:nvSpPr>
          <p:spPr>
            <a:xfrm rot="9915377">
              <a:off x="10714894" y="3328747"/>
              <a:ext cx="1948196" cy="3590205"/>
            </a:xfrm>
            <a:custGeom>
              <a:avLst/>
              <a:gdLst>
                <a:gd name="connsiteX0" fmla="*/ 0 w 1948196"/>
                <a:gd name="connsiteY0" fmla="*/ 3590205 h 3590205"/>
                <a:gd name="connsiteX1" fmla="*/ 944801 w 1948196"/>
                <a:gd name="connsiteY1" fmla="*/ 0 h 3590205"/>
                <a:gd name="connsiteX2" fmla="*/ 1948196 w 1948196"/>
                <a:gd name="connsiteY2" fmla="*/ 264054 h 3590205"/>
                <a:gd name="connsiteX3" fmla="*/ 1948195 w 1948196"/>
                <a:gd name="connsiteY3" fmla="*/ 3590205 h 359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196" h="3590205">
                  <a:moveTo>
                    <a:pt x="0" y="3590205"/>
                  </a:moveTo>
                  <a:lnTo>
                    <a:pt x="944801" y="0"/>
                  </a:lnTo>
                  <a:lnTo>
                    <a:pt x="1948196" y="264054"/>
                  </a:lnTo>
                  <a:lnTo>
                    <a:pt x="1948195" y="3590205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8"/>
              </p:custDataLst>
            </p:nvPr>
          </p:nvSpPr>
          <p:spPr>
            <a:xfrm rot="8836549">
              <a:off x="10586339" y="3423771"/>
              <a:ext cx="2686712" cy="3276629"/>
            </a:xfrm>
            <a:custGeom>
              <a:avLst/>
              <a:gdLst>
                <a:gd name="connsiteX0" fmla="*/ 0 w 2686712"/>
                <a:gd name="connsiteY0" fmla="*/ 3276629 h 3276629"/>
                <a:gd name="connsiteX1" fmla="*/ 2105512 w 2686712"/>
                <a:gd name="connsiteY1" fmla="*/ 0 h 3276629"/>
                <a:gd name="connsiteX2" fmla="*/ 2686712 w 2686712"/>
                <a:gd name="connsiteY2" fmla="*/ 373470 h 3276629"/>
                <a:gd name="connsiteX3" fmla="*/ 2686712 w 2686712"/>
                <a:gd name="connsiteY3" fmla="*/ 3276629 h 32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712" h="3276629">
                  <a:moveTo>
                    <a:pt x="0" y="3276629"/>
                  </a:moveTo>
                  <a:lnTo>
                    <a:pt x="2105512" y="0"/>
                  </a:lnTo>
                  <a:lnTo>
                    <a:pt x="2686712" y="373470"/>
                  </a:lnTo>
                  <a:lnTo>
                    <a:pt x="2686712" y="3276629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9"/>
              </p:custDataLst>
            </p:nvPr>
          </p:nvSpPr>
          <p:spPr>
            <a:xfrm rot="7313351">
              <a:off x="10163811" y="3386509"/>
              <a:ext cx="3650670" cy="2601682"/>
            </a:xfrm>
            <a:custGeom>
              <a:avLst/>
              <a:gdLst>
                <a:gd name="connsiteX0" fmla="*/ 0 w 3650670"/>
                <a:gd name="connsiteY0" fmla="*/ 2601682 h 2601682"/>
                <a:gd name="connsiteX1" fmla="*/ 0 w 3650670"/>
                <a:gd name="connsiteY1" fmla="*/ 2218620 h 2601682"/>
                <a:gd name="connsiteX2" fmla="*/ 3565862 w 3650670"/>
                <a:gd name="connsiteY2" fmla="*/ 0 h 2601682"/>
                <a:gd name="connsiteX3" fmla="*/ 3650670 w 3650670"/>
                <a:gd name="connsiteY3" fmla="*/ 136307 h 2601682"/>
                <a:gd name="connsiteX4" fmla="*/ 3650670 w 3650670"/>
                <a:gd name="connsiteY4" fmla="*/ 2601682 h 260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2601682">
                  <a:moveTo>
                    <a:pt x="0" y="2601682"/>
                  </a:moveTo>
                  <a:lnTo>
                    <a:pt x="0" y="2218620"/>
                  </a:lnTo>
                  <a:lnTo>
                    <a:pt x="3565862" y="0"/>
                  </a:lnTo>
                  <a:lnTo>
                    <a:pt x="3650670" y="136307"/>
                  </a:lnTo>
                  <a:lnTo>
                    <a:pt x="3650670" y="2601682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 userDrawn="1">
              <p:custDataLst>
                <p:tags r:id="rId10"/>
              </p:custDataLst>
            </p:nvPr>
          </p:nvSpPr>
          <p:spPr>
            <a:xfrm rot="7313351">
              <a:off x="2690988" y="4475856"/>
              <a:ext cx="923366" cy="923366"/>
            </a:xfrm>
            <a:prstGeom prst="rect">
              <a:avLst/>
            </a:prstGeom>
            <a:noFill/>
            <a:ln>
              <a:solidFill>
                <a:schemeClr val="accent4">
                  <a:lumMod val="25000"/>
                  <a:lumOff val="75000"/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1"/>
              </p:custDataLst>
            </p:nvPr>
          </p:nvSpPr>
          <p:spPr>
            <a:xfrm rot="19702030">
              <a:off x="-874365" y="1079439"/>
              <a:ext cx="2874834" cy="3021379"/>
            </a:xfrm>
            <a:custGeom>
              <a:avLst/>
              <a:gdLst>
                <a:gd name="connsiteX0" fmla="*/ 2119489 w 2874834"/>
                <a:gd name="connsiteY0" fmla="*/ 0 h 3021379"/>
                <a:gd name="connsiteX1" fmla="*/ 2874834 w 2874834"/>
                <a:gd name="connsiteY1" fmla="*/ 1510690 h 3021379"/>
                <a:gd name="connsiteX2" fmla="*/ 2119489 w 2874834"/>
                <a:gd name="connsiteY2" fmla="*/ 3021379 h 3021379"/>
                <a:gd name="connsiteX3" fmla="*/ 125377 w 2874834"/>
                <a:gd name="connsiteY3" fmla="*/ 3021379 h 3021379"/>
                <a:gd name="connsiteX4" fmla="*/ 0 w 2874834"/>
                <a:gd name="connsiteY4" fmla="*/ 2770625 h 3021379"/>
                <a:gd name="connsiteX5" fmla="*/ 1706689 w 2874834"/>
                <a:gd name="connsiteY5" fmla="*/ 0 h 302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4834" h="3021379">
                  <a:moveTo>
                    <a:pt x="2119489" y="0"/>
                  </a:moveTo>
                  <a:lnTo>
                    <a:pt x="2874834" y="1510690"/>
                  </a:lnTo>
                  <a:lnTo>
                    <a:pt x="2119489" y="3021379"/>
                  </a:lnTo>
                  <a:lnTo>
                    <a:pt x="125377" y="3021379"/>
                  </a:lnTo>
                  <a:lnTo>
                    <a:pt x="0" y="2770625"/>
                  </a:lnTo>
                  <a:lnTo>
                    <a:pt x="1706689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12"/>
              </p:custDataLst>
            </p:nvPr>
          </p:nvSpPr>
          <p:spPr>
            <a:xfrm rot="256751">
              <a:off x="9932049" y="5002174"/>
              <a:ext cx="2323376" cy="1929569"/>
            </a:xfrm>
            <a:custGeom>
              <a:avLst/>
              <a:gdLst>
                <a:gd name="connsiteX0" fmla="*/ 755345 w 2323376"/>
                <a:gd name="connsiteY0" fmla="*/ 0 h 1929569"/>
                <a:gd name="connsiteX1" fmla="*/ 2190831 w 2323376"/>
                <a:gd name="connsiteY1" fmla="*/ 0 h 1929569"/>
                <a:gd name="connsiteX2" fmla="*/ 2323376 w 2323376"/>
                <a:gd name="connsiteY2" fmla="*/ 1771393 h 1929569"/>
                <a:gd name="connsiteX3" fmla="*/ 209439 w 2323376"/>
                <a:gd name="connsiteY3" fmla="*/ 1929569 h 1929569"/>
                <a:gd name="connsiteX4" fmla="*/ 0 w 2323376"/>
                <a:gd name="connsiteY4" fmla="*/ 1510690 h 19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76" h="1929569">
                  <a:moveTo>
                    <a:pt x="755345" y="0"/>
                  </a:moveTo>
                  <a:lnTo>
                    <a:pt x="2190831" y="0"/>
                  </a:lnTo>
                  <a:lnTo>
                    <a:pt x="2323376" y="1771393"/>
                  </a:lnTo>
                  <a:lnTo>
                    <a:pt x="209439" y="1929569"/>
                  </a:lnTo>
                  <a:lnTo>
                    <a:pt x="0" y="151069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/>
            <p:cNvSpPr/>
            <p:nvPr userDrawn="1">
              <p:custDataLst>
                <p:tags r:id="rId13"/>
              </p:custDataLst>
            </p:nvPr>
          </p:nvSpPr>
          <p:spPr>
            <a:xfrm rot="17671134">
              <a:off x="7489454" y="1598461"/>
              <a:ext cx="698271" cy="698271"/>
            </a:xfrm>
            <a:prstGeom prst="rect">
              <a:avLst/>
            </a:prstGeom>
            <a:solidFill>
              <a:schemeClr val="accent2">
                <a:lumMod val="50000"/>
                <a:lumOff val="5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/>
            <p:cNvSpPr/>
            <p:nvPr userDrawn="1">
              <p:custDataLst>
                <p:tags r:id="rId14"/>
              </p:custDataLst>
            </p:nvPr>
          </p:nvSpPr>
          <p:spPr>
            <a:xfrm rot="20144459">
              <a:off x="2916545" y="5188766"/>
              <a:ext cx="698271" cy="698271"/>
            </a:xfrm>
            <a:prstGeom prst="rect">
              <a:avLst/>
            </a:prstGeom>
            <a:solidFill>
              <a:schemeClr val="accent2">
                <a:lumMod val="50000"/>
                <a:lumOff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2040323" y="2480199"/>
            <a:ext cx="8123504" cy="1197329"/>
          </a:xfrm>
        </p:spPr>
        <p:txBody>
          <a:bodyPr lIns="90000" tIns="46800" rIns="90000" bIns="46800" anchor="b" anchorCtr="1">
            <a:normAutofit/>
          </a:bodyPr>
          <a:lstStyle>
            <a:lvl1pPr algn="ctr">
              <a:defRPr sz="66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2040323" y="3747589"/>
            <a:ext cx="8123504" cy="567833"/>
          </a:xfrm>
        </p:spPr>
        <p:txBody>
          <a:bodyPr lIns="90000" tIns="46800" rIns="90000" bIns="46800" anchor="t" anchorCtr="1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32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2516772" y="4613682"/>
            <a:ext cx="1913417" cy="540000"/>
          </a:xfrm>
        </p:spPr>
        <p:txBody>
          <a:bodyPr lIns="90000" tIns="46800" rIns="90000" bIns="0" anchor="ctr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7823667" y="4635450"/>
            <a:ext cx="1913417" cy="540000"/>
          </a:xfrm>
        </p:spPr>
        <p:txBody>
          <a:bodyPr lIns="90000" tIns="0" rIns="90000" bIns="46800" anchor="ctr" anchorCtr="0">
            <a:normAutofit/>
          </a:bodyPr>
          <a:lstStyle>
            <a:lvl1pPr marL="0" indent="0" algn="r"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cxnSp>
        <p:nvCxnSpPr>
          <p:cNvPr id="22" name="直接连接符 21"/>
          <p:cNvCxnSpPr/>
          <p:nvPr userDrawn="1">
            <p:custDataLst>
              <p:tags r:id="rId22"/>
            </p:custDataLst>
          </p:nvPr>
        </p:nvCxnSpPr>
        <p:spPr>
          <a:xfrm>
            <a:off x="2644140" y="4465092"/>
            <a:ext cx="6941820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2427633" y="2658596"/>
            <a:ext cx="1846047" cy="1645738"/>
            <a:chOff x="2427633" y="2658596"/>
            <a:chExt cx="1846047" cy="1645738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9915377">
              <a:off x="2744593" y="2658596"/>
              <a:ext cx="1529087" cy="1529087"/>
            </a:xfrm>
            <a:prstGeom prst="rect">
              <a:avLst/>
            </a:prstGeom>
            <a:noFill/>
            <a:ln>
              <a:solidFill>
                <a:srgbClr val="D64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 rot="8836549">
              <a:off x="2709569" y="2667987"/>
              <a:ext cx="1529087" cy="1529087"/>
            </a:xfrm>
            <a:prstGeom prst="rect">
              <a:avLst/>
            </a:prstGeom>
            <a:noFill/>
            <a:ln>
              <a:solidFill>
                <a:srgbClr val="D82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7313351">
              <a:off x="2708816" y="2670317"/>
              <a:ext cx="1529087" cy="1529087"/>
            </a:xfrm>
            <a:prstGeom prst="rect">
              <a:avLst/>
            </a:prstGeom>
            <a:noFill/>
            <a:ln>
              <a:solidFill>
                <a:srgbClr val="D55F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六边形 10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2427633" y="3038825"/>
              <a:ext cx="1467990" cy="1265509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0"/>
            </p:custDataLst>
          </p:nvPr>
        </p:nvSpPr>
        <p:spPr>
          <a:xfrm>
            <a:off x="5153371" y="2747875"/>
            <a:ext cx="5001281" cy="1035068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11"/>
            </p:custDataLst>
          </p:nvPr>
        </p:nvSpPr>
        <p:spPr>
          <a:xfrm>
            <a:off x="5162677" y="3844707"/>
            <a:ext cx="4991975" cy="750578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rgbClr val="F2A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rgbClr val="F2A8A8">
                <a:alpha val="53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330200"/>
            <a:ext cx="10852237" cy="55499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3927371" y="-610084"/>
            <a:ext cx="3688498" cy="3248116"/>
            <a:chOff x="3927371" y="-610084"/>
            <a:chExt cx="3688498" cy="3248116"/>
          </a:xfrm>
        </p:grpSpPr>
        <p:sp>
          <p:nvSpPr>
            <p:cNvPr id="6" name="任意多边形: 形状 5"/>
            <p:cNvSpPr/>
            <p:nvPr userDrawn="1">
              <p:custDataLst>
                <p:tags r:id="rId3"/>
              </p:custDataLst>
            </p:nvPr>
          </p:nvSpPr>
          <p:spPr>
            <a:xfrm rot="9915377">
              <a:off x="4019600" y="-339507"/>
              <a:ext cx="2365344" cy="2075470"/>
            </a:xfrm>
            <a:custGeom>
              <a:avLst/>
              <a:gdLst>
                <a:gd name="connsiteX0" fmla="*/ 2365344 w 2365344"/>
                <a:gd name="connsiteY0" fmla="*/ 2075470 h 2075470"/>
                <a:gd name="connsiteX1" fmla="*/ 0 w 2365344"/>
                <a:gd name="connsiteY1" fmla="*/ 1453005 h 2075470"/>
                <a:gd name="connsiteX2" fmla="*/ 0 w 2365344"/>
                <a:gd name="connsiteY2" fmla="*/ 0 h 2075470"/>
                <a:gd name="connsiteX3" fmla="*/ 2365344 w 2365344"/>
                <a:gd name="connsiteY3" fmla="*/ 0 h 207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5344" h="2075470">
                  <a:moveTo>
                    <a:pt x="2365344" y="2075470"/>
                  </a:moveTo>
                  <a:lnTo>
                    <a:pt x="0" y="1453005"/>
                  </a:lnTo>
                  <a:lnTo>
                    <a:pt x="0" y="0"/>
                  </a:lnTo>
                  <a:lnTo>
                    <a:pt x="2365344" y="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4"/>
              </p:custDataLst>
            </p:nvPr>
          </p:nvSpPr>
          <p:spPr>
            <a:xfrm rot="8836549">
              <a:off x="3928535" y="-610084"/>
              <a:ext cx="2365344" cy="2365344"/>
            </a:xfrm>
            <a:custGeom>
              <a:avLst/>
              <a:gdLst>
                <a:gd name="connsiteX0" fmla="*/ 1955930 w 2365344"/>
                <a:gd name="connsiteY0" fmla="*/ 2365344 h 2365344"/>
                <a:gd name="connsiteX1" fmla="*/ 0 w 2365344"/>
                <a:gd name="connsiteY1" fmla="*/ 1108493 h 2365344"/>
                <a:gd name="connsiteX2" fmla="*/ 0 w 2365344"/>
                <a:gd name="connsiteY2" fmla="*/ 0 h 2365344"/>
                <a:gd name="connsiteX3" fmla="*/ 2365344 w 2365344"/>
                <a:gd name="connsiteY3" fmla="*/ 0 h 2365344"/>
                <a:gd name="connsiteX4" fmla="*/ 2365344 w 2365344"/>
                <a:gd name="connsiteY4" fmla="*/ 2365344 h 23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44" h="2365344">
                  <a:moveTo>
                    <a:pt x="1955930" y="2365344"/>
                  </a:moveTo>
                  <a:lnTo>
                    <a:pt x="0" y="1108493"/>
                  </a:lnTo>
                  <a:lnTo>
                    <a:pt x="0" y="0"/>
                  </a:lnTo>
                  <a:lnTo>
                    <a:pt x="2365344" y="0"/>
                  </a:lnTo>
                  <a:lnTo>
                    <a:pt x="2365344" y="2365344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7313351">
              <a:off x="3927371" y="-606480"/>
              <a:ext cx="2365344" cy="2365344"/>
            </a:xfrm>
            <a:custGeom>
              <a:avLst/>
              <a:gdLst>
                <a:gd name="connsiteX0" fmla="*/ 1234769 w 2365344"/>
                <a:gd name="connsiteY0" fmla="*/ 2365344 h 2365344"/>
                <a:gd name="connsiteX1" fmla="*/ 0 w 2365344"/>
                <a:gd name="connsiteY1" fmla="*/ 380771 h 2365344"/>
                <a:gd name="connsiteX2" fmla="*/ 0 w 2365344"/>
                <a:gd name="connsiteY2" fmla="*/ 0 h 2365344"/>
                <a:gd name="connsiteX3" fmla="*/ 2365344 w 2365344"/>
                <a:gd name="connsiteY3" fmla="*/ 0 h 2365344"/>
                <a:gd name="connsiteX4" fmla="*/ 2365344 w 2365344"/>
                <a:gd name="connsiteY4" fmla="*/ 2365344 h 23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44" h="2365344">
                  <a:moveTo>
                    <a:pt x="1234769" y="2365344"/>
                  </a:moveTo>
                  <a:lnTo>
                    <a:pt x="0" y="380771"/>
                  </a:lnTo>
                  <a:lnTo>
                    <a:pt x="0" y="0"/>
                  </a:lnTo>
                  <a:lnTo>
                    <a:pt x="2365344" y="0"/>
                  </a:lnTo>
                  <a:lnTo>
                    <a:pt x="2365344" y="2365344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六边形 8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6354321" y="1550491"/>
              <a:ext cx="1261548" cy="1087541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55588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9" name="任意多边形: 形状 8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2" name="六边形 11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lIns="90000" tIns="46800" rIns="90000" bIns="46800"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039748" y="1094426"/>
            <a:ext cx="13904815" cy="6755332"/>
            <a:chOff x="-1039748" y="1094426"/>
            <a:chExt cx="13904815" cy="6755332"/>
          </a:xfrm>
        </p:grpSpPr>
        <p:sp>
          <p:nvSpPr>
            <p:cNvPr id="6" name="任意多边形: 形状 5"/>
            <p:cNvSpPr/>
            <p:nvPr userDrawn="1">
              <p:custDataLst>
                <p:tags r:id="rId3"/>
              </p:custDataLst>
            </p:nvPr>
          </p:nvSpPr>
          <p:spPr>
            <a:xfrm rot="9915377">
              <a:off x="-521084" y="1094426"/>
              <a:ext cx="3210171" cy="3650670"/>
            </a:xfrm>
            <a:custGeom>
              <a:avLst/>
              <a:gdLst>
                <a:gd name="connsiteX0" fmla="*/ 0 w 3210171"/>
                <a:gd name="connsiteY0" fmla="*/ 3650670 h 3650670"/>
                <a:gd name="connsiteX1" fmla="*/ 0 w 3210171"/>
                <a:gd name="connsiteY1" fmla="*/ 0 h 3650670"/>
                <a:gd name="connsiteX2" fmla="*/ 3210171 w 3210171"/>
                <a:gd name="connsiteY2" fmla="*/ 0 h 3650670"/>
                <a:gd name="connsiteX3" fmla="*/ 2249458 w 3210171"/>
                <a:gd name="connsiteY3" fmla="*/ 3650670 h 3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0171" h="3650670">
                  <a:moveTo>
                    <a:pt x="0" y="3650670"/>
                  </a:moveTo>
                  <a:lnTo>
                    <a:pt x="0" y="0"/>
                  </a:lnTo>
                  <a:lnTo>
                    <a:pt x="3210171" y="0"/>
                  </a:lnTo>
                  <a:lnTo>
                    <a:pt x="2249458" y="365067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4"/>
              </p:custDataLst>
            </p:nvPr>
          </p:nvSpPr>
          <p:spPr>
            <a:xfrm rot="8836549">
              <a:off x="-1037950" y="1172896"/>
              <a:ext cx="3650670" cy="3650669"/>
            </a:xfrm>
            <a:custGeom>
              <a:avLst/>
              <a:gdLst>
                <a:gd name="connsiteX0" fmla="*/ 0 w 3650670"/>
                <a:gd name="connsiteY0" fmla="*/ 3650669 h 3650669"/>
                <a:gd name="connsiteX1" fmla="*/ 0 w 3650670"/>
                <a:gd name="connsiteY1" fmla="*/ 0 h 3650669"/>
                <a:gd name="connsiteX2" fmla="*/ 3650670 w 3650670"/>
                <a:gd name="connsiteY2" fmla="*/ 0 h 3650669"/>
                <a:gd name="connsiteX3" fmla="*/ 3650670 w 3650670"/>
                <a:gd name="connsiteY3" fmla="*/ 448068 h 3650669"/>
                <a:gd name="connsiteX4" fmla="*/ 1592728 w 3650670"/>
                <a:gd name="connsiteY4" fmla="*/ 3650669 h 36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650669">
                  <a:moveTo>
                    <a:pt x="0" y="3650669"/>
                  </a:moveTo>
                  <a:lnTo>
                    <a:pt x="0" y="0"/>
                  </a:lnTo>
                  <a:lnTo>
                    <a:pt x="3650670" y="0"/>
                  </a:lnTo>
                  <a:lnTo>
                    <a:pt x="3650670" y="448068"/>
                  </a:lnTo>
                  <a:lnTo>
                    <a:pt x="1592728" y="3650669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7313351">
              <a:off x="-1039748" y="1178459"/>
              <a:ext cx="3650670" cy="3650669"/>
            </a:xfrm>
            <a:custGeom>
              <a:avLst/>
              <a:gdLst>
                <a:gd name="connsiteX0" fmla="*/ 0 w 3650670"/>
                <a:gd name="connsiteY0" fmla="*/ 3650669 h 3650669"/>
                <a:gd name="connsiteX1" fmla="*/ 0 w 3650670"/>
                <a:gd name="connsiteY1" fmla="*/ 0 h 3650669"/>
                <a:gd name="connsiteX2" fmla="*/ 3650670 w 3650670"/>
                <a:gd name="connsiteY2" fmla="*/ 0 h 3650669"/>
                <a:gd name="connsiteX3" fmla="*/ 3650670 w 3650670"/>
                <a:gd name="connsiteY3" fmla="*/ 1619223 h 3650669"/>
                <a:gd name="connsiteX4" fmla="*/ 385642 w 3650670"/>
                <a:gd name="connsiteY4" fmla="*/ 3650669 h 36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650669">
                  <a:moveTo>
                    <a:pt x="0" y="3650669"/>
                  </a:moveTo>
                  <a:lnTo>
                    <a:pt x="0" y="0"/>
                  </a:lnTo>
                  <a:lnTo>
                    <a:pt x="3650670" y="0"/>
                  </a:lnTo>
                  <a:lnTo>
                    <a:pt x="3650670" y="1619223"/>
                  </a:lnTo>
                  <a:lnTo>
                    <a:pt x="385642" y="3650669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六边形 8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115168" y="1918308"/>
              <a:ext cx="3504802" cy="3021381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 rot="9915377">
              <a:off x="9422104" y="4647885"/>
              <a:ext cx="3128105" cy="2473084"/>
            </a:xfrm>
            <a:custGeom>
              <a:avLst/>
              <a:gdLst>
                <a:gd name="connsiteX0" fmla="*/ 0 w 3128105"/>
                <a:gd name="connsiteY0" fmla="*/ 2473084 h 2473084"/>
                <a:gd name="connsiteX1" fmla="*/ 650818 w 3128105"/>
                <a:gd name="connsiteY1" fmla="*/ 0 h 2473084"/>
                <a:gd name="connsiteX2" fmla="*/ 3128105 w 3128105"/>
                <a:gd name="connsiteY2" fmla="*/ 651925 h 2473084"/>
                <a:gd name="connsiteX3" fmla="*/ 3128104 w 3128105"/>
                <a:gd name="connsiteY3" fmla="*/ 2473084 h 24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8105" h="2473084">
                  <a:moveTo>
                    <a:pt x="0" y="2473084"/>
                  </a:moveTo>
                  <a:lnTo>
                    <a:pt x="650818" y="0"/>
                  </a:lnTo>
                  <a:lnTo>
                    <a:pt x="3128105" y="651925"/>
                  </a:lnTo>
                  <a:lnTo>
                    <a:pt x="3128104" y="2473084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8"/>
              </p:custDataLst>
            </p:nvPr>
          </p:nvSpPr>
          <p:spPr>
            <a:xfrm rot="8836549">
              <a:off x="9214397" y="4662321"/>
              <a:ext cx="3650670" cy="2669046"/>
            </a:xfrm>
            <a:custGeom>
              <a:avLst/>
              <a:gdLst>
                <a:gd name="connsiteX0" fmla="*/ 0 w 3650670"/>
                <a:gd name="connsiteY0" fmla="*/ 2669046 h 2669046"/>
                <a:gd name="connsiteX1" fmla="*/ 0 w 3650670"/>
                <a:gd name="connsiteY1" fmla="*/ 2058425 h 2669046"/>
                <a:gd name="connsiteX2" fmla="*/ 1322713 w 3650670"/>
                <a:gd name="connsiteY2" fmla="*/ 0 h 2669046"/>
                <a:gd name="connsiteX3" fmla="*/ 3650670 w 3650670"/>
                <a:gd name="connsiteY3" fmla="*/ 1495910 h 2669046"/>
                <a:gd name="connsiteX4" fmla="*/ 3650670 w 3650670"/>
                <a:gd name="connsiteY4" fmla="*/ 2669046 h 266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2669046">
                  <a:moveTo>
                    <a:pt x="0" y="2669046"/>
                  </a:moveTo>
                  <a:lnTo>
                    <a:pt x="0" y="2058425"/>
                  </a:lnTo>
                  <a:lnTo>
                    <a:pt x="1322713" y="0"/>
                  </a:lnTo>
                  <a:lnTo>
                    <a:pt x="3650670" y="1495910"/>
                  </a:lnTo>
                  <a:lnTo>
                    <a:pt x="3650670" y="266904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9"/>
              </p:custDataLst>
            </p:nvPr>
          </p:nvSpPr>
          <p:spPr>
            <a:xfrm rot="7313351">
              <a:off x="9255217" y="4713718"/>
              <a:ext cx="3470433" cy="2801647"/>
            </a:xfrm>
            <a:custGeom>
              <a:avLst/>
              <a:gdLst>
                <a:gd name="connsiteX0" fmla="*/ 0 w 3470433"/>
                <a:gd name="connsiteY0" fmla="*/ 2801647 h 2801647"/>
                <a:gd name="connsiteX1" fmla="*/ 0 w 3470433"/>
                <a:gd name="connsiteY1" fmla="*/ 1074694 h 2801647"/>
                <a:gd name="connsiteX2" fmla="*/ 1727295 w 3470433"/>
                <a:gd name="connsiteY2" fmla="*/ 0 h 2801647"/>
                <a:gd name="connsiteX3" fmla="*/ 3470433 w 3470433"/>
                <a:gd name="connsiteY3" fmla="*/ 2801647 h 280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0433" h="2801647">
                  <a:moveTo>
                    <a:pt x="0" y="2801647"/>
                  </a:moveTo>
                  <a:lnTo>
                    <a:pt x="0" y="1074694"/>
                  </a:lnTo>
                  <a:lnTo>
                    <a:pt x="1727295" y="0"/>
                  </a:lnTo>
                  <a:lnTo>
                    <a:pt x="3470433" y="2801647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0"/>
              </p:custDataLst>
            </p:nvPr>
          </p:nvSpPr>
          <p:spPr>
            <a:xfrm rot="19702030">
              <a:off x="8729092" y="5065936"/>
              <a:ext cx="3204784" cy="2561222"/>
            </a:xfrm>
            <a:custGeom>
              <a:avLst/>
              <a:gdLst>
                <a:gd name="connsiteX0" fmla="*/ 2449439 w 3204784"/>
                <a:gd name="connsiteY0" fmla="*/ 0 h 2561222"/>
                <a:gd name="connsiteX1" fmla="*/ 3204784 w 3204784"/>
                <a:gd name="connsiteY1" fmla="*/ 1510690 h 2561222"/>
                <a:gd name="connsiteX2" fmla="*/ 2679518 w 3204784"/>
                <a:gd name="connsiteY2" fmla="*/ 2561222 h 2561222"/>
                <a:gd name="connsiteX3" fmla="*/ 0 w 3204784"/>
                <a:gd name="connsiteY3" fmla="*/ 910655 h 2561222"/>
                <a:gd name="connsiteX4" fmla="*/ 455327 w 3204784"/>
                <a:gd name="connsiteY4" fmla="*/ 0 h 256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84" h="2561222">
                  <a:moveTo>
                    <a:pt x="2449439" y="0"/>
                  </a:moveTo>
                  <a:lnTo>
                    <a:pt x="3204784" y="1510690"/>
                  </a:lnTo>
                  <a:lnTo>
                    <a:pt x="2679518" y="2561222"/>
                  </a:lnTo>
                  <a:lnTo>
                    <a:pt x="0" y="910655"/>
                  </a:lnTo>
                  <a:lnTo>
                    <a:pt x="455327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616763" y="2213264"/>
            <a:ext cx="5552985" cy="1787678"/>
          </a:xfrm>
        </p:spPr>
        <p:txBody>
          <a:bodyPr vert="horz" lIns="90000" tIns="46800" rIns="90000" bIns="46800" rtlCol="0" anchor="b" anchorCtr="1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3616763" y="4068975"/>
            <a:ext cx="5552985" cy="569912"/>
          </a:xfrm>
        </p:spPr>
        <p:txBody>
          <a:bodyPr lIns="90000" tIns="46800" rIns="90000" bIns="46800" anchor="t" anchorCtr="1">
            <a:normAutofit/>
          </a:bodyPr>
          <a:lstStyle>
            <a:lvl1pPr marL="0" indent="0" algn="ctr">
              <a:buNone/>
              <a:defRPr sz="1800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aseline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9281709" y="5834101"/>
            <a:ext cx="2964713" cy="1416063"/>
            <a:chOff x="9281709" y="5834101"/>
            <a:chExt cx="2964713" cy="1416063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800000">
              <a:off x="10424709" y="5834101"/>
              <a:ext cx="1821713" cy="1416063"/>
            </a:xfrm>
            <a:custGeom>
              <a:avLst/>
              <a:gdLst>
                <a:gd name="connsiteX0" fmla="*/ 493798 w 1821713"/>
                <a:gd name="connsiteY0" fmla="*/ 0 h 1416063"/>
                <a:gd name="connsiteX1" fmla="*/ 1508874 w 1821713"/>
                <a:gd name="connsiteY1" fmla="*/ 0 h 1416063"/>
                <a:gd name="connsiteX2" fmla="*/ 1821713 w 1821713"/>
                <a:gd name="connsiteY2" fmla="*/ 546882 h 1416063"/>
                <a:gd name="connsiteX3" fmla="*/ 316247 w 1821713"/>
                <a:gd name="connsiteY3" fmla="*/ 1416063 h 1416063"/>
                <a:gd name="connsiteX4" fmla="*/ 0 w 1821713"/>
                <a:gd name="connsiteY4" fmla="*/ 863222 h 1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713" h="1416063">
                  <a:moveTo>
                    <a:pt x="493798" y="0"/>
                  </a:moveTo>
                  <a:lnTo>
                    <a:pt x="1508874" y="0"/>
                  </a:lnTo>
                  <a:lnTo>
                    <a:pt x="1821713" y="546882"/>
                  </a:lnTo>
                  <a:lnTo>
                    <a:pt x="316247" y="1416063"/>
                  </a:lnTo>
                  <a:lnTo>
                    <a:pt x="0" y="8632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1800000">
              <a:off x="9281709" y="5834101"/>
              <a:ext cx="1821713" cy="1416063"/>
            </a:xfrm>
            <a:custGeom>
              <a:avLst/>
              <a:gdLst>
                <a:gd name="connsiteX0" fmla="*/ 493798 w 1821713"/>
                <a:gd name="connsiteY0" fmla="*/ 0 h 1416063"/>
                <a:gd name="connsiteX1" fmla="*/ 1508874 w 1821713"/>
                <a:gd name="connsiteY1" fmla="*/ 0 h 1416063"/>
                <a:gd name="connsiteX2" fmla="*/ 1821713 w 1821713"/>
                <a:gd name="connsiteY2" fmla="*/ 546882 h 1416063"/>
                <a:gd name="connsiteX3" fmla="*/ 316248 w 1821713"/>
                <a:gd name="connsiteY3" fmla="*/ 1416063 h 1416063"/>
                <a:gd name="connsiteX4" fmla="*/ 0 w 1821713"/>
                <a:gd name="connsiteY4" fmla="*/ 863222 h 1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713" h="1416063">
                  <a:moveTo>
                    <a:pt x="493798" y="0"/>
                  </a:moveTo>
                  <a:lnTo>
                    <a:pt x="1508874" y="0"/>
                  </a:lnTo>
                  <a:lnTo>
                    <a:pt x="1821713" y="546882"/>
                  </a:lnTo>
                  <a:lnTo>
                    <a:pt x="316248" y="1416063"/>
                  </a:lnTo>
                  <a:lnTo>
                    <a:pt x="0" y="8632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 hasCustomPrompt="1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1" y="5582399"/>
            <a:ext cx="1472754" cy="1275602"/>
            <a:chOff x="-1" y="5582399"/>
            <a:chExt cx="1472754" cy="1275602"/>
          </a:xfrm>
        </p:grpSpPr>
        <p:sp>
          <p:nvSpPr>
            <p:cNvPr id="11" name="六边形 10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487222" y="5655401"/>
              <a:ext cx="1058533" cy="912529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5400000">
              <a:off x="-77295" y="5764217"/>
              <a:ext cx="1171078" cy="1016489"/>
            </a:xfrm>
            <a:custGeom>
              <a:avLst/>
              <a:gdLst>
                <a:gd name="connsiteX0" fmla="*/ 0 w 1171078"/>
                <a:gd name="connsiteY0" fmla="*/ 727700 h 1016489"/>
                <a:gd name="connsiteX1" fmla="*/ 416274 w 1171078"/>
                <a:gd name="connsiteY1" fmla="*/ 0 h 1016489"/>
                <a:gd name="connsiteX2" fmla="*/ 1171078 w 1171078"/>
                <a:gd name="connsiteY2" fmla="*/ 0 h 1016489"/>
                <a:gd name="connsiteX3" fmla="*/ 1171078 w 1171078"/>
                <a:gd name="connsiteY3" fmla="*/ 1016489 h 1016489"/>
                <a:gd name="connsiteX4" fmla="*/ 165199 w 1171078"/>
                <a:gd name="connsiteY4" fmla="*/ 1016489 h 101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078" h="1016489">
                  <a:moveTo>
                    <a:pt x="0" y="727700"/>
                  </a:moveTo>
                  <a:lnTo>
                    <a:pt x="416274" y="0"/>
                  </a:lnTo>
                  <a:lnTo>
                    <a:pt x="1171078" y="0"/>
                  </a:lnTo>
                  <a:lnTo>
                    <a:pt x="1171078" y="1016489"/>
                  </a:lnTo>
                  <a:lnTo>
                    <a:pt x="165199" y="1016489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>
            <a:off x="9354035" y="-415023"/>
            <a:ext cx="2792698" cy="1115359"/>
            <a:chOff x="9354035" y="-415023"/>
            <a:chExt cx="2792698" cy="1115359"/>
          </a:xfrm>
        </p:grpSpPr>
        <p:sp>
          <p:nvSpPr>
            <p:cNvPr id="16" name="任意多边形: 形状 15"/>
            <p:cNvSpPr/>
            <p:nvPr userDrawn="1">
              <p:custDataLst>
                <p:tags r:id="rId7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8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2792698" cy="1115359"/>
            <a:chOff x="9354035" y="-415023"/>
            <a:chExt cx="2792698" cy="1115359"/>
          </a:xfrm>
        </p:grpSpPr>
        <p:sp>
          <p:nvSpPr>
            <p:cNvPr id="12" name="任意多边形: 形状 11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604800" y="533400"/>
            <a:ext cx="10976400" cy="7014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17" name="六边形 16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00000"/>
              </a:lnSpc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任意多边形: 形状 18"/>
          <p:cNvSpPr/>
          <p:nvPr userDrawn="1">
            <p:custDataLst>
              <p:tags r:id="rId6"/>
            </p:custDataLst>
          </p:nvPr>
        </p:nvSpPr>
        <p:spPr>
          <a:xfrm rot="18000000">
            <a:off x="-597535" y="2485390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7"/>
            </p:custDataLst>
          </p:nvPr>
        </p:nvSpPr>
        <p:spPr>
          <a:xfrm rot="18000000">
            <a:off x="-597535" y="3461385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8"/>
            </p:custDataLst>
          </p:nvPr>
        </p:nvSpPr>
        <p:spPr>
          <a:xfrm rot="18000000">
            <a:off x="11374755" y="2470150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9"/>
            </p:custDataLst>
          </p:nvPr>
        </p:nvSpPr>
        <p:spPr>
          <a:xfrm rot="18000000">
            <a:off x="11374755" y="3446145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="1" strike="noStrike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6812281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154704" y="1412967"/>
            <a:ext cx="1854654" cy="18546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-37465" y="6025515"/>
            <a:ext cx="12245975" cy="837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495187" y="3584102"/>
            <a:ext cx="7201626" cy="1281811"/>
          </a:xfrm>
        </p:spPr>
        <p:txBody>
          <a:bodyPr>
            <a:normAutofit/>
          </a:bodyPr>
          <a:lstStyle>
            <a:lvl1pPr algn="ctr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8"/>
            </p:custDataLst>
          </p:nvPr>
        </p:nvSpPr>
        <p:spPr>
          <a:xfrm>
            <a:off x="5154613" y="1828800"/>
            <a:ext cx="1854200" cy="1127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3"/>
            </p:custDataLst>
          </p:nvPr>
        </p:nvGrpSpPr>
        <p:grpSpPr>
          <a:xfrm>
            <a:off x="10924705" y="5686200"/>
            <a:ext cx="535663" cy="867080"/>
            <a:chOff x="8382000" y="1972236"/>
            <a:chExt cx="865094" cy="1400332"/>
          </a:xfrm>
        </p:grpSpPr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284983" y="3184759"/>
            <a:ext cx="3761702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286099" y="4080109"/>
            <a:ext cx="3761702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7216905" y="2387931"/>
            <a:ext cx="4047995" cy="2707635"/>
            <a:chOff x="4182268" y="1357312"/>
            <a:chExt cx="3821113" cy="2555877"/>
          </a:xfrm>
        </p:grpSpPr>
        <p:sp>
          <p:nvSpPr>
            <p:cNvPr id="7" name="Oval 5"/>
            <p:cNvSpPr>
              <a:spLocks noChangeArrowheads="1"/>
            </p:cNvSpPr>
            <p:nvPr userDrawn="1"/>
          </p:nvSpPr>
          <p:spPr bwMode="auto">
            <a:xfrm>
              <a:off x="4509293" y="3679826"/>
              <a:ext cx="3232150" cy="23336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 userDrawn="1"/>
          </p:nvSpPr>
          <p:spPr bwMode="auto">
            <a:xfrm>
              <a:off x="6661943" y="3721101"/>
              <a:ext cx="122238" cy="42863"/>
            </a:xfrm>
            <a:custGeom>
              <a:avLst/>
              <a:gdLst>
                <a:gd name="T0" fmla="*/ 16 w 45"/>
                <a:gd name="T1" fmla="*/ 0 h 16"/>
                <a:gd name="T2" fmla="*/ 44 w 45"/>
                <a:gd name="T3" fmla="*/ 11 h 16"/>
                <a:gd name="T4" fmla="*/ 44 w 45"/>
                <a:gd name="T5" fmla="*/ 16 h 16"/>
                <a:gd name="T6" fmla="*/ 0 w 45"/>
                <a:gd name="T7" fmla="*/ 16 h 16"/>
                <a:gd name="T8" fmla="*/ 0 w 45"/>
                <a:gd name="T9" fmla="*/ 0 h 16"/>
                <a:gd name="T10" fmla="*/ 16 w 4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16" y="0"/>
                  </a:moveTo>
                  <a:cubicBezTo>
                    <a:pt x="16" y="0"/>
                    <a:pt x="43" y="10"/>
                    <a:pt x="44" y="11"/>
                  </a:cubicBezTo>
                  <a:cubicBezTo>
                    <a:pt x="45" y="12"/>
                    <a:pt x="44" y="16"/>
                    <a:pt x="4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 userDrawn="1"/>
          </p:nvSpPr>
          <p:spPr bwMode="auto">
            <a:xfrm>
              <a:off x="6542881" y="3721101"/>
              <a:ext cx="119063" cy="42863"/>
            </a:xfrm>
            <a:custGeom>
              <a:avLst/>
              <a:gdLst>
                <a:gd name="T0" fmla="*/ 29 w 44"/>
                <a:gd name="T1" fmla="*/ 0 h 16"/>
                <a:gd name="T2" fmla="*/ 1 w 44"/>
                <a:gd name="T3" fmla="*/ 11 h 16"/>
                <a:gd name="T4" fmla="*/ 1 w 44"/>
                <a:gd name="T5" fmla="*/ 16 h 16"/>
                <a:gd name="T6" fmla="*/ 44 w 44"/>
                <a:gd name="T7" fmla="*/ 16 h 16"/>
                <a:gd name="T8" fmla="*/ 44 w 44"/>
                <a:gd name="T9" fmla="*/ 0 h 16"/>
                <a:gd name="T10" fmla="*/ 29 w 4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6">
                  <a:moveTo>
                    <a:pt x="29" y="0"/>
                  </a:moveTo>
                  <a:cubicBezTo>
                    <a:pt x="29" y="0"/>
                    <a:pt x="2" y="10"/>
                    <a:pt x="1" y="11"/>
                  </a:cubicBezTo>
                  <a:cubicBezTo>
                    <a:pt x="0" y="12"/>
                    <a:pt x="1" y="16"/>
                    <a:pt x="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 userDrawn="1"/>
          </p:nvSpPr>
          <p:spPr bwMode="auto">
            <a:xfrm>
              <a:off x="6566693" y="3078163"/>
              <a:ext cx="196850" cy="642938"/>
            </a:xfrm>
            <a:custGeom>
              <a:avLst/>
              <a:gdLst>
                <a:gd name="T0" fmla="*/ 7 w 124"/>
                <a:gd name="T1" fmla="*/ 84 h 405"/>
                <a:gd name="T2" fmla="*/ 35 w 124"/>
                <a:gd name="T3" fmla="*/ 405 h 405"/>
                <a:gd name="T4" fmla="*/ 60 w 124"/>
                <a:gd name="T5" fmla="*/ 405 h 405"/>
                <a:gd name="T6" fmla="*/ 88 w 124"/>
                <a:gd name="T7" fmla="*/ 405 h 405"/>
                <a:gd name="T8" fmla="*/ 117 w 124"/>
                <a:gd name="T9" fmla="*/ 86 h 405"/>
                <a:gd name="T10" fmla="*/ 124 w 124"/>
                <a:gd name="T11" fmla="*/ 0 h 405"/>
                <a:gd name="T12" fmla="*/ 0 w 124"/>
                <a:gd name="T13" fmla="*/ 0 h 405"/>
                <a:gd name="T14" fmla="*/ 7 w 124"/>
                <a:gd name="T15" fmla="*/ 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05">
                  <a:moveTo>
                    <a:pt x="7" y="84"/>
                  </a:moveTo>
                  <a:lnTo>
                    <a:pt x="35" y="405"/>
                  </a:lnTo>
                  <a:lnTo>
                    <a:pt x="60" y="405"/>
                  </a:lnTo>
                  <a:lnTo>
                    <a:pt x="88" y="405"/>
                  </a:lnTo>
                  <a:lnTo>
                    <a:pt x="117" y="86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7" y="84"/>
                  </a:ln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 userDrawn="1"/>
          </p:nvSpPr>
          <p:spPr bwMode="auto">
            <a:xfrm>
              <a:off x="6509543" y="3078163"/>
              <a:ext cx="320675" cy="414338"/>
            </a:xfrm>
            <a:custGeom>
              <a:avLst/>
              <a:gdLst>
                <a:gd name="T0" fmla="*/ 12 w 202"/>
                <a:gd name="T1" fmla="*/ 74 h 261"/>
                <a:gd name="T2" fmla="*/ 0 w 202"/>
                <a:gd name="T3" fmla="*/ 261 h 261"/>
                <a:gd name="T4" fmla="*/ 202 w 202"/>
                <a:gd name="T5" fmla="*/ 261 h 261"/>
                <a:gd name="T6" fmla="*/ 185 w 202"/>
                <a:gd name="T7" fmla="*/ 72 h 261"/>
                <a:gd name="T8" fmla="*/ 160 w 202"/>
                <a:gd name="T9" fmla="*/ 0 h 261"/>
                <a:gd name="T10" fmla="*/ 36 w 202"/>
                <a:gd name="T11" fmla="*/ 0 h 261"/>
                <a:gd name="T12" fmla="*/ 12 w 202"/>
                <a:gd name="T13" fmla="*/ 7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61">
                  <a:moveTo>
                    <a:pt x="12" y="74"/>
                  </a:moveTo>
                  <a:lnTo>
                    <a:pt x="0" y="261"/>
                  </a:lnTo>
                  <a:lnTo>
                    <a:pt x="202" y="261"/>
                  </a:lnTo>
                  <a:lnTo>
                    <a:pt x="185" y="72"/>
                  </a:lnTo>
                  <a:lnTo>
                    <a:pt x="160" y="0"/>
                  </a:lnTo>
                  <a:lnTo>
                    <a:pt x="36" y="0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6634956" y="2689226"/>
              <a:ext cx="57150" cy="82550"/>
            </a:xfrm>
            <a:prstGeom prst="rect">
              <a:avLst/>
            </a:prstGeom>
            <a:solidFill>
              <a:srgbClr val="BD8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 userDrawn="1"/>
          </p:nvSpPr>
          <p:spPr bwMode="auto">
            <a:xfrm>
              <a:off x="6474618" y="2935288"/>
              <a:ext cx="79375" cy="293688"/>
            </a:xfrm>
            <a:custGeom>
              <a:avLst/>
              <a:gdLst>
                <a:gd name="T0" fmla="*/ 18 w 29"/>
                <a:gd name="T1" fmla="*/ 93 h 108"/>
                <a:gd name="T2" fmla="*/ 20 w 29"/>
                <a:gd name="T3" fmla="*/ 90 h 108"/>
                <a:gd name="T4" fmla="*/ 16 w 29"/>
                <a:gd name="T5" fmla="*/ 83 h 108"/>
                <a:gd name="T6" fmla="*/ 20 w 29"/>
                <a:gd name="T7" fmla="*/ 24 h 108"/>
                <a:gd name="T8" fmla="*/ 29 w 29"/>
                <a:gd name="T9" fmla="*/ 0 h 108"/>
                <a:gd name="T10" fmla="*/ 8 w 29"/>
                <a:gd name="T11" fmla="*/ 1 h 108"/>
                <a:gd name="T12" fmla="*/ 5 w 29"/>
                <a:gd name="T13" fmla="*/ 25 h 108"/>
                <a:gd name="T14" fmla="*/ 5 w 29"/>
                <a:gd name="T15" fmla="*/ 83 h 108"/>
                <a:gd name="T16" fmla="*/ 1 w 29"/>
                <a:gd name="T17" fmla="*/ 98 h 108"/>
                <a:gd name="T18" fmla="*/ 11 w 29"/>
                <a:gd name="T19" fmla="*/ 108 h 108"/>
                <a:gd name="T20" fmla="*/ 21 w 29"/>
                <a:gd name="T21" fmla="*/ 99 h 108"/>
                <a:gd name="T22" fmla="*/ 18 w 29"/>
                <a:gd name="T23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08">
                  <a:moveTo>
                    <a:pt x="18" y="93"/>
                  </a:moveTo>
                  <a:cubicBezTo>
                    <a:pt x="18" y="93"/>
                    <a:pt x="19" y="92"/>
                    <a:pt x="20" y="90"/>
                  </a:cubicBezTo>
                  <a:cubicBezTo>
                    <a:pt x="20" y="87"/>
                    <a:pt x="16" y="83"/>
                    <a:pt x="16" y="8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4" y="89"/>
                    <a:pt x="0" y="95"/>
                    <a:pt x="1" y="98"/>
                  </a:cubicBezTo>
                  <a:cubicBezTo>
                    <a:pt x="3" y="101"/>
                    <a:pt x="8" y="108"/>
                    <a:pt x="11" y="108"/>
                  </a:cubicBezTo>
                  <a:cubicBezTo>
                    <a:pt x="15" y="106"/>
                    <a:pt x="20" y="104"/>
                    <a:pt x="21" y="99"/>
                  </a:cubicBezTo>
                  <a:cubicBezTo>
                    <a:pt x="21" y="96"/>
                    <a:pt x="18" y="93"/>
                    <a:pt x="18" y="93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 userDrawn="1"/>
          </p:nvSpPr>
          <p:spPr bwMode="auto">
            <a:xfrm>
              <a:off x="6496843" y="2935288"/>
              <a:ext cx="57150" cy="26988"/>
            </a:xfrm>
            <a:custGeom>
              <a:avLst/>
              <a:gdLst>
                <a:gd name="T0" fmla="*/ 29 w 36"/>
                <a:gd name="T1" fmla="*/ 17 h 17"/>
                <a:gd name="T2" fmla="*/ 36 w 36"/>
                <a:gd name="T3" fmla="*/ 0 h 17"/>
                <a:gd name="T4" fmla="*/ 0 w 36"/>
                <a:gd name="T5" fmla="*/ 1 h 17"/>
                <a:gd name="T6" fmla="*/ 0 w 36"/>
                <a:gd name="T7" fmla="*/ 7 h 17"/>
                <a:gd name="T8" fmla="*/ 29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29" y="17"/>
                  </a:moveTo>
                  <a:lnTo>
                    <a:pt x="36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BD8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 userDrawn="1"/>
          </p:nvSpPr>
          <p:spPr bwMode="auto">
            <a:xfrm>
              <a:off x="6493668" y="2757488"/>
              <a:ext cx="90488" cy="196850"/>
            </a:xfrm>
            <a:custGeom>
              <a:avLst/>
              <a:gdLst>
                <a:gd name="T0" fmla="*/ 23 w 33"/>
                <a:gd name="T1" fmla="*/ 0 h 72"/>
                <a:gd name="T2" fmla="*/ 0 w 33"/>
                <a:gd name="T3" fmla="*/ 67 h 72"/>
                <a:gd name="T4" fmla="*/ 21 w 33"/>
                <a:gd name="T5" fmla="*/ 72 h 72"/>
                <a:gd name="T6" fmla="*/ 33 w 33"/>
                <a:gd name="T7" fmla="*/ 34 h 72"/>
                <a:gd name="T8" fmla="*/ 23 w 3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23" y="0"/>
                  </a:moveTo>
                  <a:cubicBezTo>
                    <a:pt x="14" y="0"/>
                    <a:pt x="0" y="67"/>
                    <a:pt x="0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 userDrawn="1"/>
          </p:nvSpPr>
          <p:spPr bwMode="auto">
            <a:xfrm>
              <a:off x="6779418" y="2935288"/>
              <a:ext cx="73025" cy="293688"/>
            </a:xfrm>
            <a:custGeom>
              <a:avLst/>
              <a:gdLst>
                <a:gd name="T0" fmla="*/ 9 w 27"/>
                <a:gd name="T1" fmla="*/ 93 h 108"/>
                <a:gd name="T2" fmla="*/ 7 w 27"/>
                <a:gd name="T3" fmla="*/ 90 h 108"/>
                <a:gd name="T4" fmla="*/ 11 w 27"/>
                <a:gd name="T5" fmla="*/ 83 h 108"/>
                <a:gd name="T6" fmla="*/ 12 w 27"/>
                <a:gd name="T7" fmla="*/ 83 h 108"/>
                <a:gd name="T8" fmla="*/ 6 w 27"/>
                <a:gd name="T9" fmla="*/ 22 h 108"/>
                <a:gd name="T10" fmla="*/ 0 w 27"/>
                <a:gd name="T11" fmla="*/ 3 h 108"/>
                <a:gd name="T12" fmla="*/ 18 w 27"/>
                <a:gd name="T13" fmla="*/ 0 h 108"/>
                <a:gd name="T14" fmla="*/ 22 w 27"/>
                <a:gd name="T15" fmla="*/ 21 h 108"/>
                <a:gd name="T16" fmla="*/ 22 w 27"/>
                <a:gd name="T17" fmla="*/ 83 h 108"/>
                <a:gd name="T18" fmla="*/ 26 w 27"/>
                <a:gd name="T19" fmla="*/ 98 h 108"/>
                <a:gd name="T20" fmla="*/ 16 w 27"/>
                <a:gd name="T21" fmla="*/ 108 h 108"/>
                <a:gd name="T22" fmla="*/ 5 w 27"/>
                <a:gd name="T23" fmla="*/ 99 h 108"/>
                <a:gd name="T24" fmla="*/ 9 w 27"/>
                <a:gd name="T25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08">
                  <a:moveTo>
                    <a:pt x="9" y="93"/>
                  </a:moveTo>
                  <a:cubicBezTo>
                    <a:pt x="9" y="93"/>
                    <a:pt x="7" y="92"/>
                    <a:pt x="7" y="90"/>
                  </a:cubicBezTo>
                  <a:cubicBezTo>
                    <a:pt x="6" y="87"/>
                    <a:pt x="11" y="83"/>
                    <a:pt x="11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9"/>
                    <a:pt x="27" y="95"/>
                    <a:pt x="26" y="98"/>
                  </a:cubicBezTo>
                  <a:cubicBezTo>
                    <a:pt x="23" y="101"/>
                    <a:pt x="19" y="108"/>
                    <a:pt x="16" y="108"/>
                  </a:cubicBezTo>
                  <a:cubicBezTo>
                    <a:pt x="12" y="106"/>
                    <a:pt x="7" y="104"/>
                    <a:pt x="5" y="99"/>
                  </a:cubicBezTo>
                  <a:cubicBezTo>
                    <a:pt x="6" y="96"/>
                    <a:pt x="9" y="93"/>
                    <a:pt x="9" y="93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 userDrawn="1"/>
          </p:nvSpPr>
          <p:spPr bwMode="auto">
            <a:xfrm>
              <a:off x="6779418" y="2935288"/>
              <a:ext cx="50800" cy="19050"/>
            </a:xfrm>
            <a:custGeom>
              <a:avLst/>
              <a:gdLst>
                <a:gd name="T0" fmla="*/ 2 w 32"/>
                <a:gd name="T1" fmla="*/ 12 h 12"/>
                <a:gd name="T2" fmla="*/ 0 w 32"/>
                <a:gd name="T3" fmla="*/ 5 h 12"/>
                <a:gd name="T4" fmla="*/ 31 w 32"/>
                <a:gd name="T5" fmla="*/ 0 h 12"/>
                <a:gd name="T6" fmla="*/ 32 w 32"/>
                <a:gd name="T7" fmla="*/ 7 h 12"/>
                <a:gd name="T8" fmla="*/ 2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2" y="12"/>
                  </a:moveTo>
                  <a:lnTo>
                    <a:pt x="0" y="5"/>
                  </a:lnTo>
                  <a:lnTo>
                    <a:pt x="31" y="0"/>
                  </a:lnTo>
                  <a:lnTo>
                    <a:pt x="32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BD8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 userDrawn="1"/>
          </p:nvSpPr>
          <p:spPr bwMode="auto">
            <a:xfrm>
              <a:off x="6744493" y="2757488"/>
              <a:ext cx="85725" cy="188913"/>
            </a:xfrm>
            <a:custGeom>
              <a:avLst/>
              <a:gdLst>
                <a:gd name="T0" fmla="*/ 9 w 32"/>
                <a:gd name="T1" fmla="*/ 0 h 69"/>
                <a:gd name="T2" fmla="*/ 32 w 32"/>
                <a:gd name="T3" fmla="*/ 65 h 69"/>
                <a:gd name="T4" fmla="*/ 11 w 32"/>
                <a:gd name="T5" fmla="*/ 69 h 69"/>
                <a:gd name="T6" fmla="*/ 0 w 32"/>
                <a:gd name="T7" fmla="*/ 34 h 69"/>
                <a:gd name="T8" fmla="*/ 9 w 3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9">
                  <a:moveTo>
                    <a:pt x="9" y="0"/>
                  </a:moveTo>
                  <a:cubicBezTo>
                    <a:pt x="19" y="0"/>
                    <a:pt x="32" y="65"/>
                    <a:pt x="32" y="6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 userDrawn="1"/>
          </p:nvSpPr>
          <p:spPr bwMode="auto">
            <a:xfrm>
              <a:off x="6580981" y="2616201"/>
              <a:ext cx="31750" cy="44450"/>
            </a:xfrm>
            <a:custGeom>
              <a:avLst/>
              <a:gdLst>
                <a:gd name="T0" fmla="*/ 8 w 12"/>
                <a:gd name="T1" fmla="*/ 15 h 16"/>
                <a:gd name="T2" fmla="*/ 1 w 12"/>
                <a:gd name="T3" fmla="*/ 9 h 16"/>
                <a:gd name="T4" fmla="*/ 5 w 12"/>
                <a:gd name="T5" fmla="*/ 1 h 16"/>
                <a:gd name="T6" fmla="*/ 8 w 12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8" y="15"/>
                  </a:moveTo>
                  <a:cubicBezTo>
                    <a:pt x="5" y="16"/>
                    <a:pt x="1" y="13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14"/>
                    <a:pt x="8" y="15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 userDrawn="1"/>
          </p:nvSpPr>
          <p:spPr bwMode="auto">
            <a:xfrm>
              <a:off x="6714331" y="2616201"/>
              <a:ext cx="31750" cy="44450"/>
            </a:xfrm>
            <a:custGeom>
              <a:avLst/>
              <a:gdLst>
                <a:gd name="T0" fmla="*/ 4 w 12"/>
                <a:gd name="T1" fmla="*/ 15 h 16"/>
                <a:gd name="T2" fmla="*/ 11 w 12"/>
                <a:gd name="T3" fmla="*/ 9 h 16"/>
                <a:gd name="T4" fmla="*/ 6 w 12"/>
                <a:gd name="T5" fmla="*/ 1 h 16"/>
                <a:gd name="T6" fmla="*/ 4 w 12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4" y="15"/>
                  </a:moveTo>
                  <a:cubicBezTo>
                    <a:pt x="7" y="16"/>
                    <a:pt x="10" y="13"/>
                    <a:pt x="11" y="9"/>
                  </a:cubicBezTo>
                  <a:cubicBezTo>
                    <a:pt x="12" y="6"/>
                    <a:pt x="10" y="2"/>
                    <a:pt x="6" y="1"/>
                  </a:cubicBezTo>
                  <a:cubicBezTo>
                    <a:pt x="3" y="0"/>
                    <a:pt x="0" y="14"/>
                    <a:pt x="4" y="15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 userDrawn="1"/>
          </p:nvSpPr>
          <p:spPr bwMode="auto">
            <a:xfrm>
              <a:off x="6574631" y="2551113"/>
              <a:ext cx="182563" cy="176213"/>
            </a:xfrm>
            <a:custGeom>
              <a:avLst/>
              <a:gdLst>
                <a:gd name="T0" fmla="*/ 33 w 67"/>
                <a:gd name="T1" fmla="*/ 65 h 65"/>
                <a:gd name="T2" fmla="*/ 57 w 67"/>
                <a:gd name="T3" fmla="*/ 16 h 65"/>
                <a:gd name="T4" fmla="*/ 33 w 67"/>
                <a:gd name="T5" fmla="*/ 0 h 65"/>
                <a:gd name="T6" fmla="*/ 9 w 67"/>
                <a:gd name="T7" fmla="*/ 16 h 65"/>
                <a:gd name="T8" fmla="*/ 33 w 67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5">
                  <a:moveTo>
                    <a:pt x="33" y="65"/>
                  </a:moveTo>
                  <a:cubicBezTo>
                    <a:pt x="67" y="51"/>
                    <a:pt x="57" y="16"/>
                    <a:pt x="57" y="16"/>
                  </a:cubicBezTo>
                  <a:cubicBezTo>
                    <a:pt x="57" y="16"/>
                    <a:pt x="55" y="0"/>
                    <a:pt x="33" y="0"/>
                  </a:cubicBezTo>
                  <a:cubicBezTo>
                    <a:pt x="14" y="0"/>
                    <a:pt x="9" y="16"/>
                    <a:pt x="9" y="16"/>
                  </a:cubicBezTo>
                  <a:cubicBezTo>
                    <a:pt x="9" y="16"/>
                    <a:pt x="0" y="52"/>
                    <a:pt x="33" y="65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 userDrawn="1"/>
          </p:nvSpPr>
          <p:spPr bwMode="auto">
            <a:xfrm>
              <a:off x="6573043" y="2528888"/>
              <a:ext cx="184150" cy="106363"/>
            </a:xfrm>
            <a:custGeom>
              <a:avLst/>
              <a:gdLst>
                <a:gd name="T0" fmla="*/ 7 w 68"/>
                <a:gd name="T1" fmla="*/ 34 h 39"/>
                <a:gd name="T2" fmla="*/ 12 w 68"/>
                <a:gd name="T3" fmla="*/ 37 h 39"/>
                <a:gd name="T4" fmla="*/ 13 w 68"/>
                <a:gd name="T5" fmla="*/ 21 h 39"/>
                <a:gd name="T6" fmla="*/ 51 w 68"/>
                <a:gd name="T7" fmla="*/ 33 h 39"/>
                <a:gd name="T8" fmla="*/ 54 w 68"/>
                <a:gd name="T9" fmla="*/ 20 h 39"/>
                <a:gd name="T10" fmla="*/ 56 w 68"/>
                <a:gd name="T11" fmla="*/ 38 h 39"/>
                <a:gd name="T12" fmla="*/ 61 w 68"/>
                <a:gd name="T13" fmla="*/ 34 h 39"/>
                <a:gd name="T14" fmla="*/ 34 w 68"/>
                <a:gd name="T15" fmla="*/ 0 h 39"/>
                <a:gd name="T16" fmla="*/ 7 w 68"/>
                <a:gd name="T1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9">
                  <a:moveTo>
                    <a:pt x="7" y="34"/>
                  </a:moveTo>
                  <a:cubicBezTo>
                    <a:pt x="9" y="33"/>
                    <a:pt x="12" y="37"/>
                    <a:pt x="12" y="3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25" y="37"/>
                    <a:pt x="51" y="33"/>
                  </a:cubicBezTo>
                  <a:cubicBezTo>
                    <a:pt x="46" y="22"/>
                    <a:pt x="54" y="20"/>
                    <a:pt x="54" y="20"/>
                  </a:cubicBezTo>
                  <a:cubicBezTo>
                    <a:pt x="54" y="20"/>
                    <a:pt x="56" y="39"/>
                    <a:pt x="56" y="38"/>
                  </a:cubicBezTo>
                  <a:cubicBezTo>
                    <a:pt x="57" y="34"/>
                    <a:pt x="61" y="34"/>
                    <a:pt x="61" y="34"/>
                  </a:cubicBezTo>
                  <a:cubicBezTo>
                    <a:pt x="61" y="34"/>
                    <a:pt x="68" y="0"/>
                    <a:pt x="34" y="0"/>
                  </a:cubicBezTo>
                  <a:cubicBezTo>
                    <a:pt x="0" y="0"/>
                    <a:pt x="7" y="33"/>
                    <a:pt x="7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 userDrawn="1"/>
          </p:nvSpPr>
          <p:spPr bwMode="auto">
            <a:xfrm>
              <a:off x="6646068" y="2684463"/>
              <a:ext cx="34925" cy="15875"/>
            </a:xfrm>
            <a:custGeom>
              <a:avLst/>
              <a:gdLst>
                <a:gd name="T0" fmla="*/ 6 w 13"/>
                <a:gd name="T1" fmla="*/ 6 h 6"/>
                <a:gd name="T2" fmla="*/ 13 w 13"/>
                <a:gd name="T3" fmla="*/ 3 h 6"/>
                <a:gd name="T4" fmla="*/ 8 w 13"/>
                <a:gd name="T5" fmla="*/ 0 h 6"/>
                <a:gd name="T6" fmla="*/ 6 w 13"/>
                <a:gd name="T7" fmla="*/ 1 h 6"/>
                <a:gd name="T8" fmla="*/ 4 w 13"/>
                <a:gd name="T9" fmla="*/ 0 h 6"/>
                <a:gd name="T10" fmla="*/ 0 w 13"/>
                <a:gd name="T11" fmla="*/ 3 h 6"/>
                <a:gd name="T12" fmla="*/ 6 w 1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6" y="6"/>
                  </a:moveTo>
                  <a:cubicBezTo>
                    <a:pt x="10" y="6"/>
                    <a:pt x="13" y="3"/>
                    <a:pt x="13" y="3"/>
                  </a:cubicBezTo>
                  <a:cubicBezTo>
                    <a:pt x="13" y="2"/>
                    <a:pt x="9" y="0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3" y="6"/>
                    <a:pt x="6" y="6"/>
                  </a:cubicBezTo>
                  <a:close/>
                </a:path>
              </a:pathLst>
            </a:custGeom>
            <a:solidFill>
              <a:srgbClr val="C2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 userDrawn="1"/>
          </p:nvSpPr>
          <p:spPr bwMode="auto">
            <a:xfrm>
              <a:off x="6546056" y="2736851"/>
              <a:ext cx="238125" cy="382588"/>
            </a:xfrm>
            <a:custGeom>
              <a:avLst/>
              <a:gdLst>
                <a:gd name="T0" fmla="*/ 7 w 88"/>
                <a:gd name="T1" fmla="*/ 118 h 141"/>
                <a:gd name="T2" fmla="*/ 0 w 88"/>
                <a:gd name="T3" fmla="*/ 141 h 141"/>
                <a:gd name="T4" fmla="*/ 88 w 88"/>
                <a:gd name="T5" fmla="*/ 141 h 141"/>
                <a:gd name="T6" fmla="*/ 80 w 88"/>
                <a:gd name="T7" fmla="*/ 115 h 141"/>
                <a:gd name="T8" fmla="*/ 76 w 88"/>
                <a:gd name="T9" fmla="*/ 54 h 141"/>
                <a:gd name="T10" fmla="*/ 81 w 88"/>
                <a:gd name="T11" fmla="*/ 40 h 141"/>
                <a:gd name="T12" fmla="*/ 77 w 88"/>
                <a:gd name="T13" fmla="*/ 29 h 141"/>
                <a:gd name="T14" fmla="*/ 83 w 88"/>
                <a:gd name="T15" fmla="*/ 8 h 141"/>
                <a:gd name="T16" fmla="*/ 57 w 88"/>
                <a:gd name="T17" fmla="*/ 0 h 141"/>
                <a:gd name="T18" fmla="*/ 57 w 88"/>
                <a:gd name="T19" fmla="*/ 0 h 141"/>
                <a:gd name="T20" fmla="*/ 55 w 88"/>
                <a:gd name="T21" fmla="*/ 0 h 141"/>
                <a:gd name="T22" fmla="*/ 45 w 88"/>
                <a:gd name="T23" fmla="*/ 12 h 141"/>
                <a:gd name="T24" fmla="*/ 44 w 88"/>
                <a:gd name="T25" fmla="*/ 13 h 141"/>
                <a:gd name="T26" fmla="*/ 42 w 88"/>
                <a:gd name="T27" fmla="*/ 12 h 141"/>
                <a:gd name="T28" fmla="*/ 32 w 88"/>
                <a:gd name="T29" fmla="*/ 0 h 141"/>
                <a:gd name="T30" fmla="*/ 30 w 88"/>
                <a:gd name="T31" fmla="*/ 0 h 141"/>
                <a:gd name="T32" fmla="*/ 30 w 88"/>
                <a:gd name="T33" fmla="*/ 0 h 141"/>
                <a:gd name="T34" fmla="*/ 4 w 88"/>
                <a:gd name="T35" fmla="*/ 8 h 141"/>
                <a:gd name="T36" fmla="*/ 9 w 88"/>
                <a:gd name="T37" fmla="*/ 30 h 141"/>
                <a:gd name="T38" fmla="*/ 6 w 88"/>
                <a:gd name="T39" fmla="*/ 40 h 141"/>
                <a:gd name="T40" fmla="*/ 11 w 88"/>
                <a:gd name="T41" fmla="*/ 54 h 141"/>
                <a:gd name="T42" fmla="*/ 7 w 88"/>
                <a:gd name="T43" fmla="*/ 11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41">
                  <a:moveTo>
                    <a:pt x="7" y="118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75" y="85"/>
                    <a:pt x="76" y="54"/>
                  </a:cubicBezTo>
                  <a:cubicBezTo>
                    <a:pt x="79" y="50"/>
                    <a:pt x="81" y="45"/>
                    <a:pt x="81" y="40"/>
                  </a:cubicBezTo>
                  <a:cubicBezTo>
                    <a:pt x="81" y="36"/>
                    <a:pt x="80" y="33"/>
                    <a:pt x="77" y="29"/>
                  </a:cubicBezTo>
                  <a:cubicBezTo>
                    <a:pt x="79" y="21"/>
                    <a:pt x="80" y="14"/>
                    <a:pt x="83" y="8"/>
                  </a:cubicBezTo>
                  <a:cubicBezTo>
                    <a:pt x="81" y="6"/>
                    <a:pt x="58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3"/>
                    <a:pt x="44" y="13"/>
                    <a:pt x="44" y="13"/>
                  </a:cubicBezTo>
                  <a:cubicBezTo>
                    <a:pt x="43" y="13"/>
                    <a:pt x="43" y="13"/>
                    <a:pt x="42" y="1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6" y="6"/>
                    <a:pt x="4" y="8"/>
                  </a:cubicBezTo>
                  <a:cubicBezTo>
                    <a:pt x="7" y="15"/>
                    <a:pt x="8" y="22"/>
                    <a:pt x="9" y="30"/>
                  </a:cubicBezTo>
                  <a:cubicBezTo>
                    <a:pt x="7" y="33"/>
                    <a:pt x="6" y="37"/>
                    <a:pt x="6" y="40"/>
                  </a:cubicBezTo>
                  <a:cubicBezTo>
                    <a:pt x="6" y="45"/>
                    <a:pt x="8" y="50"/>
                    <a:pt x="11" y="54"/>
                  </a:cubicBezTo>
                  <a:cubicBezTo>
                    <a:pt x="13" y="88"/>
                    <a:pt x="7" y="118"/>
                    <a:pt x="7" y="11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3"/>
            <p:cNvSpPr>
              <a:spLocks noChangeArrowheads="1"/>
            </p:cNvSpPr>
            <p:nvPr userDrawn="1"/>
          </p:nvSpPr>
          <p:spPr bwMode="auto">
            <a:xfrm>
              <a:off x="6660356" y="2779713"/>
              <a:ext cx="9525" cy="14288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4"/>
            <p:cNvSpPr>
              <a:spLocks noChangeArrowheads="1"/>
            </p:cNvSpPr>
            <p:nvPr userDrawn="1"/>
          </p:nvSpPr>
          <p:spPr bwMode="auto">
            <a:xfrm>
              <a:off x="6680993" y="2776538"/>
              <a:ext cx="14288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5"/>
            <p:cNvSpPr>
              <a:spLocks noChangeArrowheads="1"/>
            </p:cNvSpPr>
            <p:nvPr userDrawn="1"/>
          </p:nvSpPr>
          <p:spPr bwMode="auto">
            <a:xfrm>
              <a:off x="6698456" y="2760663"/>
              <a:ext cx="9525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6"/>
            <p:cNvSpPr>
              <a:spLocks noChangeArrowheads="1"/>
            </p:cNvSpPr>
            <p:nvPr userDrawn="1"/>
          </p:nvSpPr>
          <p:spPr bwMode="auto">
            <a:xfrm>
              <a:off x="6703218" y="2741613"/>
              <a:ext cx="12700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7"/>
            <p:cNvSpPr>
              <a:spLocks noChangeArrowheads="1"/>
            </p:cNvSpPr>
            <p:nvPr userDrawn="1"/>
          </p:nvSpPr>
          <p:spPr bwMode="auto">
            <a:xfrm>
              <a:off x="6634956" y="2776538"/>
              <a:ext cx="14288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8"/>
            <p:cNvSpPr>
              <a:spLocks noChangeArrowheads="1"/>
            </p:cNvSpPr>
            <p:nvPr userDrawn="1"/>
          </p:nvSpPr>
          <p:spPr bwMode="auto">
            <a:xfrm>
              <a:off x="6622256" y="2760663"/>
              <a:ext cx="9525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29"/>
            <p:cNvSpPr>
              <a:spLocks noChangeArrowheads="1"/>
            </p:cNvSpPr>
            <p:nvPr userDrawn="1"/>
          </p:nvSpPr>
          <p:spPr bwMode="auto">
            <a:xfrm>
              <a:off x="6612731" y="2741613"/>
              <a:ext cx="14288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 userDrawn="1"/>
          </p:nvSpPr>
          <p:spPr bwMode="auto">
            <a:xfrm>
              <a:off x="6615906" y="2738438"/>
              <a:ext cx="98425" cy="49213"/>
            </a:xfrm>
            <a:custGeom>
              <a:avLst/>
              <a:gdLst>
                <a:gd name="T0" fmla="*/ 18 w 36"/>
                <a:gd name="T1" fmla="*/ 18 h 18"/>
                <a:gd name="T2" fmla="*/ 0 w 36"/>
                <a:gd name="T3" fmla="*/ 0 h 18"/>
                <a:gd name="T4" fmla="*/ 0 w 36"/>
                <a:gd name="T5" fmla="*/ 0 h 18"/>
                <a:gd name="T6" fmla="*/ 1 w 36"/>
                <a:gd name="T7" fmla="*/ 0 h 18"/>
                <a:gd name="T8" fmla="*/ 18 w 36"/>
                <a:gd name="T9" fmla="*/ 17 h 18"/>
                <a:gd name="T10" fmla="*/ 35 w 36"/>
                <a:gd name="T11" fmla="*/ 0 h 18"/>
                <a:gd name="T12" fmla="*/ 35 w 36"/>
                <a:gd name="T13" fmla="*/ 0 h 18"/>
                <a:gd name="T14" fmla="*/ 36 w 36"/>
                <a:gd name="T15" fmla="*/ 0 h 18"/>
                <a:gd name="T16" fmla="*/ 18 w 3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8">
                  <a:moveTo>
                    <a:pt x="18" y="18"/>
                  </a:moveTo>
                  <a:cubicBezTo>
                    <a:pt x="2" y="1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3" y="17"/>
                    <a:pt x="18" y="17"/>
                  </a:cubicBezTo>
                  <a:cubicBezTo>
                    <a:pt x="33" y="17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4" y="18"/>
                    <a:pt x="18" y="18"/>
                  </a:cubicBez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 userDrawn="1"/>
          </p:nvSpPr>
          <p:spPr bwMode="auto">
            <a:xfrm>
              <a:off x="5636418" y="3713163"/>
              <a:ext cx="174625" cy="58738"/>
            </a:xfrm>
            <a:custGeom>
              <a:avLst/>
              <a:gdLst>
                <a:gd name="T0" fmla="*/ 32 w 64"/>
                <a:gd name="T1" fmla="*/ 0 h 22"/>
                <a:gd name="T2" fmla="*/ 62 w 64"/>
                <a:gd name="T3" fmla="*/ 15 h 22"/>
                <a:gd name="T4" fmla="*/ 62 w 64"/>
                <a:gd name="T5" fmla="*/ 22 h 22"/>
                <a:gd name="T6" fmla="*/ 0 w 64"/>
                <a:gd name="T7" fmla="*/ 22 h 22"/>
                <a:gd name="T8" fmla="*/ 0 w 64"/>
                <a:gd name="T9" fmla="*/ 0 h 22"/>
                <a:gd name="T10" fmla="*/ 32 w 6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2">
                  <a:moveTo>
                    <a:pt x="32" y="0"/>
                  </a:moveTo>
                  <a:cubicBezTo>
                    <a:pt x="32" y="0"/>
                    <a:pt x="61" y="13"/>
                    <a:pt x="62" y="15"/>
                  </a:cubicBezTo>
                  <a:cubicBezTo>
                    <a:pt x="64" y="16"/>
                    <a:pt x="62" y="22"/>
                    <a:pt x="6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 userDrawn="1"/>
          </p:nvSpPr>
          <p:spPr bwMode="auto">
            <a:xfrm>
              <a:off x="5463381" y="3713163"/>
              <a:ext cx="173038" cy="58738"/>
            </a:xfrm>
            <a:custGeom>
              <a:avLst/>
              <a:gdLst>
                <a:gd name="T0" fmla="*/ 31 w 64"/>
                <a:gd name="T1" fmla="*/ 0 h 22"/>
                <a:gd name="T2" fmla="*/ 1 w 64"/>
                <a:gd name="T3" fmla="*/ 15 h 22"/>
                <a:gd name="T4" fmla="*/ 1 w 64"/>
                <a:gd name="T5" fmla="*/ 22 h 22"/>
                <a:gd name="T6" fmla="*/ 64 w 64"/>
                <a:gd name="T7" fmla="*/ 22 h 22"/>
                <a:gd name="T8" fmla="*/ 64 w 64"/>
                <a:gd name="T9" fmla="*/ 0 h 22"/>
                <a:gd name="T10" fmla="*/ 31 w 6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2">
                  <a:moveTo>
                    <a:pt x="31" y="0"/>
                  </a:moveTo>
                  <a:cubicBezTo>
                    <a:pt x="31" y="0"/>
                    <a:pt x="3" y="13"/>
                    <a:pt x="1" y="15"/>
                  </a:cubicBezTo>
                  <a:cubicBezTo>
                    <a:pt x="0" y="16"/>
                    <a:pt x="1" y="22"/>
                    <a:pt x="1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 userDrawn="1"/>
          </p:nvSpPr>
          <p:spPr bwMode="auto">
            <a:xfrm>
              <a:off x="5506243" y="3024188"/>
              <a:ext cx="261938" cy="688975"/>
            </a:xfrm>
            <a:custGeom>
              <a:avLst/>
              <a:gdLst>
                <a:gd name="T0" fmla="*/ 0 w 165"/>
                <a:gd name="T1" fmla="*/ 79 h 434"/>
                <a:gd name="T2" fmla="*/ 24 w 165"/>
                <a:gd name="T3" fmla="*/ 434 h 434"/>
                <a:gd name="T4" fmla="*/ 82 w 165"/>
                <a:gd name="T5" fmla="*/ 434 h 434"/>
                <a:gd name="T6" fmla="*/ 137 w 165"/>
                <a:gd name="T7" fmla="*/ 434 h 434"/>
                <a:gd name="T8" fmla="*/ 165 w 165"/>
                <a:gd name="T9" fmla="*/ 79 h 434"/>
                <a:gd name="T10" fmla="*/ 149 w 165"/>
                <a:gd name="T11" fmla="*/ 0 h 434"/>
                <a:gd name="T12" fmla="*/ 16 w 165"/>
                <a:gd name="T13" fmla="*/ 0 h 434"/>
                <a:gd name="T14" fmla="*/ 0 w 165"/>
                <a:gd name="T15" fmla="*/ 7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434">
                  <a:moveTo>
                    <a:pt x="0" y="79"/>
                  </a:moveTo>
                  <a:lnTo>
                    <a:pt x="24" y="434"/>
                  </a:lnTo>
                  <a:lnTo>
                    <a:pt x="82" y="434"/>
                  </a:lnTo>
                  <a:lnTo>
                    <a:pt x="137" y="434"/>
                  </a:lnTo>
                  <a:lnTo>
                    <a:pt x="165" y="79"/>
                  </a:lnTo>
                  <a:lnTo>
                    <a:pt x="149" y="0"/>
                  </a:lnTo>
                  <a:lnTo>
                    <a:pt x="16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4"/>
            <p:cNvSpPr>
              <a:spLocks noChangeArrowheads="1"/>
            </p:cNvSpPr>
            <p:nvPr userDrawn="1"/>
          </p:nvSpPr>
          <p:spPr bwMode="auto">
            <a:xfrm>
              <a:off x="5607843" y="2627313"/>
              <a:ext cx="61913" cy="109538"/>
            </a:xfrm>
            <a:prstGeom prst="rect">
              <a:avLst/>
            </a:prstGeom>
            <a:solidFill>
              <a:srgbClr val="B38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 userDrawn="1"/>
          </p:nvSpPr>
          <p:spPr bwMode="auto">
            <a:xfrm>
              <a:off x="5437981" y="2859088"/>
              <a:ext cx="68263" cy="371475"/>
            </a:xfrm>
            <a:custGeom>
              <a:avLst/>
              <a:gdLst>
                <a:gd name="T0" fmla="*/ 20 w 25"/>
                <a:gd name="T1" fmla="*/ 119 h 137"/>
                <a:gd name="T2" fmla="*/ 23 w 25"/>
                <a:gd name="T3" fmla="*/ 115 h 137"/>
                <a:gd name="T4" fmla="*/ 18 w 25"/>
                <a:gd name="T5" fmla="*/ 108 h 137"/>
                <a:gd name="T6" fmla="*/ 17 w 25"/>
                <a:gd name="T7" fmla="*/ 108 h 137"/>
                <a:gd name="T8" fmla="*/ 18 w 25"/>
                <a:gd name="T9" fmla="*/ 108 h 137"/>
                <a:gd name="T10" fmla="*/ 19 w 25"/>
                <a:gd name="T11" fmla="*/ 47 h 137"/>
                <a:gd name="T12" fmla="*/ 19 w 25"/>
                <a:gd name="T13" fmla="*/ 34 h 137"/>
                <a:gd name="T14" fmla="*/ 24 w 25"/>
                <a:gd name="T15" fmla="*/ 5 h 137"/>
                <a:gd name="T16" fmla="*/ 4 w 25"/>
                <a:gd name="T17" fmla="*/ 0 h 137"/>
                <a:gd name="T18" fmla="*/ 0 w 25"/>
                <a:gd name="T19" fmla="*/ 36 h 137"/>
                <a:gd name="T20" fmla="*/ 5 w 25"/>
                <a:gd name="T21" fmla="*/ 107 h 137"/>
                <a:gd name="T22" fmla="*/ 0 w 25"/>
                <a:gd name="T23" fmla="*/ 125 h 137"/>
                <a:gd name="T24" fmla="*/ 13 w 25"/>
                <a:gd name="T25" fmla="*/ 137 h 137"/>
                <a:gd name="T26" fmla="*/ 25 w 25"/>
                <a:gd name="T27" fmla="*/ 126 h 137"/>
                <a:gd name="T28" fmla="*/ 20 w 25"/>
                <a:gd name="T29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37">
                  <a:moveTo>
                    <a:pt x="20" y="119"/>
                  </a:moveTo>
                  <a:cubicBezTo>
                    <a:pt x="20" y="119"/>
                    <a:pt x="22" y="118"/>
                    <a:pt x="23" y="115"/>
                  </a:cubicBezTo>
                  <a:cubicBezTo>
                    <a:pt x="23" y="112"/>
                    <a:pt x="18" y="108"/>
                    <a:pt x="18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14"/>
                    <a:pt x="0" y="121"/>
                    <a:pt x="0" y="125"/>
                  </a:cubicBezTo>
                  <a:cubicBezTo>
                    <a:pt x="3" y="129"/>
                    <a:pt x="8" y="137"/>
                    <a:pt x="13" y="137"/>
                  </a:cubicBezTo>
                  <a:cubicBezTo>
                    <a:pt x="17" y="135"/>
                    <a:pt x="23" y="132"/>
                    <a:pt x="25" y="126"/>
                  </a:cubicBezTo>
                  <a:cubicBezTo>
                    <a:pt x="24" y="122"/>
                    <a:pt x="20" y="119"/>
                    <a:pt x="20" y="119"/>
                  </a:cubicBez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 userDrawn="1"/>
          </p:nvSpPr>
          <p:spPr bwMode="auto">
            <a:xfrm>
              <a:off x="5441156" y="2859088"/>
              <a:ext cx="61913" cy="77788"/>
            </a:xfrm>
            <a:custGeom>
              <a:avLst/>
              <a:gdLst>
                <a:gd name="T0" fmla="*/ 39 w 39"/>
                <a:gd name="T1" fmla="*/ 8 h 49"/>
                <a:gd name="T2" fmla="*/ 33 w 39"/>
                <a:gd name="T3" fmla="*/ 49 h 49"/>
                <a:gd name="T4" fmla="*/ 0 w 39"/>
                <a:gd name="T5" fmla="*/ 43 h 49"/>
                <a:gd name="T6" fmla="*/ 5 w 39"/>
                <a:gd name="T7" fmla="*/ 0 h 49"/>
                <a:gd name="T8" fmla="*/ 39 w 39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9">
                  <a:moveTo>
                    <a:pt x="39" y="8"/>
                  </a:moveTo>
                  <a:lnTo>
                    <a:pt x="33" y="49"/>
                  </a:lnTo>
                  <a:lnTo>
                    <a:pt x="0" y="43"/>
                  </a:lnTo>
                  <a:lnTo>
                    <a:pt x="5" y="0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 userDrawn="1"/>
          </p:nvSpPr>
          <p:spPr bwMode="auto">
            <a:xfrm>
              <a:off x="5769768" y="2867026"/>
              <a:ext cx="68263" cy="369888"/>
            </a:xfrm>
            <a:custGeom>
              <a:avLst/>
              <a:gdLst>
                <a:gd name="T0" fmla="*/ 5 w 25"/>
                <a:gd name="T1" fmla="*/ 118 h 136"/>
                <a:gd name="T2" fmla="*/ 2 w 25"/>
                <a:gd name="T3" fmla="*/ 114 h 136"/>
                <a:gd name="T4" fmla="*/ 7 w 25"/>
                <a:gd name="T5" fmla="*/ 107 h 136"/>
                <a:gd name="T6" fmla="*/ 8 w 25"/>
                <a:gd name="T7" fmla="*/ 107 h 136"/>
                <a:gd name="T8" fmla="*/ 7 w 25"/>
                <a:gd name="T9" fmla="*/ 107 h 136"/>
                <a:gd name="T10" fmla="*/ 6 w 25"/>
                <a:gd name="T11" fmla="*/ 46 h 136"/>
                <a:gd name="T12" fmla="*/ 6 w 25"/>
                <a:gd name="T13" fmla="*/ 33 h 136"/>
                <a:gd name="T14" fmla="*/ 1 w 25"/>
                <a:gd name="T15" fmla="*/ 4 h 136"/>
                <a:gd name="T16" fmla="*/ 20 w 25"/>
                <a:gd name="T17" fmla="*/ 0 h 136"/>
                <a:gd name="T18" fmla="*/ 25 w 25"/>
                <a:gd name="T19" fmla="*/ 36 h 136"/>
                <a:gd name="T20" fmla="*/ 20 w 25"/>
                <a:gd name="T21" fmla="*/ 107 h 136"/>
                <a:gd name="T22" fmla="*/ 24 w 25"/>
                <a:gd name="T23" fmla="*/ 124 h 136"/>
                <a:gd name="T24" fmla="*/ 12 w 25"/>
                <a:gd name="T25" fmla="*/ 136 h 136"/>
                <a:gd name="T26" fmla="*/ 0 w 25"/>
                <a:gd name="T27" fmla="*/ 125 h 136"/>
                <a:gd name="T28" fmla="*/ 5 w 25"/>
                <a:gd name="T2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36">
                  <a:moveTo>
                    <a:pt x="5" y="118"/>
                  </a:moveTo>
                  <a:cubicBezTo>
                    <a:pt x="5" y="118"/>
                    <a:pt x="3" y="117"/>
                    <a:pt x="2" y="114"/>
                  </a:cubicBezTo>
                  <a:cubicBezTo>
                    <a:pt x="2" y="112"/>
                    <a:pt x="7" y="107"/>
                    <a:pt x="7" y="107"/>
                  </a:cubicBezTo>
                  <a:cubicBezTo>
                    <a:pt x="7" y="107"/>
                    <a:pt x="7" y="107"/>
                    <a:pt x="8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14"/>
                    <a:pt x="25" y="120"/>
                    <a:pt x="24" y="124"/>
                  </a:cubicBezTo>
                  <a:cubicBezTo>
                    <a:pt x="21" y="128"/>
                    <a:pt x="16" y="136"/>
                    <a:pt x="12" y="136"/>
                  </a:cubicBezTo>
                  <a:cubicBezTo>
                    <a:pt x="8" y="134"/>
                    <a:pt x="2" y="131"/>
                    <a:pt x="0" y="125"/>
                  </a:cubicBezTo>
                  <a:cubicBezTo>
                    <a:pt x="1" y="122"/>
                    <a:pt x="5" y="118"/>
                    <a:pt x="5" y="118"/>
                  </a:cubicBez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 userDrawn="1"/>
          </p:nvSpPr>
          <p:spPr bwMode="auto">
            <a:xfrm>
              <a:off x="5772943" y="2867026"/>
              <a:ext cx="61913" cy="76200"/>
            </a:xfrm>
            <a:custGeom>
              <a:avLst/>
              <a:gdLst>
                <a:gd name="T0" fmla="*/ 0 w 39"/>
                <a:gd name="T1" fmla="*/ 7 h 48"/>
                <a:gd name="T2" fmla="*/ 7 w 39"/>
                <a:gd name="T3" fmla="*/ 48 h 48"/>
                <a:gd name="T4" fmla="*/ 39 w 39"/>
                <a:gd name="T5" fmla="*/ 41 h 48"/>
                <a:gd name="T6" fmla="*/ 33 w 39"/>
                <a:gd name="T7" fmla="*/ 0 h 48"/>
                <a:gd name="T8" fmla="*/ 0 w 3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8">
                  <a:moveTo>
                    <a:pt x="0" y="7"/>
                  </a:moveTo>
                  <a:lnTo>
                    <a:pt x="7" y="48"/>
                  </a:lnTo>
                  <a:lnTo>
                    <a:pt x="39" y="41"/>
                  </a:lnTo>
                  <a:lnTo>
                    <a:pt x="3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 userDrawn="1"/>
          </p:nvSpPr>
          <p:spPr bwMode="auto">
            <a:xfrm>
              <a:off x="5437981" y="2687638"/>
              <a:ext cx="396875" cy="442913"/>
            </a:xfrm>
            <a:custGeom>
              <a:avLst/>
              <a:gdLst>
                <a:gd name="T0" fmla="*/ 142 w 146"/>
                <a:gd name="T1" fmla="*/ 53 h 163"/>
                <a:gd name="T2" fmla="*/ 132 w 146"/>
                <a:gd name="T3" fmla="*/ 16 h 163"/>
                <a:gd name="T4" fmla="*/ 85 w 146"/>
                <a:gd name="T5" fmla="*/ 1 h 163"/>
                <a:gd name="T6" fmla="*/ 73 w 146"/>
                <a:gd name="T7" fmla="*/ 16 h 163"/>
                <a:gd name="T8" fmla="*/ 62 w 146"/>
                <a:gd name="T9" fmla="*/ 1 h 163"/>
                <a:gd name="T10" fmla="*/ 14 w 146"/>
                <a:gd name="T11" fmla="*/ 16 h 163"/>
                <a:gd name="T12" fmla="*/ 5 w 146"/>
                <a:gd name="T13" fmla="*/ 53 h 163"/>
                <a:gd name="T14" fmla="*/ 5 w 146"/>
                <a:gd name="T15" fmla="*/ 53 h 163"/>
                <a:gd name="T16" fmla="*/ 5 w 146"/>
                <a:gd name="T17" fmla="*/ 53 h 163"/>
                <a:gd name="T18" fmla="*/ 5 w 146"/>
                <a:gd name="T19" fmla="*/ 53 h 163"/>
                <a:gd name="T20" fmla="*/ 0 w 146"/>
                <a:gd name="T21" fmla="*/ 83 h 163"/>
                <a:gd name="T22" fmla="*/ 25 w 146"/>
                <a:gd name="T23" fmla="*/ 89 h 163"/>
                <a:gd name="T24" fmla="*/ 28 w 146"/>
                <a:gd name="T25" fmla="*/ 53 h 163"/>
                <a:gd name="T26" fmla="*/ 28 w 146"/>
                <a:gd name="T27" fmla="*/ 53 h 163"/>
                <a:gd name="T28" fmla="*/ 28 w 146"/>
                <a:gd name="T29" fmla="*/ 159 h 163"/>
                <a:gd name="T30" fmla="*/ 119 w 146"/>
                <a:gd name="T31" fmla="*/ 163 h 163"/>
                <a:gd name="T32" fmla="*/ 118 w 146"/>
                <a:gd name="T33" fmla="*/ 53 h 163"/>
                <a:gd name="T34" fmla="*/ 118 w 146"/>
                <a:gd name="T35" fmla="*/ 53 h 163"/>
                <a:gd name="T36" fmla="*/ 124 w 146"/>
                <a:gd name="T37" fmla="*/ 92 h 163"/>
                <a:gd name="T38" fmla="*/ 146 w 146"/>
                <a:gd name="T39" fmla="*/ 88 h 163"/>
                <a:gd name="T40" fmla="*/ 142 w 146"/>
                <a:gd name="T41" fmla="*/ 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163">
                  <a:moveTo>
                    <a:pt x="142" y="53"/>
                  </a:moveTo>
                  <a:cubicBezTo>
                    <a:pt x="141" y="28"/>
                    <a:pt x="132" y="16"/>
                    <a:pt x="132" y="16"/>
                  </a:cubicBezTo>
                  <a:cubicBezTo>
                    <a:pt x="131" y="8"/>
                    <a:pt x="85" y="0"/>
                    <a:pt x="85" y="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15" y="8"/>
                    <a:pt x="14" y="16"/>
                  </a:cubicBezTo>
                  <a:cubicBezTo>
                    <a:pt x="14" y="16"/>
                    <a:pt x="9" y="27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46" y="88"/>
                    <a:pt x="146" y="88"/>
                    <a:pt x="146" y="88"/>
                  </a:cubicBezTo>
                  <a:lnTo>
                    <a:pt x="142" y="53"/>
                  </a:lnTo>
                  <a:close/>
                </a:path>
              </a:pathLst>
            </a:custGeom>
            <a:solidFill>
              <a:srgbClr val="8DD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 userDrawn="1"/>
          </p:nvSpPr>
          <p:spPr bwMode="auto">
            <a:xfrm>
              <a:off x="5476081" y="2687638"/>
              <a:ext cx="320675" cy="446088"/>
            </a:xfrm>
            <a:custGeom>
              <a:avLst/>
              <a:gdLst>
                <a:gd name="T0" fmla="*/ 118 w 118"/>
                <a:gd name="T1" fmla="*/ 16 h 164"/>
                <a:gd name="T2" fmla="*/ 71 w 118"/>
                <a:gd name="T3" fmla="*/ 1 h 164"/>
                <a:gd name="T4" fmla="*/ 59 w 118"/>
                <a:gd name="T5" fmla="*/ 19 h 164"/>
                <a:gd name="T6" fmla="*/ 48 w 118"/>
                <a:gd name="T7" fmla="*/ 1 h 164"/>
                <a:gd name="T8" fmla="*/ 0 w 118"/>
                <a:gd name="T9" fmla="*/ 16 h 164"/>
                <a:gd name="T10" fmla="*/ 14 w 118"/>
                <a:gd name="T11" fmla="*/ 53 h 164"/>
                <a:gd name="T12" fmla="*/ 14 w 118"/>
                <a:gd name="T13" fmla="*/ 53 h 164"/>
                <a:gd name="T14" fmla="*/ 12 w 118"/>
                <a:gd name="T15" fmla="*/ 162 h 164"/>
                <a:gd name="T16" fmla="*/ 106 w 118"/>
                <a:gd name="T17" fmla="*/ 164 h 164"/>
                <a:gd name="T18" fmla="*/ 104 w 118"/>
                <a:gd name="T19" fmla="*/ 53 h 164"/>
                <a:gd name="T20" fmla="*/ 104 w 118"/>
                <a:gd name="T21" fmla="*/ 53 h 164"/>
                <a:gd name="T22" fmla="*/ 118 w 118"/>
                <a:gd name="T23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64">
                  <a:moveTo>
                    <a:pt x="118" y="16"/>
                  </a:moveTo>
                  <a:cubicBezTo>
                    <a:pt x="117" y="6"/>
                    <a:pt x="71" y="0"/>
                    <a:pt x="71" y="1"/>
                  </a:cubicBezTo>
                  <a:cubicBezTo>
                    <a:pt x="71" y="1"/>
                    <a:pt x="79" y="19"/>
                    <a:pt x="59" y="19"/>
                  </a:cubicBezTo>
                  <a:cubicBezTo>
                    <a:pt x="40" y="19"/>
                    <a:pt x="48" y="1"/>
                    <a:pt x="48" y="1"/>
                  </a:cubicBezTo>
                  <a:cubicBezTo>
                    <a:pt x="47" y="0"/>
                    <a:pt x="1" y="6"/>
                    <a:pt x="0" y="16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lnTo>
                    <a:pt x="118" y="16"/>
                  </a:lnTo>
                  <a:close/>
                </a:path>
              </a:pathLst>
            </a:custGeom>
            <a:solidFill>
              <a:srgbClr val="583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 userDrawn="1"/>
          </p:nvSpPr>
          <p:spPr bwMode="auto">
            <a:xfrm>
              <a:off x="5547518" y="2520951"/>
              <a:ext cx="184150" cy="131763"/>
            </a:xfrm>
            <a:custGeom>
              <a:avLst/>
              <a:gdLst>
                <a:gd name="T0" fmla="*/ 5 w 68"/>
                <a:gd name="T1" fmla="*/ 11 h 48"/>
                <a:gd name="T2" fmla="*/ 17 w 68"/>
                <a:gd name="T3" fmla="*/ 48 h 48"/>
                <a:gd name="T4" fmla="*/ 49 w 68"/>
                <a:gd name="T5" fmla="*/ 48 h 48"/>
                <a:gd name="T6" fmla="*/ 62 w 68"/>
                <a:gd name="T7" fmla="*/ 11 h 48"/>
                <a:gd name="T8" fmla="*/ 36 w 68"/>
                <a:gd name="T9" fmla="*/ 0 h 48"/>
                <a:gd name="T10" fmla="*/ 5 w 68"/>
                <a:gd name="T11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8">
                  <a:moveTo>
                    <a:pt x="5" y="11"/>
                  </a:moveTo>
                  <a:cubicBezTo>
                    <a:pt x="0" y="19"/>
                    <a:pt x="10" y="48"/>
                    <a:pt x="17" y="48"/>
                  </a:cubicBezTo>
                  <a:cubicBezTo>
                    <a:pt x="24" y="48"/>
                    <a:pt x="43" y="48"/>
                    <a:pt x="49" y="48"/>
                  </a:cubicBezTo>
                  <a:cubicBezTo>
                    <a:pt x="56" y="48"/>
                    <a:pt x="68" y="17"/>
                    <a:pt x="62" y="11"/>
                  </a:cubicBezTo>
                  <a:cubicBezTo>
                    <a:pt x="54" y="6"/>
                    <a:pt x="36" y="0"/>
                    <a:pt x="36" y="0"/>
                  </a:cubicBezTo>
                  <a:cubicBezTo>
                    <a:pt x="36" y="0"/>
                    <a:pt x="10" y="6"/>
                    <a:pt x="5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 userDrawn="1"/>
          </p:nvSpPr>
          <p:spPr bwMode="auto">
            <a:xfrm>
              <a:off x="5544343" y="2551113"/>
              <a:ext cx="34925" cy="49213"/>
            </a:xfrm>
            <a:custGeom>
              <a:avLst/>
              <a:gdLst>
                <a:gd name="T0" fmla="*/ 9 w 13"/>
                <a:gd name="T1" fmla="*/ 17 h 18"/>
                <a:gd name="T2" fmla="*/ 1 w 13"/>
                <a:gd name="T3" fmla="*/ 10 h 18"/>
                <a:gd name="T4" fmla="*/ 6 w 13"/>
                <a:gd name="T5" fmla="*/ 1 h 18"/>
                <a:gd name="T6" fmla="*/ 9 w 13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9" y="17"/>
                  </a:moveTo>
                  <a:cubicBezTo>
                    <a:pt x="5" y="18"/>
                    <a:pt x="2" y="15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3" y="16"/>
                    <a:pt x="9" y="17"/>
                  </a:cubicBez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 userDrawn="1"/>
          </p:nvSpPr>
          <p:spPr bwMode="auto">
            <a:xfrm>
              <a:off x="5693568" y="2551113"/>
              <a:ext cx="36513" cy="49213"/>
            </a:xfrm>
            <a:custGeom>
              <a:avLst/>
              <a:gdLst>
                <a:gd name="T0" fmla="*/ 4 w 13"/>
                <a:gd name="T1" fmla="*/ 17 h 18"/>
                <a:gd name="T2" fmla="*/ 12 w 13"/>
                <a:gd name="T3" fmla="*/ 10 h 18"/>
                <a:gd name="T4" fmla="*/ 7 w 13"/>
                <a:gd name="T5" fmla="*/ 1 h 18"/>
                <a:gd name="T6" fmla="*/ 4 w 13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4" y="17"/>
                  </a:moveTo>
                  <a:cubicBezTo>
                    <a:pt x="7" y="18"/>
                    <a:pt x="11" y="15"/>
                    <a:pt x="12" y="10"/>
                  </a:cubicBezTo>
                  <a:cubicBezTo>
                    <a:pt x="13" y="6"/>
                    <a:pt x="11" y="2"/>
                    <a:pt x="7" y="1"/>
                  </a:cubicBezTo>
                  <a:cubicBezTo>
                    <a:pt x="3" y="0"/>
                    <a:pt x="0" y="16"/>
                    <a:pt x="4" y="17"/>
                  </a:cubicBezTo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 userDrawn="1"/>
          </p:nvSpPr>
          <p:spPr bwMode="auto">
            <a:xfrm>
              <a:off x="5558631" y="2478088"/>
              <a:ext cx="160338" cy="195263"/>
            </a:xfrm>
            <a:custGeom>
              <a:avLst/>
              <a:gdLst>
                <a:gd name="T0" fmla="*/ 29 w 59"/>
                <a:gd name="T1" fmla="*/ 72 h 72"/>
                <a:gd name="T2" fmla="*/ 56 w 59"/>
                <a:gd name="T3" fmla="*/ 18 h 72"/>
                <a:gd name="T4" fmla="*/ 30 w 59"/>
                <a:gd name="T5" fmla="*/ 0 h 72"/>
                <a:gd name="T6" fmla="*/ 3 w 59"/>
                <a:gd name="T7" fmla="*/ 18 h 72"/>
                <a:gd name="T8" fmla="*/ 29 w 59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2">
                  <a:moveTo>
                    <a:pt x="29" y="72"/>
                  </a:moveTo>
                  <a:cubicBezTo>
                    <a:pt x="59" y="72"/>
                    <a:pt x="56" y="18"/>
                    <a:pt x="56" y="18"/>
                  </a:cubicBezTo>
                  <a:cubicBezTo>
                    <a:pt x="56" y="18"/>
                    <a:pt x="54" y="0"/>
                    <a:pt x="30" y="0"/>
                  </a:cubicBezTo>
                  <a:cubicBezTo>
                    <a:pt x="8" y="0"/>
                    <a:pt x="3" y="18"/>
                    <a:pt x="3" y="18"/>
                  </a:cubicBezTo>
                  <a:cubicBezTo>
                    <a:pt x="3" y="18"/>
                    <a:pt x="0" y="72"/>
                    <a:pt x="29" y="72"/>
                  </a:cubicBezTo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 userDrawn="1"/>
          </p:nvSpPr>
          <p:spPr bwMode="auto">
            <a:xfrm>
              <a:off x="5533231" y="2452688"/>
              <a:ext cx="207963" cy="120650"/>
            </a:xfrm>
            <a:custGeom>
              <a:avLst/>
              <a:gdLst>
                <a:gd name="T0" fmla="*/ 9 w 76"/>
                <a:gd name="T1" fmla="*/ 38 h 44"/>
                <a:gd name="T2" fmla="*/ 14 w 76"/>
                <a:gd name="T3" fmla="*/ 42 h 44"/>
                <a:gd name="T4" fmla="*/ 15 w 76"/>
                <a:gd name="T5" fmla="*/ 23 h 44"/>
                <a:gd name="T6" fmla="*/ 51 w 76"/>
                <a:gd name="T7" fmla="*/ 17 h 44"/>
                <a:gd name="T8" fmla="*/ 61 w 76"/>
                <a:gd name="T9" fmla="*/ 23 h 44"/>
                <a:gd name="T10" fmla="*/ 63 w 76"/>
                <a:gd name="T11" fmla="*/ 43 h 44"/>
                <a:gd name="T12" fmla="*/ 68 w 76"/>
                <a:gd name="T13" fmla="*/ 38 h 44"/>
                <a:gd name="T14" fmla="*/ 38 w 76"/>
                <a:gd name="T15" fmla="*/ 0 h 44"/>
                <a:gd name="T16" fmla="*/ 9 w 76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4">
                  <a:moveTo>
                    <a:pt x="9" y="38"/>
                  </a:moveTo>
                  <a:cubicBezTo>
                    <a:pt x="11" y="37"/>
                    <a:pt x="14" y="42"/>
                    <a:pt x="14" y="42"/>
                  </a:cubicBezTo>
                  <a:cubicBezTo>
                    <a:pt x="14" y="42"/>
                    <a:pt x="14" y="25"/>
                    <a:pt x="15" y="23"/>
                  </a:cubicBezTo>
                  <a:cubicBezTo>
                    <a:pt x="23" y="7"/>
                    <a:pt x="33" y="35"/>
                    <a:pt x="51" y="17"/>
                  </a:cubicBezTo>
                  <a:cubicBezTo>
                    <a:pt x="59" y="14"/>
                    <a:pt x="61" y="23"/>
                    <a:pt x="61" y="23"/>
                  </a:cubicBezTo>
                  <a:cubicBezTo>
                    <a:pt x="61" y="23"/>
                    <a:pt x="63" y="44"/>
                    <a:pt x="63" y="43"/>
                  </a:cubicBezTo>
                  <a:cubicBezTo>
                    <a:pt x="64" y="38"/>
                    <a:pt x="68" y="38"/>
                    <a:pt x="68" y="38"/>
                  </a:cubicBezTo>
                  <a:cubicBezTo>
                    <a:pt x="68" y="38"/>
                    <a:pt x="76" y="0"/>
                    <a:pt x="38" y="0"/>
                  </a:cubicBezTo>
                  <a:cubicBezTo>
                    <a:pt x="0" y="0"/>
                    <a:pt x="9" y="37"/>
                    <a:pt x="9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 userDrawn="1"/>
          </p:nvSpPr>
          <p:spPr bwMode="auto">
            <a:xfrm>
              <a:off x="5604668" y="2608263"/>
              <a:ext cx="31750" cy="19050"/>
            </a:xfrm>
            <a:custGeom>
              <a:avLst/>
              <a:gdLst>
                <a:gd name="T0" fmla="*/ 12 w 12"/>
                <a:gd name="T1" fmla="*/ 5 h 7"/>
                <a:gd name="T2" fmla="*/ 0 w 12"/>
                <a:gd name="T3" fmla="*/ 7 h 7"/>
                <a:gd name="T4" fmla="*/ 0 w 12"/>
                <a:gd name="T5" fmla="*/ 6 h 7"/>
                <a:gd name="T6" fmla="*/ 7 w 12"/>
                <a:gd name="T7" fmla="*/ 1 h 7"/>
                <a:gd name="T8" fmla="*/ 12 w 12"/>
                <a:gd name="T9" fmla="*/ 0 h 7"/>
                <a:gd name="T10" fmla="*/ 12 w 12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cubicBezTo>
                    <a:pt x="11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4" y="1"/>
                    <a:pt x="7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 userDrawn="1"/>
          </p:nvSpPr>
          <p:spPr bwMode="auto">
            <a:xfrm>
              <a:off x="5636418" y="2608263"/>
              <a:ext cx="36513" cy="19050"/>
            </a:xfrm>
            <a:custGeom>
              <a:avLst/>
              <a:gdLst>
                <a:gd name="T0" fmla="*/ 0 w 13"/>
                <a:gd name="T1" fmla="*/ 5 h 7"/>
                <a:gd name="T2" fmla="*/ 13 w 13"/>
                <a:gd name="T3" fmla="*/ 7 h 7"/>
                <a:gd name="T4" fmla="*/ 13 w 13"/>
                <a:gd name="T5" fmla="*/ 5 h 7"/>
                <a:gd name="T6" fmla="*/ 6 w 13"/>
                <a:gd name="T7" fmla="*/ 0 h 7"/>
                <a:gd name="T8" fmla="*/ 0 w 13"/>
                <a:gd name="T9" fmla="*/ 0 h 7"/>
                <a:gd name="T10" fmla="*/ 0 w 13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5"/>
                  </a:moveTo>
                  <a:cubicBezTo>
                    <a:pt x="2" y="7"/>
                    <a:pt x="13" y="7"/>
                    <a:pt x="13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 userDrawn="1"/>
          </p:nvSpPr>
          <p:spPr bwMode="auto">
            <a:xfrm>
              <a:off x="5571331" y="2543176"/>
              <a:ext cx="65088" cy="30163"/>
            </a:xfrm>
            <a:custGeom>
              <a:avLst/>
              <a:gdLst>
                <a:gd name="T0" fmla="*/ 22 w 24"/>
                <a:gd name="T1" fmla="*/ 2 h 11"/>
                <a:gd name="T2" fmla="*/ 1 w 24"/>
                <a:gd name="T3" fmla="*/ 4 h 11"/>
                <a:gd name="T4" fmla="*/ 1 w 24"/>
                <a:gd name="T5" fmla="*/ 11 h 11"/>
                <a:gd name="T6" fmla="*/ 1 w 24"/>
                <a:gd name="T7" fmla="*/ 11 h 11"/>
                <a:gd name="T8" fmla="*/ 2 w 24"/>
                <a:gd name="T9" fmla="*/ 6 h 11"/>
                <a:gd name="T10" fmla="*/ 21 w 24"/>
                <a:gd name="T11" fmla="*/ 4 h 11"/>
                <a:gd name="T12" fmla="*/ 22 w 24"/>
                <a:gd name="T13" fmla="*/ 10 h 11"/>
                <a:gd name="T14" fmla="*/ 22 w 24"/>
                <a:gd name="T15" fmla="*/ 10 h 11"/>
                <a:gd name="T16" fmla="*/ 22 w 24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22" y="2"/>
                  </a:moveTo>
                  <a:cubicBezTo>
                    <a:pt x="21" y="0"/>
                    <a:pt x="2" y="2"/>
                    <a:pt x="1" y="4"/>
                  </a:cubicBezTo>
                  <a:cubicBezTo>
                    <a:pt x="0" y="6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3" y="3"/>
                    <a:pt x="19" y="2"/>
                    <a:pt x="21" y="4"/>
                  </a:cubicBezTo>
                  <a:cubicBezTo>
                    <a:pt x="22" y="5"/>
                    <a:pt x="22" y="7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4" y="6"/>
                    <a:pt x="22" y="2"/>
                  </a:cubicBezTo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 userDrawn="1"/>
          </p:nvSpPr>
          <p:spPr bwMode="auto">
            <a:xfrm>
              <a:off x="5574506" y="2551113"/>
              <a:ext cx="57150" cy="49213"/>
            </a:xfrm>
            <a:custGeom>
              <a:avLst/>
              <a:gdLst>
                <a:gd name="T0" fmla="*/ 15 w 21"/>
                <a:gd name="T1" fmla="*/ 0 h 18"/>
                <a:gd name="T2" fmla="*/ 15 w 21"/>
                <a:gd name="T3" fmla="*/ 0 h 18"/>
                <a:gd name="T4" fmla="*/ 1 w 21"/>
                <a:gd name="T5" fmla="*/ 3 h 18"/>
                <a:gd name="T6" fmla="*/ 1 w 21"/>
                <a:gd name="T7" fmla="*/ 3 h 18"/>
                <a:gd name="T8" fmla="*/ 1 w 21"/>
                <a:gd name="T9" fmla="*/ 3 h 18"/>
                <a:gd name="T10" fmla="*/ 0 w 21"/>
                <a:gd name="T11" fmla="*/ 6 h 18"/>
                <a:gd name="T12" fmla="*/ 0 w 21"/>
                <a:gd name="T13" fmla="*/ 8 h 18"/>
                <a:gd name="T14" fmla="*/ 6 w 21"/>
                <a:gd name="T15" fmla="*/ 17 h 18"/>
                <a:gd name="T16" fmla="*/ 9 w 21"/>
                <a:gd name="T17" fmla="*/ 18 h 18"/>
                <a:gd name="T18" fmla="*/ 21 w 21"/>
                <a:gd name="T19" fmla="*/ 7 h 18"/>
                <a:gd name="T20" fmla="*/ 21 w 21"/>
                <a:gd name="T21" fmla="*/ 4 h 18"/>
                <a:gd name="T22" fmla="*/ 20 w 21"/>
                <a:gd name="T23" fmla="*/ 1 h 18"/>
                <a:gd name="T24" fmla="*/ 20 w 21"/>
                <a:gd name="T25" fmla="*/ 1 h 18"/>
                <a:gd name="T26" fmla="*/ 15 w 21"/>
                <a:gd name="T27" fmla="*/ 0 h 18"/>
                <a:gd name="T28" fmla="*/ 15 w 21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8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2" y="16"/>
                    <a:pt x="6" y="17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6" y="18"/>
                    <a:pt x="20" y="12"/>
                    <a:pt x="21" y="7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CC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>
              <a:spLocks noEditPoints="1"/>
            </p:cNvSpPr>
            <p:nvPr userDrawn="1"/>
          </p:nvSpPr>
          <p:spPr bwMode="auto">
            <a:xfrm>
              <a:off x="5574506" y="2551113"/>
              <a:ext cx="57150" cy="15875"/>
            </a:xfrm>
            <a:custGeom>
              <a:avLst/>
              <a:gdLst>
                <a:gd name="T0" fmla="*/ 1 w 21"/>
                <a:gd name="T1" fmla="*/ 3 h 6"/>
                <a:gd name="T2" fmla="*/ 1 w 21"/>
                <a:gd name="T3" fmla="*/ 3 h 6"/>
                <a:gd name="T4" fmla="*/ 0 w 21"/>
                <a:gd name="T5" fmla="*/ 6 h 6"/>
                <a:gd name="T6" fmla="*/ 1 w 21"/>
                <a:gd name="T7" fmla="*/ 3 h 6"/>
                <a:gd name="T8" fmla="*/ 1 w 21"/>
                <a:gd name="T9" fmla="*/ 3 h 6"/>
                <a:gd name="T10" fmla="*/ 20 w 21"/>
                <a:gd name="T11" fmla="*/ 1 h 6"/>
                <a:gd name="T12" fmla="*/ 20 w 21"/>
                <a:gd name="T13" fmla="*/ 1 h 6"/>
                <a:gd name="T14" fmla="*/ 21 w 21"/>
                <a:gd name="T15" fmla="*/ 4 h 6"/>
                <a:gd name="T16" fmla="*/ 20 w 21"/>
                <a:gd name="T17" fmla="*/ 1 h 6"/>
                <a:gd name="T18" fmla="*/ 20 w 21"/>
                <a:gd name="T19" fmla="*/ 1 h 6"/>
                <a:gd name="T20" fmla="*/ 15 w 21"/>
                <a:gd name="T21" fmla="*/ 0 h 6"/>
                <a:gd name="T22" fmla="*/ 1 w 21"/>
                <a:gd name="T23" fmla="*/ 3 h 6"/>
                <a:gd name="T24" fmla="*/ 15 w 21"/>
                <a:gd name="T25" fmla="*/ 0 h 6"/>
                <a:gd name="T26" fmla="*/ 15 w 21"/>
                <a:gd name="T27" fmla="*/ 0 h 6"/>
                <a:gd name="T28" fmla="*/ 15 w 21"/>
                <a:gd name="T29" fmla="*/ 0 h 6"/>
                <a:gd name="T30" fmla="*/ 15 w 21"/>
                <a:gd name="T31" fmla="*/ 0 h 6"/>
                <a:gd name="T32" fmla="*/ 15 w 21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6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2"/>
                    <a:pt x="21" y="4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5" y="0"/>
                  </a:moveTo>
                  <a:cubicBezTo>
                    <a:pt x="9" y="0"/>
                    <a:pt x="2" y="1"/>
                    <a:pt x="1" y="3"/>
                  </a:cubicBezTo>
                  <a:cubicBezTo>
                    <a:pt x="2" y="1"/>
                    <a:pt x="9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 userDrawn="1"/>
          </p:nvSpPr>
          <p:spPr bwMode="auto">
            <a:xfrm>
              <a:off x="5628481" y="2570163"/>
              <a:ext cx="6350" cy="7938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 userDrawn="1"/>
          </p:nvSpPr>
          <p:spPr bwMode="auto">
            <a:xfrm>
              <a:off x="5569743" y="2557463"/>
              <a:ext cx="4763" cy="7938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5 h 5"/>
                <a:gd name="T4" fmla="*/ 0 w 3"/>
                <a:gd name="T5" fmla="*/ 1 h 5"/>
                <a:gd name="T6" fmla="*/ 3 w 3"/>
                <a:gd name="T7" fmla="*/ 0 h 5"/>
                <a:gd name="T8" fmla="*/ 3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 userDrawn="1"/>
          </p:nvSpPr>
          <p:spPr bwMode="auto">
            <a:xfrm>
              <a:off x="5636418" y="2543176"/>
              <a:ext cx="68263" cy="30163"/>
            </a:xfrm>
            <a:custGeom>
              <a:avLst/>
              <a:gdLst>
                <a:gd name="T0" fmla="*/ 24 w 25"/>
                <a:gd name="T1" fmla="*/ 4 h 11"/>
                <a:gd name="T2" fmla="*/ 3 w 25"/>
                <a:gd name="T3" fmla="*/ 2 h 11"/>
                <a:gd name="T4" fmla="*/ 3 w 25"/>
                <a:gd name="T5" fmla="*/ 10 h 11"/>
                <a:gd name="T6" fmla="*/ 3 w 25"/>
                <a:gd name="T7" fmla="*/ 10 h 11"/>
                <a:gd name="T8" fmla="*/ 3 w 25"/>
                <a:gd name="T9" fmla="*/ 4 h 11"/>
                <a:gd name="T10" fmla="*/ 23 w 25"/>
                <a:gd name="T11" fmla="*/ 6 h 11"/>
                <a:gd name="T12" fmla="*/ 23 w 25"/>
                <a:gd name="T13" fmla="*/ 11 h 11"/>
                <a:gd name="T14" fmla="*/ 23 w 25"/>
                <a:gd name="T15" fmla="*/ 11 h 11"/>
                <a:gd name="T16" fmla="*/ 24 w 25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1">
                  <a:moveTo>
                    <a:pt x="24" y="4"/>
                  </a:moveTo>
                  <a:cubicBezTo>
                    <a:pt x="23" y="2"/>
                    <a:pt x="4" y="0"/>
                    <a:pt x="3" y="2"/>
                  </a:cubicBezTo>
                  <a:cubicBezTo>
                    <a:pt x="0" y="6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7"/>
                    <a:pt x="3" y="5"/>
                    <a:pt x="3" y="4"/>
                  </a:cubicBezTo>
                  <a:cubicBezTo>
                    <a:pt x="6" y="2"/>
                    <a:pt x="22" y="4"/>
                    <a:pt x="23" y="6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5" y="6"/>
                    <a:pt x="24" y="4"/>
                  </a:cubicBezTo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 userDrawn="1"/>
          </p:nvSpPr>
          <p:spPr bwMode="auto">
            <a:xfrm>
              <a:off x="5645943" y="2551113"/>
              <a:ext cx="53975" cy="49213"/>
            </a:xfrm>
            <a:custGeom>
              <a:avLst/>
              <a:gdLst>
                <a:gd name="T0" fmla="*/ 6 w 20"/>
                <a:gd name="T1" fmla="*/ 0 h 18"/>
                <a:gd name="T2" fmla="*/ 6 w 20"/>
                <a:gd name="T3" fmla="*/ 0 h 18"/>
                <a:gd name="T4" fmla="*/ 1 w 20"/>
                <a:gd name="T5" fmla="*/ 1 h 18"/>
                <a:gd name="T6" fmla="*/ 0 w 20"/>
                <a:gd name="T7" fmla="*/ 1 h 18"/>
                <a:gd name="T8" fmla="*/ 0 w 20"/>
                <a:gd name="T9" fmla="*/ 1 h 18"/>
                <a:gd name="T10" fmla="*/ 0 w 20"/>
                <a:gd name="T11" fmla="*/ 4 h 18"/>
                <a:gd name="T12" fmla="*/ 0 w 20"/>
                <a:gd name="T13" fmla="*/ 7 h 18"/>
                <a:gd name="T14" fmla="*/ 12 w 20"/>
                <a:gd name="T15" fmla="*/ 18 h 18"/>
                <a:gd name="T16" fmla="*/ 14 w 20"/>
                <a:gd name="T17" fmla="*/ 18 h 18"/>
                <a:gd name="T18" fmla="*/ 20 w 20"/>
                <a:gd name="T19" fmla="*/ 8 h 18"/>
                <a:gd name="T20" fmla="*/ 20 w 20"/>
                <a:gd name="T21" fmla="*/ 6 h 18"/>
                <a:gd name="T22" fmla="*/ 20 w 20"/>
                <a:gd name="T23" fmla="*/ 3 h 18"/>
                <a:gd name="T24" fmla="*/ 20 w 20"/>
                <a:gd name="T25" fmla="*/ 3 h 18"/>
                <a:gd name="T26" fmla="*/ 20 w 20"/>
                <a:gd name="T27" fmla="*/ 3 h 18"/>
                <a:gd name="T28" fmla="*/ 20 w 20"/>
                <a:gd name="T29" fmla="*/ 3 h 18"/>
                <a:gd name="T30" fmla="*/ 20 w 20"/>
                <a:gd name="T31" fmla="*/ 3 h 18"/>
                <a:gd name="T32" fmla="*/ 20 w 20"/>
                <a:gd name="T33" fmla="*/ 3 h 18"/>
                <a:gd name="T34" fmla="*/ 6 w 20"/>
                <a:gd name="T35" fmla="*/ 0 h 18"/>
                <a:gd name="T36" fmla="*/ 6 w 20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12"/>
                    <a:pt x="5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9" y="16"/>
                    <a:pt x="20" y="11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CC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>
              <a:spLocks noEditPoints="1"/>
            </p:cNvSpPr>
            <p:nvPr userDrawn="1"/>
          </p:nvSpPr>
          <p:spPr bwMode="auto">
            <a:xfrm>
              <a:off x="5645943" y="2551113"/>
              <a:ext cx="53975" cy="15875"/>
            </a:xfrm>
            <a:custGeom>
              <a:avLst/>
              <a:gdLst>
                <a:gd name="T0" fmla="*/ 20 w 20"/>
                <a:gd name="T1" fmla="*/ 3 h 6"/>
                <a:gd name="T2" fmla="*/ 20 w 20"/>
                <a:gd name="T3" fmla="*/ 3 h 6"/>
                <a:gd name="T4" fmla="*/ 20 w 20"/>
                <a:gd name="T5" fmla="*/ 6 h 6"/>
                <a:gd name="T6" fmla="*/ 20 w 20"/>
                <a:gd name="T7" fmla="*/ 3 h 6"/>
                <a:gd name="T8" fmla="*/ 20 w 20"/>
                <a:gd name="T9" fmla="*/ 3 h 6"/>
                <a:gd name="T10" fmla="*/ 20 w 20"/>
                <a:gd name="T11" fmla="*/ 3 h 6"/>
                <a:gd name="T12" fmla="*/ 20 w 20"/>
                <a:gd name="T13" fmla="*/ 3 h 6"/>
                <a:gd name="T14" fmla="*/ 20 w 20"/>
                <a:gd name="T15" fmla="*/ 3 h 6"/>
                <a:gd name="T16" fmla="*/ 20 w 20"/>
                <a:gd name="T17" fmla="*/ 3 h 6"/>
                <a:gd name="T18" fmla="*/ 20 w 20"/>
                <a:gd name="T19" fmla="*/ 3 h 6"/>
                <a:gd name="T20" fmla="*/ 20 w 20"/>
                <a:gd name="T21" fmla="*/ 3 h 6"/>
                <a:gd name="T22" fmla="*/ 0 w 20"/>
                <a:gd name="T23" fmla="*/ 1 h 6"/>
                <a:gd name="T24" fmla="*/ 0 w 20"/>
                <a:gd name="T25" fmla="*/ 1 h 6"/>
                <a:gd name="T26" fmla="*/ 0 w 20"/>
                <a:gd name="T27" fmla="*/ 4 h 6"/>
                <a:gd name="T28" fmla="*/ 0 w 20"/>
                <a:gd name="T29" fmla="*/ 1 h 6"/>
                <a:gd name="T30" fmla="*/ 0 w 20"/>
                <a:gd name="T31" fmla="*/ 1 h 6"/>
                <a:gd name="T32" fmla="*/ 6 w 20"/>
                <a:gd name="T33" fmla="*/ 0 h 6"/>
                <a:gd name="T34" fmla="*/ 1 w 20"/>
                <a:gd name="T35" fmla="*/ 1 h 6"/>
                <a:gd name="T36" fmla="*/ 6 w 20"/>
                <a:gd name="T37" fmla="*/ 0 h 6"/>
                <a:gd name="T38" fmla="*/ 6 w 20"/>
                <a:gd name="T39" fmla="*/ 0 h 6"/>
                <a:gd name="T40" fmla="*/ 6 w 20"/>
                <a:gd name="T41" fmla="*/ 0 h 6"/>
                <a:gd name="T42" fmla="*/ 6 w 20"/>
                <a:gd name="T43" fmla="*/ 0 h 6"/>
                <a:gd name="T44" fmla="*/ 6 w 20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6"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6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1" y="0"/>
                    <a:pt x="3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 userDrawn="1"/>
          </p:nvSpPr>
          <p:spPr bwMode="auto">
            <a:xfrm>
              <a:off x="5639593" y="2566988"/>
              <a:ext cx="7938" cy="11113"/>
            </a:xfrm>
            <a:custGeom>
              <a:avLst/>
              <a:gdLst>
                <a:gd name="T0" fmla="*/ 1 w 3"/>
                <a:gd name="T1" fmla="*/ 3 h 4"/>
                <a:gd name="T2" fmla="*/ 2 w 3"/>
                <a:gd name="T3" fmla="*/ 4 h 4"/>
                <a:gd name="T4" fmla="*/ 3 w 3"/>
                <a:gd name="T5" fmla="*/ 2 h 4"/>
                <a:gd name="T6" fmla="*/ 1 w 3"/>
                <a:gd name="T7" fmla="*/ 1 h 4"/>
                <a:gd name="T8" fmla="*/ 1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 userDrawn="1"/>
          </p:nvSpPr>
          <p:spPr bwMode="auto">
            <a:xfrm>
              <a:off x="5703093" y="2557463"/>
              <a:ext cx="4763" cy="7938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1 h 5"/>
                <a:gd name="T6" fmla="*/ 0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58"/>
            <p:cNvSpPr>
              <a:spLocks noChangeArrowheads="1"/>
            </p:cNvSpPr>
            <p:nvPr userDrawn="1"/>
          </p:nvSpPr>
          <p:spPr bwMode="auto">
            <a:xfrm>
              <a:off x="5631656" y="2562226"/>
              <a:ext cx="14288" cy="4763"/>
            </a:xfrm>
            <a:prstGeom prst="rect">
              <a:avLst/>
            </a:pr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59"/>
            <p:cNvSpPr>
              <a:spLocks noChangeArrowheads="1"/>
            </p:cNvSpPr>
            <p:nvPr userDrawn="1"/>
          </p:nvSpPr>
          <p:spPr bwMode="auto">
            <a:xfrm>
              <a:off x="5631656" y="2554288"/>
              <a:ext cx="14288" cy="7938"/>
            </a:xfrm>
            <a:prstGeom prst="rect">
              <a:avLst/>
            </a:pr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 userDrawn="1"/>
          </p:nvSpPr>
          <p:spPr bwMode="auto">
            <a:xfrm>
              <a:off x="5914231" y="3702051"/>
              <a:ext cx="187325" cy="61913"/>
            </a:xfrm>
            <a:custGeom>
              <a:avLst/>
              <a:gdLst>
                <a:gd name="T0" fmla="*/ 35 w 69"/>
                <a:gd name="T1" fmla="*/ 0 h 23"/>
                <a:gd name="T2" fmla="*/ 68 w 69"/>
                <a:gd name="T3" fmla="*/ 16 h 23"/>
                <a:gd name="T4" fmla="*/ 68 w 69"/>
                <a:gd name="T5" fmla="*/ 23 h 23"/>
                <a:gd name="T6" fmla="*/ 0 w 69"/>
                <a:gd name="T7" fmla="*/ 23 h 23"/>
                <a:gd name="T8" fmla="*/ 0 w 69"/>
                <a:gd name="T9" fmla="*/ 0 h 23"/>
                <a:gd name="T10" fmla="*/ 35 w 6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3">
                  <a:moveTo>
                    <a:pt x="35" y="0"/>
                  </a:moveTo>
                  <a:cubicBezTo>
                    <a:pt x="35" y="0"/>
                    <a:pt x="66" y="14"/>
                    <a:pt x="68" y="16"/>
                  </a:cubicBezTo>
                  <a:cubicBezTo>
                    <a:pt x="69" y="18"/>
                    <a:pt x="68" y="23"/>
                    <a:pt x="6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 userDrawn="1"/>
          </p:nvSpPr>
          <p:spPr bwMode="auto">
            <a:xfrm>
              <a:off x="5726906" y="3702051"/>
              <a:ext cx="187325" cy="61913"/>
            </a:xfrm>
            <a:custGeom>
              <a:avLst/>
              <a:gdLst>
                <a:gd name="T0" fmla="*/ 34 w 69"/>
                <a:gd name="T1" fmla="*/ 0 h 23"/>
                <a:gd name="T2" fmla="*/ 1 w 69"/>
                <a:gd name="T3" fmla="*/ 16 h 23"/>
                <a:gd name="T4" fmla="*/ 1 w 69"/>
                <a:gd name="T5" fmla="*/ 23 h 23"/>
                <a:gd name="T6" fmla="*/ 69 w 69"/>
                <a:gd name="T7" fmla="*/ 23 h 23"/>
                <a:gd name="T8" fmla="*/ 69 w 69"/>
                <a:gd name="T9" fmla="*/ 0 h 23"/>
                <a:gd name="T10" fmla="*/ 34 w 6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3">
                  <a:moveTo>
                    <a:pt x="34" y="0"/>
                  </a:moveTo>
                  <a:cubicBezTo>
                    <a:pt x="34" y="0"/>
                    <a:pt x="3" y="14"/>
                    <a:pt x="1" y="16"/>
                  </a:cubicBezTo>
                  <a:cubicBezTo>
                    <a:pt x="0" y="18"/>
                    <a:pt x="1" y="23"/>
                    <a:pt x="1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 userDrawn="1"/>
          </p:nvSpPr>
          <p:spPr bwMode="auto">
            <a:xfrm>
              <a:off x="5772943" y="2954338"/>
              <a:ext cx="282575" cy="747713"/>
            </a:xfrm>
            <a:custGeom>
              <a:avLst/>
              <a:gdLst>
                <a:gd name="T0" fmla="*/ 0 w 178"/>
                <a:gd name="T1" fmla="*/ 85 h 471"/>
                <a:gd name="T2" fmla="*/ 27 w 178"/>
                <a:gd name="T3" fmla="*/ 471 h 471"/>
                <a:gd name="T4" fmla="*/ 89 w 178"/>
                <a:gd name="T5" fmla="*/ 471 h 471"/>
                <a:gd name="T6" fmla="*/ 149 w 178"/>
                <a:gd name="T7" fmla="*/ 471 h 471"/>
                <a:gd name="T8" fmla="*/ 178 w 178"/>
                <a:gd name="T9" fmla="*/ 85 h 471"/>
                <a:gd name="T10" fmla="*/ 161 w 178"/>
                <a:gd name="T11" fmla="*/ 0 h 471"/>
                <a:gd name="T12" fmla="*/ 17 w 178"/>
                <a:gd name="T13" fmla="*/ 0 h 471"/>
                <a:gd name="T14" fmla="*/ 0 w 178"/>
                <a:gd name="T15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71">
                  <a:moveTo>
                    <a:pt x="0" y="85"/>
                  </a:moveTo>
                  <a:lnTo>
                    <a:pt x="27" y="471"/>
                  </a:lnTo>
                  <a:lnTo>
                    <a:pt x="89" y="471"/>
                  </a:lnTo>
                  <a:lnTo>
                    <a:pt x="149" y="471"/>
                  </a:lnTo>
                  <a:lnTo>
                    <a:pt x="178" y="85"/>
                  </a:lnTo>
                  <a:lnTo>
                    <a:pt x="161" y="0"/>
                  </a:lnTo>
                  <a:lnTo>
                    <a:pt x="17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333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63"/>
            <p:cNvSpPr>
              <a:spLocks noChangeArrowheads="1"/>
            </p:cNvSpPr>
            <p:nvPr userDrawn="1"/>
          </p:nvSpPr>
          <p:spPr bwMode="auto">
            <a:xfrm>
              <a:off x="5884068" y="2524126"/>
              <a:ext cx="60325" cy="122238"/>
            </a:xfrm>
            <a:prstGeom prst="rect">
              <a:avLst/>
            </a:pr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4"/>
            <p:cNvSpPr/>
            <p:nvPr userDrawn="1"/>
          </p:nvSpPr>
          <p:spPr bwMode="auto">
            <a:xfrm>
              <a:off x="5696743" y="2774951"/>
              <a:ext cx="76200" cy="401638"/>
            </a:xfrm>
            <a:custGeom>
              <a:avLst/>
              <a:gdLst>
                <a:gd name="T0" fmla="*/ 23 w 28"/>
                <a:gd name="T1" fmla="*/ 129 h 148"/>
                <a:gd name="T2" fmla="*/ 26 w 28"/>
                <a:gd name="T3" fmla="*/ 125 h 148"/>
                <a:gd name="T4" fmla="*/ 20 w 28"/>
                <a:gd name="T5" fmla="*/ 117 h 148"/>
                <a:gd name="T6" fmla="*/ 20 w 28"/>
                <a:gd name="T7" fmla="*/ 117 h 148"/>
                <a:gd name="T8" fmla="*/ 20 w 28"/>
                <a:gd name="T9" fmla="*/ 117 h 148"/>
                <a:gd name="T10" fmla="*/ 22 w 28"/>
                <a:gd name="T11" fmla="*/ 50 h 148"/>
                <a:gd name="T12" fmla="*/ 22 w 28"/>
                <a:gd name="T13" fmla="*/ 37 h 148"/>
                <a:gd name="T14" fmla="*/ 27 w 28"/>
                <a:gd name="T15" fmla="*/ 5 h 148"/>
                <a:gd name="T16" fmla="*/ 6 w 28"/>
                <a:gd name="T17" fmla="*/ 0 h 148"/>
                <a:gd name="T18" fmla="*/ 0 w 28"/>
                <a:gd name="T19" fmla="*/ 39 h 148"/>
                <a:gd name="T20" fmla="*/ 6 w 28"/>
                <a:gd name="T21" fmla="*/ 116 h 148"/>
                <a:gd name="T22" fmla="*/ 1 w 28"/>
                <a:gd name="T23" fmla="*/ 135 h 148"/>
                <a:gd name="T24" fmla="*/ 15 w 28"/>
                <a:gd name="T25" fmla="*/ 148 h 148"/>
                <a:gd name="T26" fmla="*/ 28 w 28"/>
                <a:gd name="T27" fmla="*/ 136 h 148"/>
                <a:gd name="T28" fmla="*/ 23 w 28"/>
                <a:gd name="T2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48">
                  <a:moveTo>
                    <a:pt x="23" y="129"/>
                  </a:moveTo>
                  <a:cubicBezTo>
                    <a:pt x="23" y="129"/>
                    <a:pt x="25" y="128"/>
                    <a:pt x="26" y="125"/>
                  </a:cubicBezTo>
                  <a:cubicBezTo>
                    <a:pt x="26" y="122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24"/>
                    <a:pt x="0" y="131"/>
                    <a:pt x="1" y="135"/>
                  </a:cubicBezTo>
                  <a:cubicBezTo>
                    <a:pt x="5" y="140"/>
                    <a:pt x="10" y="148"/>
                    <a:pt x="15" y="148"/>
                  </a:cubicBezTo>
                  <a:cubicBezTo>
                    <a:pt x="19" y="146"/>
                    <a:pt x="25" y="143"/>
                    <a:pt x="28" y="136"/>
                  </a:cubicBezTo>
                  <a:cubicBezTo>
                    <a:pt x="27" y="132"/>
                    <a:pt x="23" y="129"/>
                    <a:pt x="23" y="129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5"/>
            <p:cNvSpPr/>
            <p:nvPr userDrawn="1"/>
          </p:nvSpPr>
          <p:spPr bwMode="auto">
            <a:xfrm>
              <a:off x="5703093" y="2774951"/>
              <a:ext cx="66675" cy="84138"/>
            </a:xfrm>
            <a:custGeom>
              <a:avLst/>
              <a:gdLst>
                <a:gd name="T0" fmla="*/ 42 w 42"/>
                <a:gd name="T1" fmla="*/ 8 h 53"/>
                <a:gd name="T2" fmla="*/ 36 w 42"/>
                <a:gd name="T3" fmla="*/ 53 h 53"/>
                <a:gd name="T4" fmla="*/ 0 w 42"/>
                <a:gd name="T5" fmla="*/ 44 h 53"/>
                <a:gd name="T6" fmla="*/ 6 w 42"/>
                <a:gd name="T7" fmla="*/ 0 h 53"/>
                <a:gd name="T8" fmla="*/ 42 w 42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3">
                  <a:moveTo>
                    <a:pt x="42" y="8"/>
                  </a:moveTo>
                  <a:lnTo>
                    <a:pt x="36" y="53"/>
                  </a:lnTo>
                  <a:lnTo>
                    <a:pt x="0" y="44"/>
                  </a:lnTo>
                  <a:lnTo>
                    <a:pt x="6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6"/>
            <p:cNvSpPr/>
            <p:nvPr userDrawn="1"/>
          </p:nvSpPr>
          <p:spPr bwMode="auto">
            <a:xfrm>
              <a:off x="6058693" y="2782888"/>
              <a:ext cx="76200" cy="401638"/>
            </a:xfrm>
            <a:custGeom>
              <a:avLst/>
              <a:gdLst>
                <a:gd name="T0" fmla="*/ 5 w 28"/>
                <a:gd name="T1" fmla="*/ 128 h 148"/>
                <a:gd name="T2" fmla="*/ 3 w 28"/>
                <a:gd name="T3" fmla="*/ 124 h 148"/>
                <a:gd name="T4" fmla="*/ 8 w 28"/>
                <a:gd name="T5" fmla="*/ 116 h 148"/>
                <a:gd name="T6" fmla="*/ 9 w 28"/>
                <a:gd name="T7" fmla="*/ 116 h 148"/>
                <a:gd name="T8" fmla="*/ 8 w 28"/>
                <a:gd name="T9" fmla="*/ 116 h 148"/>
                <a:gd name="T10" fmla="*/ 6 w 28"/>
                <a:gd name="T11" fmla="*/ 50 h 148"/>
                <a:gd name="T12" fmla="*/ 6 w 28"/>
                <a:gd name="T13" fmla="*/ 36 h 148"/>
                <a:gd name="T14" fmla="*/ 2 w 28"/>
                <a:gd name="T15" fmla="*/ 5 h 148"/>
                <a:gd name="T16" fmla="*/ 23 w 28"/>
                <a:gd name="T17" fmla="*/ 0 h 148"/>
                <a:gd name="T18" fmla="*/ 28 w 28"/>
                <a:gd name="T19" fmla="*/ 39 h 148"/>
                <a:gd name="T20" fmla="*/ 22 w 28"/>
                <a:gd name="T21" fmla="*/ 116 h 148"/>
                <a:gd name="T22" fmla="*/ 27 w 28"/>
                <a:gd name="T23" fmla="*/ 135 h 148"/>
                <a:gd name="T24" fmla="*/ 14 w 28"/>
                <a:gd name="T25" fmla="*/ 148 h 148"/>
                <a:gd name="T26" fmla="*/ 0 w 28"/>
                <a:gd name="T27" fmla="*/ 136 h 148"/>
                <a:gd name="T28" fmla="*/ 5 w 28"/>
                <a:gd name="T29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48">
                  <a:moveTo>
                    <a:pt x="5" y="128"/>
                  </a:moveTo>
                  <a:cubicBezTo>
                    <a:pt x="5" y="128"/>
                    <a:pt x="3" y="127"/>
                    <a:pt x="3" y="124"/>
                  </a:cubicBezTo>
                  <a:cubicBezTo>
                    <a:pt x="2" y="121"/>
                    <a:pt x="8" y="116"/>
                    <a:pt x="8" y="116"/>
                  </a:cubicBezTo>
                  <a:cubicBezTo>
                    <a:pt x="8" y="116"/>
                    <a:pt x="8" y="116"/>
                    <a:pt x="9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2" y="123"/>
                    <a:pt x="28" y="131"/>
                    <a:pt x="27" y="135"/>
                  </a:cubicBezTo>
                  <a:cubicBezTo>
                    <a:pt x="24" y="139"/>
                    <a:pt x="18" y="148"/>
                    <a:pt x="14" y="148"/>
                  </a:cubicBezTo>
                  <a:cubicBezTo>
                    <a:pt x="9" y="146"/>
                    <a:pt x="3" y="142"/>
                    <a:pt x="0" y="136"/>
                  </a:cubicBezTo>
                  <a:cubicBezTo>
                    <a:pt x="1" y="132"/>
                    <a:pt x="5" y="128"/>
                    <a:pt x="5" y="12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7"/>
            <p:cNvSpPr/>
            <p:nvPr userDrawn="1"/>
          </p:nvSpPr>
          <p:spPr bwMode="auto">
            <a:xfrm>
              <a:off x="6063456" y="2782888"/>
              <a:ext cx="65088" cy="84138"/>
            </a:xfrm>
            <a:custGeom>
              <a:avLst/>
              <a:gdLst>
                <a:gd name="T0" fmla="*/ 0 w 41"/>
                <a:gd name="T1" fmla="*/ 8 h 53"/>
                <a:gd name="T2" fmla="*/ 7 w 41"/>
                <a:gd name="T3" fmla="*/ 53 h 53"/>
                <a:gd name="T4" fmla="*/ 41 w 41"/>
                <a:gd name="T5" fmla="*/ 44 h 53"/>
                <a:gd name="T6" fmla="*/ 36 w 41"/>
                <a:gd name="T7" fmla="*/ 0 h 53"/>
                <a:gd name="T8" fmla="*/ 0 w 41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3">
                  <a:moveTo>
                    <a:pt x="0" y="8"/>
                  </a:moveTo>
                  <a:lnTo>
                    <a:pt x="7" y="53"/>
                  </a:lnTo>
                  <a:lnTo>
                    <a:pt x="41" y="44"/>
                  </a:lnTo>
                  <a:lnTo>
                    <a:pt x="3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8"/>
            <p:cNvSpPr/>
            <p:nvPr userDrawn="1"/>
          </p:nvSpPr>
          <p:spPr bwMode="auto">
            <a:xfrm>
              <a:off x="5696743" y="2586038"/>
              <a:ext cx="431800" cy="482600"/>
            </a:xfrm>
            <a:custGeom>
              <a:avLst/>
              <a:gdLst>
                <a:gd name="T0" fmla="*/ 155 w 159"/>
                <a:gd name="T1" fmla="*/ 57 h 177"/>
                <a:gd name="T2" fmla="*/ 145 w 159"/>
                <a:gd name="T3" fmla="*/ 18 h 177"/>
                <a:gd name="T4" fmla="*/ 93 w 159"/>
                <a:gd name="T5" fmla="*/ 1 h 177"/>
                <a:gd name="T6" fmla="*/ 81 w 159"/>
                <a:gd name="T7" fmla="*/ 17 h 177"/>
                <a:gd name="T8" fmla="*/ 68 w 159"/>
                <a:gd name="T9" fmla="*/ 1 h 177"/>
                <a:gd name="T10" fmla="*/ 16 w 159"/>
                <a:gd name="T11" fmla="*/ 18 h 177"/>
                <a:gd name="T12" fmla="*/ 7 w 159"/>
                <a:gd name="T13" fmla="*/ 58 h 177"/>
                <a:gd name="T14" fmla="*/ 7 w 159"/>
                <a:gd name="T15" fmla="*/ 58 h 177"/>
                <a:gd name="T16" fmla="*/ 7 w 159"/>
                <a:gd name="T17" fmla="*/ 58 h 177"/>
                <a:gd name="T18" fmla="*/ 7 w 159"/>
                <a:gd name="T19" fmla="*/ 58 h 177"/>
                <a:gd name="T20" fmla="*/ 0 w 159"/>
                <a:gd name="T21" fmla="*/ 90 h 177"/>
                <a:gd name="T22" fmla="*/ 28 w 159"/>
                <a:gd name="T23" fmla="*/ 97 h 177"/>
                <a:gd name="T24" fmla="*/ 32 w 159"/>
                <a:gd name="T25" fmla="*/ 58 h 177"/>
                <a:gd name="T26" fmla="*/ 32 w 159"/>
                <a:gd name="T27" fmla="*/ 58 h 177"/>
                <a:gd name="T28" fmla="*/ 30 w 159"/>
                <a:gd name="T29" fmla="*/ 173 h 177"/>
                <a:gd name="T30" fmla="*/ 132 w 159"/>
                <a:gd name="T31" fmla="*/ 177 h 177"/>
                <a:gd name="T32" fmla="*/ 129 w 159"/>
                <a:gd name="T33" fmla="*/ 58 h 177"/>
                <a:gd name="T34" fmla="*/ 129 w 159"/>
                <a:gd name="T35" fmla="*/ 58 h 177"/>
                <a:gd name="T36" fmla="*/ 135 w 159"/>
                <a:gd name="T37" fmla="*/ 100 h 177"/>
                <a:gd name="T38" fmla="*/ 159 w 159"/>
                <a:gd name="T39" fmla="*/ 96 h 177"/>
                <a:gd name="T40" fmla="*/ 155 w 159"/>
                <a:gd name="T41" fmla="*/ 5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177">
                  <a:moveTo>
                    <a:pt x="155" y="57"/>
                  </a:moveTo>
                  <a:cubicBezTo>
                    <a:pt x="154" y="30"/>
                    <a:pt x="145" y="18"/>
                    <a:pt x="145" y="18"/>
                  </a:cubicBezTo>
                  <a:cubicBezTo>
                    <a:pt x="144" y="9"/>
                    <a:pt x="94" y="0"/>
                    <a:pt x="93" y="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17" y="9"/>
                    <a:pt x="16" y="18"/>
                  </a:cubicBezTo>
                  <a:cubicBezTo>
                    <a:pt x="16" y="18"/>
                    <a:pt x="11" y="29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59" y="96"/>
                    <a:pt x="159" y="96"/>
                    <a:pt x="159" y="96"/>
                  </a:cubicBezTo>
                  <a:lnTo>
                    <a:pt x="155" y="5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9"/>
            <p:cNvSpPr/>
            <p:nvPr userDrawn="1"/>
          </p:nvSpPr>
          <p:spPr bwMode="auto">
            <a:xfrm>
              <a:off x="5818981" y="2397126"/>
              <a:ext cx="198438" cy="141288"/>
            </a:xfrm>
            <a:custGeom>
              <a:avLst/>
              <a:gdLst>
                <a:gd name="T0" fmla="*/ 4 w 73"/>
                <a:gd name="T1" fmla="*/ 12 h 52"/>
                <a:gd name="T2" fmla="*/ 18 w 73"/>
                <a:gd name="T3" fmla="*/ 52 h 52"/>
                <a:gd name="T4" fmla="*/ 53 w 73"/>
                <a:gd name="T5" fmla="*/ 52 h 52"/>
                <a:gd name="T6" fmla="*/ 66 w 73"/>
                <a:gd name="T7" fmla="*/ 12 h 52"/>
                <a:gd name="T8" fmla="*/ 38 w 73"/>
                <a:gd name="T9" fmla="*/ 0 h 52"/>
                <a:gd name="T10" fmla="*/ 4 w 73"/>
                <a:gd name="T1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2">
                  <a:moveTo>
                    <a:pt x="4" y="12"/>
                  </a:moveTo>
                  <a:cubicBezTo>
                    <a:pt x="0" y="21"/>
                    <a:pt x="10" y="52"/>
                    <a:pt x="18" y="52"/>
                  </a:cubicBezTo>
                  <a:cubicBezTo>
                    <a:pt x="25" y="52"/>
                    <a:pt x="45" y="52"/>
                    <a:pt x="53" y="52"/>
                  </a:cubicBezTo>
                  <a:cubicBezTo>
                    <a:pt x="60" y="52"/>
                    <a:pt x="73" y="19"/>
                    <a:pt x="66" y="12"/>
                  </a:cubicBezTo>
                  <a:cubicBezTo>
                    <a:pt x="58" y="7"/>
                    <a:pt x="38" y="0"/>
                    <a:pt x="38" y="0"/>
                  </a:cubicBezTo>
                  <a:cubicBezTo>
                    <a:pt x="38" y="0"/>
                    <a:pt x="11" y="7"/>
                    <a:pt x="4" y="12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0"/>
            <p:cNvSpPr/>
            <p:nvPr userDrawn="1"/>
          </p:nvSpPr>
          <p:spPr bwMode="auto">
            <a:xfrm>
              <a:off x="5814218" y="2428876"/>
              <a:ext cx="38100" cy="52388"/>
            </a:xfrm>
            <a:custGeom>
              <a:avLst/>
              <a:gdLst>
                <a:gd name="T0" fmla="*/ 10 w 14"/>
                <a:gd name="T1" fmla="*/ 18 h 19"/>
                <a:gd name="T2" fmla="*/ 1 w 14"/>
                <a:gd name="T3" fmla="*/ 11 h 19"/>
                <a:gd name="T4" fmla="*/ 7 w 14"/>
                <a:gd name="T5" fmla="*/ 1 h 19"/>
                <a:gd name="T6" fmla="*/ 10 w 1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6" y="19"/>
                    <a:pt x="2" y="16"/>
                    <a:pt x="1" y="11"/>
                  </a:cubicBezTo>
                  <a:cubicBezTo>
                    <a:pt x="0" y="7"/>
                    <a:pt x="3" y="2"/>
                    <a:pt x="7" y="1"/>
                  </a:cubicBezTo>
                  <a:cubicBezTo>
                    <a:pt x="11" y="0"/>
                    <a:pt x="14" y="17"/>
                    <a:pt x="10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1"/>
            <p:cNvSpPr/>
            <p:nvPr userDrawn="1"/>
          </p:nvSpPr>
          <p:spPr bwMode="auto">
            <a:xfrm>
              <a:off x="5977731" y="2428876"/>
              <a:ext cx="38100" cy="52388"/>
            </a:xfrm>
            <a:custGeom>
              <a:avLst/>
              <a:gdLst>
                <a:gd name="T0" fmla="*/ 4 w 14"/>
                <a:gd name="T1" fmla="*/ 18 h 19"/>
                <a:gd name="T2" fmla="*/ 13 w 14"/>
                <a:gd name="T3" fmla="*/ 11 h 19"/>
                <a:gd name="T4" fmla="*/ 7 w 14"/>
                <a:gd name="T5" fmla="*/ 1 h 19"/>
                <a:gd name="T6" fmla="*/ 4 w 1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4" y="18"/>
                  </a:moveTo>
                  <a:cubicBezTo>
                    <a:pt x="8" y="19"/>
                    <a:pt x="12" y="16"/>
                    <a:pt x="13" y="11"/>
                  </a:cubicBezTo>
                  <a:cubicBezTo>
                    <a:pt x="14" y="7"/>
                    <a:pt x="11" y="2"/>
                    <a:pt x="7" y="1"/>
                  </a:cubicBezTo>
                  <a:cubicBezTo>
                    <a:pt x="3" y="0"/>
                    <a:pt x="0" y="17"/>
                    <a:pt x="4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2"/>
            <p:cNvSpPr/>
            <p:nvPr userDrawn="1"/>
          </p:nvSpPr>
          <p:spPr bwMode="auto">
            <a:xfrm>
              <a:off x="5826918" y="2347913"/>
              <a:ext cx="177800" cy="214313"/>
            </a:xfrm>
            <a:custGeom>
              <a:avLst/>
              <a:gdLst>
                <a:gd name="T0" fmla="*/ 32 w 65"/>
                <a:gd name="T1" fmla="*/ 79 h 79"/>
                <a:gd name="T2" fmla="*/ 61 w 65"/>
                <a:gd name="T3" fmla="*/ 20 h 79"/>
                <a:gd name="T4" fmla="*/ 33 w 65"/>
                <a:gd name="T5" fmla="*/ 0 h 79"/>
                <a:gd name="T6" fmla="*/ 4 w 65"/>
                <a:gd name="T7" fmla="*/ 20 h 79"/>
                <a:gd name="T8" fmla="*/ 32 w 6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9">
                  <a:moveTo>
                    <a:pt x="32" y="79"/>
                  </a:moveTo>
                  <a:cubicBezTo>
                    <a:pt x="65" y="79"/>
                    <a:pt x="61" y="20"/>
                    <a:pt x="61" y="20"/>
                  </a:cubicBezTo>
                  <a:cubicBezTo>
                    <a:pt x="61" y="20"/>
                    <a:pt x="60" y="0"/>
                    <a:pt x="33" y="0"/>
                  </a:cubicBezTo>
                  <a:cubicBezTo>
                    <a:pt x="10" y="0"/>
                    <a:pt x="4" y="20"/>
                    <a:pt x="4" y="20"/>
                  </a:cubicBezTo>
                  <a:cubicBezTo>
                    <a:pt x="4" y="20"/>
                    <a:pt x="0" y="79"/>
                    <a:pt x="32" y="79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"/>
            <p:cNvSpPr/>
            <p:nvPr userDrawn="1"/>
          </p:nvSpPr>
          <p:spPr bwMode="auto">
            <a:xfrm>
              <a:off x="5803106" y="2322513"/>
              <a:ext cx="225425" cy="128588"/>
            </a:xfrm>
            <a:custGeom>
              <a:avLst/>
              <a:gdLst>
                <a:gd name="T0" fmla="*/ 9 w 83"/>
                <a:gd name="T1" fmla="*/ 41 h 47"/>
                <a:gd name="T2" fmla="*/ 15 w 83"/>
                <a:gd name="T3" fmla="*/ 46 h 47"/>
                <a:gd name="T4" fmla="*/ 16 w 83"/>
                <a:gd name="T5" fmla="*/ 25 h 47"/>
                <a:gd name="T6" fmla="*/ 55 w 83"/>
                <a:gd name="T7" fmla="*/ 18 h 47"/>
                <a:gd name="T8" fmla="*/ 66 w 83"/>
                <a:gd name="T9" fmla="*/ 25 h 47"/>
                <a:gd name="T10" fmla="*/ 68 w 83"/>
                <a:gd name="T11" fmla="*/ 47 h 47"/>
                <a:gd name="T12" fmla="*/ 74 w 83"/>
                <a:gd name="T13" fmla="*/ 41 h 47"/>
                <a:gd name="T14" fmla="*/ 42 w 83"/>
                <a:gd name="T15" fmla="*/ 0 h 47"/>
                <a:gd name="T16" fmla="*/ 9 w 83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7">
                  <a:moveTo>
                    <a:pt x="9" y="41"/>
                  </a:moveTo>
                  <a:cubicBezTo>
                    <a:pt x="12" y="40"/>
                    <a:pt x="15" y="46"/>
                    <a:pt x="15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49" y="31"/>
                    <a:pt x="55" y="18"/>
                  </a:cubicBezTo>
                  <a:cubicBezTo>
                    <a:pt x="64" y="15"/>
                    <a:pt x="66" y="25"/>
                    <a:pt x="66" y="25"/>
                  </a:cubicBezTo>
                  <a:cubicBezTo>
                    <a:pt x="66" y="25"/>
                    <a:pt x="68" y="47"/>
                    <a:pt x="68" y="47"/>
                  </a:cubicBezTo>
                  <a:cubicBezTo>
                    <a:pt x="70" y="41"/>
                    <a:pt x="74" y="41"/>
                    <a:pt x="74" y="41"/>
                  </a:cubicBezTo>
                  <a:cubicBezTo>
                    <a:pt x="74" y="41"/>
                    <a:pt x="83" y="0"/>
                    <a:pt x="42" y="0"/>
                  </a:cubicBezTo>
                  <a:cubicBezTo>
                    <a:pt x="0" y="0"/>
                    <a:pt x="9" y="40"/>
                    <a:pt x="9" y="41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"/>
            <p:cNvSpPr/>
            <p:nvPr userDrawn="1"/>
          </p:nvSpPr>
          <p:spPr bwMode="auto">
            <a:xfrm>
              <a:off x="6390481" y="3717926"/>
              <a:ext cx="138113" cy="46038"/>
            </a:xfrm>
            <a:custGeom>
              <a:avLst/>
              <a:gdLst>
                <a:gd name="T0" fmla="*/ 26 w 51"/>
                <a:gd name="T1" fmla="*/ 0 h 17"/>
                <a:gd name="T2" fmla="*/ 50 w 51"/>
                <a:gd name="T3" fmla="*/ 12 h 17"/>
                <a:gd name="T4" fmla="*/ 50 w 51"/>
                <a:gd name="T5" fmla="*/ 17 h 17"/>
                <a:gd name="T6" fmla="*/ 0 w 51"/>
                <a:gd name="T7" fmla="*/ 17 h 17"/>
                <a:gd name="T8" fmla="*/ 0 w 51"/>
                <a:gd name="T9" fmla="*/ 0 h 17"/>
                <a:gd name="T10" fmla="*/ 26 w 5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26" y="0"/>
                  </a:moveTo>
                  <a:cubicBezTo>
                    <a:pt x="26" y="0"/>
                    <a:pt x="49" y="10"/>
                    <a:pt x="50" y="12"/>
                  </a:cubicBezTo>
                  <a:cubicBezTo>
                    <a:pt x="51" y="13"/>
                    <a:pt x="50" y="17"/>
                    <a:pt x="5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"/>
            <p:cNvSpPr/>
            <p:nvPr userDrawn="1"/>
          </p:nvSpPr>
          <p:spPr bwMode="auto">
            <a:xfrm>
              <a:off x="6252368" y="3717926"/>
              <a:ext cx="138113" cy="46038"/>
            </a:xfrm>
            <a:custGeom>
              <a:avLst/>
              <a:gdLst>
                <a:gd name="T0" fmla="*/ 25 w 51"/>
                <a:gd name="T1" fmla="*/ 0 h 17"/>
                <a:gd name="T2" fmla="*/ 1 w 51"/>
                <a:gd name="T3" fmla="*/ 12 h 17"/>
                <a:gd name="T4" fmla="*/ 1 w 51"/>
                <a:gd name="T5" fmla="*/ 17 h 17"/>
                <a:gd name="T6" fmla="*/ 51 w 51"/>
                <a:gd name="T7" fmla="*/ 17 h 17"/>
                <a:gd name="T8" fmla="*/ 51 w 51"/>
                <a:gd name="T9" fmla="*/ 0 h 17"/>
                <a:gd name="T10" fmla="*/ 25 w 5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25" y="0"/>
                  </a:moveTo>
                  <a:cubicBezTo>
                    <a:pt x="25" y="0"/>
                    <a:pt x="2" y="10"/>
                    <a:pt x="1" y="12"/>
                  </a:cubicBezTo>
                  <a:cubicBezTo>
                    <a:pt x="0" y="13"/>
                    <a:pt x="1" y="17"/>
                    <a:pt x="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6"/>
            <p:cNvSpPr/>
            <p:nvPr userDrawn="1"/>
          </p:nvSpPr>
          <p:spPr bwMode="auto">
            <a:xfrm>
              <a:off x="6246018" y="3027363"/>
              <a:ext cx="296863" cy="690563"/>
            </a:xfrm>
            <a:custGeom>
              <a:avLst/>
              <a:gdLst>
                <a:gd name="T0" fmla="*/ 0 w 187"/>
                <a:gd name="T1" fmla="*/ 79 h 435"/>
                <a:gd name="T2" fmla="*/ 46 w 187"/>
                <a:gd name="T3" fmla="*/ 435 h 435"/>
                <a:gd name="T4" fmla="*/ 91 w 187"/>
                <a:gd name="T5" fmla="*/ 435 h 435"/>
                <a:gd name="T6" fmla="*/ 135 w 187"/>
                <a:gd name="T7" fmla="*/ 435 h 435"/>
                <a:gd name="T8" fmla="*/ 187 w 187"/>
                <a:gd name="T9" fmla="*/ 75 h 435"/>
                <a:gd name="T10" fmla="*/ 159 w 187"/>
                <a:gd name="T11" fmla="*/ 0 h 435"/>
                <a:gd name="T12" fmla="*/ 26 w 187"/>
                <a:gd name="T13" fmla="*/ 0 h 435"/>
                <a:gd name="T14" fmla="*/ 0 w 187"/>
                <a:gd name="T15" fmla="*/ 7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435">
                  <a:moveTo>
                    <a:pt x="0" y="79"/>
                  </a:moveTo>
                  <a:lnTo>
                    <a:pt x="46" y="435"/>
                  </a:lnTo>
                  <a:lnTo>
                    <a:pt x="91" y="435"/>
                  </a:lnTo>
                  <a:lnTo>
                    <a:pt x="135" y="435"/>
                  </a:lnTo>
                  <a:lnTo>
                    <a:pt x="187" y="75"/>
                  </a:lnTo>
                  <a:lnTo>
                    <a:pt x="159" y="0"/>
                  </a:lnTo>
                  <a:lnTo>
                    <a:pt x="26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7"/>
            <p:cNvSpPr/>
            <p:nvPr userDrawn="1"/>
          </p:nvSpPr>
          <p:spPr bwMode="auto">
            <a:xfrm>
              <a:off x="6292056" y="2474913"/>
              <a:ext cx="204788" cy="204788"/>
            </a:xfrm>
            <a:custGeom>
              <a:avLst/>
              <a:gdLst>
                <a:gd name="T0" fmla="*/ 5 w 75"/>
                <a:gd name="T1" fmla="*/ 12 h 75"/>
                <a:gd name="T2" fmla="*/ 5 w 75"/>
                <a:gd name="T3" fmla="*/ 62 h 75"/>
                <a:gd name="T4" fmla="*/ 71 w 75"/>
                <a:gd name="T5" fmla="*/ 61 h 75"/>
                <a:gd name="T6" fmla="*/ 68 w 75"/>
                <a:gd name="T7" fmla="*/ 13 h 75"/>
                <a:gd name="T8" fmla="*/ 39 w 75"/>
                <a:gd name="T9" fmla="*/ 0 h 75"/>
                <a:gd name="T10" fmla="*/ 5 w 75"/>
                <a:gd name="T11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0" y="21"/>
                    <a:pt x="16" y="50"/>
                    <a:pt x="5" y="62"/>
                  </a:cubicBezTo>
                  <a:cubicBezTo>
                    <a:pt x="12" y="62"/>
                    <a:pt x="35" y="75"/>
                    <a:pt x="71" y="61"/>
                  </a:cubicBezTo>
                  <a:cubicBezTo>
                    <a:pt x="58" y="52"/>
                    <a:pt x="75" y="19"/>
                    <a:pt x="68" y="13"/>
                  </a:cubicBezTo>
                  <a:cubicBezTo>
                    <a:pt x="60" y="7"/>
                    <a:pt x="39" y="0"/>
                    <a:pt x="39" y="0"/>
                  </a:cubicBezTo>
                  <a:cubicBezTo>
                    <a:pt x="39" y="0"/>
                    <a:pt x="11" y="7"/>
                    <a:pt x="5" y="1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78"/>
            <p:cNvSpPr>
              <a:spLocks noChangeArrowheads="1"/>
            </p:cNvSpPr>
            <p:nvPr userDrawn="1"/>
          </p:nvSpPr>
          <p:spPr bwMode="auto">
            <a:xfrm>
              <a:off x="6360318" y="2605088"/>
              <a:ext cx="61913" cy="87313"/>
            </a:xfrm>
            <a:prstGeom prst="rect">
              <a:avLst/>
            </a:pr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9"/>
            <p:cNvSpPr/>
            <p:nvPr userDrawn="1"/>
          </p:nvSpPr>
          <p:spPr bwMode="auto">
            <a:xfrm>
              <a:off x="6185693" y="3114676"/>
              <a:ext cx="66675" cy="73025"/>
            </a:xfrm>
            <a:custGeom>
              <a:avLst/>
              <a:gdLst>
                <a:gd name="T0" fmla="*/ 19 w 24"/>
                <a:gd name="T1" fmla="*/ 10 h 27"/>
                <a:gd name="T2" fmla="*/ 22 w 24"/>
                <a:gd name="T3" fmla="*/ 7 h 27"/>
                <a:gd name="T4" fmla="*/ 17 w 24"/>
                <a:gd name="T5" fmla="*/ 0 h 27"/>
                <a:gd name="T6" fmla="*/ 17 w 24"/>
                <a:gd name="T7" fmla="*/ 0 h 27"/>
                <a:gd name="T8" fmla="*/ 17 w 24"/>
                <a:gd name="T9" fmla="*/ 0 h 27"/>
                <a:gd name="T10" fmla="*/ 5 w 24"/>
                <a:gd name="T11" fmla="*/ 0 h 27"/>
                <a:gd name="T12" fmla="*/ 1 w 24"/>
                <a:gd name="T13" fmla="*/ 16 h 27"/>
                <a:gd name="T14" fmla="*/ 12 w 24"/>
                <a:gd name="T15" fmla="*/ 27 h 27"/>
                <a:gd name="T16" fmla="*/ 24 w 24"/>
                <a:gd name="T17" fmla="*/ 16 h 27"/>
                <a:gd name="T18" fmla="*/ 19 w 24"/>
                <a:gd name="T1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19" y="10"/>
                  </a:moveTo>
                  <a:cubicBezTo>
                    <a:pt x="19" y="10"/>
                    <a:pt x="21" y="9"/>
                    <a:pt x="22" y="7"/>
                  </a:cubicBezTo>
                  <a:cubicBezTo>
                    <a:pt x="22" y="4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0" y="12"/>
                    <a:pt x="1" y="16"/>
                  </a:cubicBezTo>
                  <a:cubicBezTo>
                    <a:pt x="4" y="19"/>
                    <a:pt x="9" y="27"/>
                    <a:pt x="12" y="27"/>
                  </a:cubicBezTo>
                  <a:cubicBezTo>
                    <a:pt x="16" y="25"/>
                    <a:pt x="22" y="22"/>
                    <a:pt x="24" y="16"/>
                  </a:cubicBezTo>
                  <a:cubicBezTo>
                    <a:pt x="23" y="13"/>
                    <a:pt x="19" y="10"/>
                    <a:pt x="19" y="10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0"/>
            <p:cNvSpPr/>
            <p:nvPr userDrawn="1"/>
          </p:nvSpPr>
          <p:spPr bwMode="auto">
            <a:xfrm>
              <a:off x="6188868" y="2676526"/>
              <a:ext cx="117475" cy="454025"/>
            </a:xfrm>
            <a:custGeom>
              <a:avLst/>
              <a:gdLst>
                <a:gd name="T0" fmla="*/ 32 w 43"/>
                <a:gd name="T1" fmla="*/ 1 h 167"/>
                <a:gd name="T2" fmla="*/ 3 w 43"/>
                <a:gd name="T3" fmla="*/ 101 h 167"/>
                <a:gd name="T4" fmla="*/ 0 w 43"/>
                <a:gd name="T5" fmla="*/ 166 h 167"/>
                <a:gd name="T6" fmla="*/ 21 w 43"/>
                <a:gd name="T7" fmla="*/ 167 h 167"/>
                <a:gd name="T8" fmla="*/ 21 w 43"/>
                <a:gd name="T9" fmla="*/ 105 h 167"/>
                <a:gd name="T10" fmla="*/ 43 w 43"/>
                <a:gd name="T11" fmla="*/ 37 h 167"/>
                <a:gd name="T12" fmla="*/ 32 w 43"/>
                <a:gd name="T13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67">
                  <a:moveTo>
                    <a:pt x="32" y="1"/>
                  </a:moveTo>
                  <a:cubicBezTo>
                    <a:pt x="22" y="1"/>
                    <a:pt x="3" y="101"/>
                    <a:pt x="3" y="101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39" y="0"/>
                    <a:pt x="32" y="1"/>
                  </a:cubicBezTo>
                  <a:close/>
                </a:path>
              </a:pathLst>
            </a:custGeom>
            <a:solidFill>
              <a:srgbClr val="CF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1"/>
            <p:cNvSpPr/>
            <p:nvPr userDrawn="1"/>
          </p:nvSpPr>
          <p:spPr bwMode="auto">
            <a:xfrm>
              <a:off x="6531768" y="3114676"/>
              <a:ext cx="61913" cy="73025"/>
            </a:xfrm>
            <a:custGeom>
              <a:avLst/>
              <a:gdLst>
                <a:gd name="T0" fmla="*/ 4 w 23"/>
                <a:gd name="T1" fmla="*/ 10 h 27"/>
                <a:gd name="T2" fmla="*/ 2 w 23"/>
                <a:gd name="T3" fmla="*/ 7 h 27"/>
                <a:gd name="T4" fmla="*/ 6 w 23"/>
                <a:gd name="T5" fmla="*/ 0 h 27"/>
                <a:gd name="T6" fmla="*/ 7 w 23"/>
                <a:gd name="T7" fmla="*/ 0 h 27"/>
                <a:gd name="T8" fmla="*/ 6 w 23"/>
                <a:gd name="T9" fmla="*/ 0 h 27"/>
                <a:gd name="T10" fmla="*/ 18 w 23"/>
                <a:gd name="T11" fmla="*/ 0 h 27"/>
                <a:gd name="T12" fmla="*/ 22 w 23"/>
                <a:gd name="T13" fmla="*/ 16 h 27"/>
                <a:gd name="T14" fmla="*/ 11 w 23"/>
                <a:gd name="T15" fmla="*/ 27 h 27"/>
                <a:gd name="T16" fmla="*/ 0 w 23"/>
                <a:gd name="T17" fmla="*/ 16 h 27"/>
                <a:gd name="T18" fmla="*/ 4 w 23"/>
                <a:gd name="T1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4" y="10"/>
                  </a:moveTo>
                  <a:cubicBezTo>
                    <a:pt x="4" y="10"/>
                    <a:pt x="2" y="9"/>
                    <a:pt x="2" y="7"/>
                  </a:cubicBezTo>
                  <a:cubicBezTo>
                    <a:pt x="1" y="4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6"/>
                    <a:pt x="23" y="12"/>
                    <a:pt x="22" y="16"/>
                  </a:cubicBezTo>
                  <a:cubicBezTo>
                    <a:pt x="19" y="19"/>
                    <a:pt x="15" y="27"/>
                    <a:pt x="11" y="27"/>
                  </a:cubicBezTo>
                  <a:cubicBezTo>
                    <a:pt x="7" y="25"/>
                    <a:pt x="2" y="22"/>
                    <a:pt x="0" y="16"/>
                  </a:cubicBezTo>
                  <a:cubicBezTo>
                    <a:pt x="1" y="13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2"/>
            <p:cNvSpPr/>
            <p:nvPr userDrawn="1"/>
          </p:nvSpPr>
          <p:spPr bwMode="auto">
            <a:xfrm>
              <a:off x="6477793" y="2676526"/>
              <a:ext cx="114300" cy="454025"/>
            </a:xfrm>
            <a:custGeom>
              <a:avLst/>
              <a:gdLst>
                <a:gd name="T0" fmla="*/ 10 w 42"/>
                <a:gd name="T1" fmla="*/ 1 h 167"/>
                <a:gd name="T2" fmla="*/ 39 w 42"/>
                <a:gd name="T3" fmla="*/ 101 h 167"/>
                <a:gd name="T4" fmla="*/ 42 w 42"/>
                <a:gd name="T5" fmla="*/ 166 h 167"/>
                <a:gd name="T6" fmla="*/ 21 w 42"/>
                <a:gd name="T7" fmla="*/ 167 h 167"/>
                <a:gd name="T8" fmla="*/ 21 w 42"/>
                <a:gd name="T9" fmla="*/ 105 h 167"/>
                <a:gd name="T10" fmla="*/ 0 w 42"/>
                <a:gd name="T11" fmla="*/ 37 h 167"/>
                <a:gd name="T12" fmla="*/ 10 w 42"/>
                <a:gd name="T13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67">
                  <a:moveTo>
                    <a:pt x="10" y="1"/>
                  </a:moveTo>
                  <a:cubicBezTo>
                    <a:pt x="21" y="1"/>
                    <a:pt x="39" y="101"/>
                    <a:pt x="39" y="101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3" y="0"/>
                    <a:pt x="10" y="1"/>
                  </a:cubicBezTo>
                  <a:close/>
                </a:path>
              </a:pathLst>
            </a:custGeom>
            <a:solidFill>
              <a:srgbClr val="CF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3"/>
            <p:cNvSpPr/>
            <p:nvPr userDrawn="1"/>
          </p:nvSpPr>
          <p:spPr bwMode="auto">
            <a:xfrm>
              <a:off x="6287293" y="2509838"/>
              <a:ext cx="41275" cy="52388"/>
            </a:xfrm>
            <a:custGeom>
              <a:avLst/>
              <a:gdLst>
                <a:gd name="T0" fmla="*/ 11 w 15"/>
                <a:gd name="T1" fmla="*/ 18 h 19"/>
                <a:gd name="T2" fmla="*/ 1 w 15"/>
                <a:gd name="T3" fmla="*/ 11 h 19"/>
                <a:gd name="T4" fmla="*/ 7 w 15"/>
                <a:gd name="T5" fmla="*/ 0 h 19"/>
                <a:gd name="T6" fmla="*/ 11 w 15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11" y="18"/>
                  </a:moveTo>
                  <a:cubicBezTo>
                    <a:pt x="6" y="19"/>
                    <a:pt x="2" y="16"/>
                    <a:pt x="1" y="11"/>
                  </a:cubicBezTo>
                  <a:cubicBezTo>
                    <a:pt x="0" y="6"/>
                    <a:pt x="3" y="1"/>
                    <a:pt x="7" y="0"/>
                  </a:cubicBezTo>
                  <a:cubicBezTo>
                    <a:pt x="11" y="0"/>
                    <a:pt x="15" y="17"/>
                    <a:pt x="11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4"/>
            <p:cNvSpPr/>
            <p:nvPr userDrawn="1"/>
          </p:nvSpPr>
          <p:spPr bwMode="auto">
            <a:xfrm>
              <a:off x="6455568" y="2509838"/>
              <a:ext cx="38100" cy="52388"/>
            </a:xfrm>
            <a:custGeom>
              <a:avLst/>
              <a:gdLst>
                <a:gd name="T0" fmla="*/ 4 w 14"/>
                <a:gd name="T1" fmla="*/ 18 h 19"/>
                <a:gd name="T2" fmla="*/ 13 w 14"/>
                <a:gd name="T3" fmla="*/ 11 h 19"/>
                <a:gd name="T4" fmla="*/ 7 w 14"/>
                <a:gd name="T5" fmla="*/ 0 h 19"/>
                <a:gd name="T6" fmla="*/ 4 w 1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4" y="18"/>
                  </a:moveTo>
                  <a:cubicBezTo>
                    <a:pt x="8" y="19"/>
                    <a:pt x="12" y="16"/>
                    <a:pt x="13" y="11"/>
                  </a:cubicBezTo>
                  <a:cubicBezTo>
                    <a:pt x="14" y="6"/>
                    <a:pt x="12" y="1"/>
                    <a:pt x="7" y="0"/>
                  </a:cubicBezTo>
                  <a:cubicBezTo>
                    <a:pt x="3" y="0"/>
                    <a:pt x="0" y="17"/>
                    <a:pt x="4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5"/>
            <p:cNvSpPr/>
            <p:nvPr userDrawn="1"/>
          </p:nvSpPr>
          <p:spPr bwMode="auto">
            <a:xfrm>
              <a:off x="6280943" y="2425701"/>
              <a:ext cx="227013" cy="220663"/>
            </a:xfrm>
            <a:custGeom>
              <a:avLst/>
              <a:gdLst>
                <a:gd name="T0" fmla="*/ 40 w 83"/>
                <a:gd name="T1" fmla="*/ 81 h 81"/>
                <a:gd name="T2" fmla="*/ 70 w 83"/>
                <a:gd name="T3" fmla="*/ 20 h 81"/>
                <a:gd name="T4" fmla="*/ 41 w 83"/>
                <a:gd name="T5" fmla="*/ 0 h 81"/>
                <a:gd name="T6" fmla="*/ 11 w 83"/>
                <a:gd name="T7" fmla="*/ 20 h 81"/>
                <a:gd name="T8" fmla="*/ 40 w 8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1">
                  <a:moveTo>
                    <a:pt x="40" y="81"/>
                  </a:moveTo>
                  <a:cubicBezTo>
                    <a:pt x="83" y="63"/>
                    <a:pt x="70" y="20"/>
                    <a:pt x="70" y="20"/>
                  </a:cubicBezTo>
                  <a:cubicBezTo>
                    <a:pt x="70" y="20"/>
                    <a:pt x="69" y="0"/>
                    <a:pt x="41" y="0"/>
                  </a:cubicBezTo>
                  <a:cubicBezTo>
                    <a:pt x="17" y="0"/>
                    <a:pt x="11" y="20"/>
                    <a:pt x="11" y="20"/>
                  </a:cubicBezTo>
                  <a:cubicBezTo>
                    <a:pt x="11" y="20"/>
                    <a:pt x="0" y="65"/>
                    <a:pt x="40" y="81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6"/>
            <p:cNvSpPr/>
            <p:nvPr userDrawn="1"/>
          </p:nvSpPr>
          <p:spPr bwMode="auto">
            <a:xfrm>
              <a:off x="6276181" y="2398713"/>
              <a:ext cx="231775" cy="133350"/>
            </a:xfrm>
            <a:custGeom>
              <a:avLst/>
              <a:gdLst>
                <a:gd name="T0" fmla="*/ 9 w 85"/>
                <a:gd name="T1" fmla="*/ 42 h 49"/>
                <a:gd name="T2" fmla="*/ 15 w 85"/>
                <a:gd name="T3" fmla="*/ 47 h 49"/>
                <a:gd name="T4" fmla="*/ 17 w 85"/>
                <a:gd name="T5" fmla="*/ 26 h 49"/>
                <a:gd name="T6" fmla="*/ 64 w 85"/>
                <a:gd name="T7" fmla="*/ 41 h 49"/>
                <a:gd name="T8" fmla="*/ 68 w 85"/>
                <a:gd name="T9" fmla="*/ 26 h 49"/>
                <a:gd name="T10" fmla="*/ 70 w 85"/>
                <a:gd name="T11" fmla="*/ 48 h 49"/>
                <a:gd name="T12" fmla="*/ 76 w 85"/>
                <a:gd name="T13" fmla="*/ 43 h 49"/>
                <a:gd name="T14" fmla="*/ 43 w 85"/>
                <a:gd name="T15" fmla="*/ 0 h 49"/>
                <a:gd name="T16" fmla="*/ 9 w 85"/>
                <a:gd name="T1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9">
                  <a:moveTo>
                    <a:pt x="9" y="42"/>
                  </a:moveTo>
                  <a:cubicBezTo>
                    <a:pt x="12" y="41"/>
                    <a:pt x="15" y="47"/>
                    <a:pt x="15" y="4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32" y="46"/>
                    <a:pt x="64" y="41"/>
                  </a:cubicBezTo>
                  <a:cubicBezTo>
                    <a:pt x="58" y="28"/>
                    <a:pt x="68" y="26"/>
                    <a:pt x="68" y="26"/>
                  </a:cubicBezTo>
                  <a:cubicBezTo>
                    <a:pt x="68" y="26"/>
                    <a:pt x="70" y="49"/>
                    <a:pt x="70" y="48"/>
                  </a:cubicBezTo>
                  <a:cubicBezTo>
                    <a:pt x="72" y="42"/>
                    <a:pt x="76" y="43"/>
                    <a:pt x="76" y="43"/>
                  </a:cubicBezTo>
                  <a:cubicBezTo>
                    <a:pt x="76" y="43"/>
                    <a:pt x="85" y="0"/>
                    <a:pt x="43" y="0"/>
                  </a:cubicBezTo>
                  <a:cubicBezTo>
                    <a:pt x="0" y="0"/>
                    <a:pt x="9" y="41"/>
                    <a:pt x="9" y="4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7"/>
            <p:cNvSpPr/>
            <p:nvPr userDrawn="1"/>
          </p:nvSpPr>
          <p:spPr bwMode="auto">
            <a:xfrm>
              <a:off x="6368256" y="2592388"/>
              <a:ext cx="46038" cy="19050"/>
            </a:xfrm>
            <a:custGeom>
              <a:avLst/>
              <a:gdLst>
                <a:gd name="T0" fmla="*/ 8 w 17"/>
                <a:gd name="T1" fmla="*/ 7 h 7"/>
                <a:gd name="T2" fmla="*/ 17 w 17"/>
                <a:gd name="T3" fmla="*/ 3 h 7"/>
                <a:gd name="T4" fmla="*/ 11 w 17"/>
                <a:gd name="T5" fmla="*/ 0 h 7"/>
                <a:gd name="T6" fmla="*/ 8 w 17"/>
                <a:gd name="T7" fmla="*/ 2 h 7"/>
                <a:gd name="T8" fmla="*/ 6 w 17"/>
                <a:gd name="T9" fmla="*/ 0 h 7"/>
                <a:gd name="T10" fmla="*/ 0 w 17"/>
                <a:gd name="T11" fmla="*/ 3 h 7"/>
                <a:gd name="T12" fmla="*/ 8 w 1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8" y="7"/>
                  </a:moveTo>
                  <a:cubicBezTo>
                    <a:pt x="13" y="7"/>
                    <a:pt x="17" y="4"/>
                    <a:pt x="17" y="3"/>
                  </a:cubicBezTo>
                  <a:cubicBezTo>
                    <a:pt x="17" y="3"/>
                    <a:pt x="12" y="0"/>
                    <a:pt x="11" y="0"/>
                  </a:cubicBezTo>
                  <a:cubicBezTo>
                    <a:pt x="10" y="0"/>
                    <a:pt x="9" y="2"/>
                    <a:pt x="8" y="2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5" y="0"/>
                    <a:pt x="0" y="3"/>
                    <a:pt x="0" y="3"/>
                  </a:cubicBezTo>
                  <a:cubicBezTo>
                    <a:pt x="0" y="4"/>
                    <a:pt x="3" y="7"/>
                    <a:pt x="8" y="7"/>
                  </a:cubicBezTo>
                  <a:close/>
                </a:path>
              </a:pathLst>
            </a:custGeom>
            <a:solidFill>
              <a:srgbClr val="B5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8"/>
            <p:cNvSpPr/>
            <p:nvPr userDrawn="1"/>
          </p:nvSpPr>
          <p:spPr bwMode="auto">
            <a:xfrm>
              <a:off x="6261893" y="2654301"/>
              <a:ext cx="261938" cy="414338"/>
            </a:xfrm>
            <a:custGeom>
              <a:avLst/>
              <a:gdLst>
                <a:gd name="T0" fmla="*/ 8 w 96"/>
                <a:gd name="T1" fmla="*/ 127 h 152"/>
                <a:gd name="T2" fmla="*/ 0 w 96"/>
                <a:gd name="T3" fmla="*/ 152 h 152"/>
                <a:gd name="T4" fmla="*/ 96 w 96"/>
                <a:gd name="T5" fmla="*/ 152 h 152"/>
                <a:gd name="T6" fmla="*/ 86 w 96"/>
                <a:gd name="T7" fmla="*/ 124 h 152"/>
                <a:gd name="T8" fmla="*/ 82 w 96"/>
                <a:gd name="T9" fmla="*/ 58 h 152"/>
                <a:gd name="T10" fmla="*/ 87 w 96"/>
                <a:gd name="T11" fmla="*/ 44 h 152"/>
                <a:gd name="T12" fmla="*/ 84 w 96"/>
                <a:gd name="T13" fmla="*/ 32 h 152"/>
                <a:gd name="T14" fmla="*/ 90 w 96"/>
                <a:gd name="T15" fmla="*/ 9 h 152"/>
                <a:gd name="T16" fmla="*/ 62 w 96"/>
                <a:gd name="T17" fmla="*/ 0 h 152"/>
                <a:gd name="T18" fmla="*/ 62 w 96"/>
                <a:gd name="T19" fmla="*/ 0 h 152"/>
                <a:gd name="T20" fmla="*/ 60 w 96"/>
                <a:gd name="T21" fmla="*/ 0 h 152"/>
                <a:gd name="T22" fmla="*/ 49 w 96"/>
                <a:gd name="T23" fmla="*/ 13 h 152"/>
                <a:gd name="T24" fmla="*/ 47 w 96"/>
                <a:gd name="T25" fmla="*/ 14 h 152"/>
                <a:gd name="T26" fmla="*/ 46 w 96"/>
                <a:gd name="T27" fmla="*/ 13 h 152"/>
                <a:gd name="T28" fmla="*/ 35 w 96"/>
                <a:gd name="T29" fmla="*/ 0 h 152"/>
                <a:gd name="T30" fmla="*/ 33 w 96"/>
                <a:gd name="T31" fmla="*/ 0 h 152"/>
                <a:gd name="T32" fmla="*/ 33 w 96"/>
                <a:gd name="T33" fmla="*/ 0 h 152"/>
                <a:gd name="T34" fmla="*/ 5 w 96"/>
                <a:gd name="T35" fmla="*/ 9 h 152"/>
                <a:gd name="T36" fmla="*/ 10 w 96"/>
                <a:gd name="T37" fmla="*/ 32 h 152"/>
                <a:gd name="T38" fmla="*/ 7 w 96"/>
                <a:gd name="T39" fmla="*/ 44 h 152"/>
                <a:gd name="T40" fmla="*/ 13 w 96"/>
                <a:gd name="T41" fmla="*/ 58 h 152"/>
                <a:gd name="T42" fmla="*/ 8 w 96"/>
                <a:gd name="T43" fmla="*/ 12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52">
                  <a:moveTo>
                    <a:pt x="8" y="127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4"/>
                    <a:pt x="81" y="92"/>
                    <a:pt x="82" y="58"/>
                  </a:cubicBezTo>
                  <a:cubicBezTo>
                    <a:pt x="85" y="54"/>
                    <a:pt x="87" y="49"/>
                    <a:pt x="87" y="44"/>
                  </a:cubicBezTo>
                  <a:cubicBezTo>
                    <a:pt x="87" y="40"/>
                    <a:pt x="86" y="36"/>
                    <a:pt x="84" y="32"/>
                  </a:cubicBezTo>
                  <a:cubicBezTo>
                    <a:pt x="85" y="23"/>
                    <a:pt x="87" y="15"/>
                    <a:pt x="90" y="9"/>
                  </a:cubicBezTo>
                  <a:cubicBezTo>
                    <a:pt x="88" y="7"/>
                    <a:pt x="63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4"/>
                    <a:pt x="48" y="14"/>
                    <a:pt x="47" y="14"/>
                  </a:cubicBezTo>
                  <a:cubicBezTo>
                    <a:pt x="47" y="14"/>
                    <a:pt x="46" y="14"/>
                    <a:pt x="46" y="1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7" y="7"/>
                    <a:pt x="5" y="9"/>
                  </a:cubicBezTo>
                  <a:cubicBezTo>
                    <a:pt x="7" y="16"/>
                    <a:pt x="9" y="24"/>
                    <a:pt x="10" y="32"/>
                  </a:cubicBezTo>
                  <a:cubicBezTo>
                    <a:pt x="8" y="36"/>
                    <a:pt x="7" y="40"/>
                    <a:pt x="7" y="44"/>
                  </a:cubicBezTo>
                  <a:cubicBezTo>
                    <a:pt x="7" y="49"/>
                    <a:pt x="9" y="54"/>
                    <a:pt x="13" y="58"/>
                  </a:cubicBezTo>
                  <a:cubicBezTo>
                    <a:pt x="14" y="95"/>
                    <a:pt x="8" y="127"/>
                    <a:pt x="8" y="127"/>
                  </a:cubicBezTo>
                  <a:close/>
                </a:path>
              </a:pathLst>
            </a:custGeom>
            <a:solidFill>
              <a:srgbClr val="99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9"/>
            <p:cNvSpPr/>
            <p:nvPr userDrawn="1"/>
          </p:nvSpPr>
          <p:spPr bwMode="auto">
            <a:xfrm>
              <a:off x="6180931" y="3749676"/>
              <a:ext cx="141288" cy="44450"/>
            </a:xfrm>
            <a:custGeom>
              <a:avLst/>
              <a:gdLst>
                <a:gd name="T0" fmla="*/ 26 w 52"/>
                <a:gd name="T1" fmla="*/ 0 h 16"/>
                <a:gd name="T2" fmla="*/ 51 w 52"/>
                <a:gd name="T3" fmla="*/ 11 h 16"/>
                <a:gd name="T4" fmla="*/ 51 w 52"/>
                <a:gd name="T5" fmla="*/ 16 h 16"/>
                <a:gd name="T6" fmla="*/ 0 w 52"/>
                <a:gd name="T7" fmla="*/ 16 h 16"/>
                <a:gd name="T8" fmla="*/ 0 w 52"/>
                <a:gd name="T9" fmla="*/ 0 h 16"/>
                <a:gd name="T10" fmla="*/ 26 w 5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6">
                  <a:moveTo>
                    <a:pt x="26" y="0"/>
                  </a:moveTo>
                  <a:cubicBezTo>
                    <a:pt x="26" y="0"/>
                    <a:pt x="50" y="9"/>
                    <a:pt x="51" y="11"/>
                  </a:cubicBezTo>
                  <a:cubicBezTo>
                    <a:pt x="52" y="12"/>
                    <a:pt x="51" y="16"/>
                    <a:pt x="5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0"/>
            <p:cNvSpPr/>
            <p:nvPr userDrawn="1"/>
          </p:nvSpPr>
          <p:spPr bwMode="auto">
            <a:xfrm>
              <a:off x="6036468" y="3749676"/>
              <a:ext cx="144463" cy="44450"/>
            </a:xfrm>
            <a:custGeom>
              <a:avLst/>
              <a:gdLst>
                <a:gd name="T0" fmla="*/ 26 w 53"/>
                <a:gd name="T1" fmla="*/ 0 h 16"/>
                <a:gd name="T2" fmla="*/ 1 w 53"/>
                <a:gd name="T3" fmla="*/ 11 h 16"/>
                <a:gd name="T4" fmla="*/ 1 w 53"/>
                <a:gd name="T5" fmla="*/ 16 h 16"/>
                <a:gd name="T6" fmla="*/ 53 w 53"/>
                <a:gd name="T7" fmla="*/ 16 h 16"/>
                <a:gd name="T8" fmla="*/ 53 w 53"/>
                <a:gd name="T9" fmla="*/ 0 h 16"/>
                <a:gd name="T10" fmla="*/ 26 w 5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6">
                  <a:moveTo>
                    <a:pt x="26" y="0"/>
                  </a:moveTo>
                  <a:cubicBezTo>
                    <a:pt x="26" y="0"/>
                    <a:pt x="2" y="9"/>
                    <a:pt x="1" y="11"/>
                  </a:cubicBezTo>
                  <a:cubicBezTo>
                    <a:pt x="0" y="12"/>
                    <a:pt x="1" y="16"/>
                    <a:pt x="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1"/>
            <p:cNvSpPr/>
            <p:nvPr userDrawn="1"/>
          </p:nvSpPr>
          <p:spPr bwMode="auto">
            <a:xfrm>
              <a:off x="6072981" y="3248026"/>
              <a:ext cx="219075" cy="287338"/>
            </a:xfrm>
            <a:custGeom>
              <a:avLst/>
              <a:gdLst>
                <a:gd name="T0" fmla="*/ 0 w 138"/>
                <a:gd name="T1" fmla="*/ 58 h 181"/>
                <a:gd name="T2" fmla="*/ 1 w 138"/>
                <a:gd name="T3" fmla="*/ 179 h 181"/>
                <a:gd name="T4" fmla="*/ 70 w 138"/>
                <a:gd name="T5" fmla="*/ 179 h 181"/>
                <a:gd name="T6" fmla="*/ 138 w 138"/>
                <a:gd name="T7" fmla="*/ 181 h 181"/>
                <a:gd name="T8" fmla="*/ 135 w 138"/>
                <a:gd name="T9" fmla="*/ 58 h 181"/>
                <a:gd name="T10" fmla="*/ 123 w 138"/>
                <a:gd name="T11" fmla="*/ 0 h 181"/>
                <a:gd name="T12" fmla="*/ 13 w 138"/>
                <a:gd name="T13" fmla="*/ 0 h 181"/>
                <a:gd name="T14" fmla="*/ 0 w 138"/>
                <a:gd name="T15" fmla="*/ 5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81">
                  <a:moveTo>
                    <a:pt x="0" y="58"/>
                  </a:moveTo>
                  <a:lnTo>
                    <a:pt x="1" y="179"/>
                  </a:lnTo>
                  <a:lnTo>
                    <a:pt x="70" y="179"/>
                  </a:lnTo>
                  <a:lnTo>
                    <a:pt x="138" y="181"/>
                  </a:lnTo>
                  <a:lnTo>
                    <a:pt x="135" y="58"/>
                  </a:lnTo>
                  <a:lnTo>
                    <a:pt x="123" y="0"/>
                  </a:lnTo>
                  <a:lnTo>
                    <a:pt x="13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A4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92"/>
            <p:cNvSpPr>
              <a:spLocks noChangeArrowheads="1"/>
            </p:cNvSpPr>
            <p:nvPr userDrawn="1"/>
          </p:nvSpPr>
          <p:spPr bwMode="auto">
            <a:xfrm>
              <a:off x="6158706" y="2959101"/>
              <a:ext cx="44450" cy="73025"/>
            </a:xfrm>
            <a:prstGeom prst="rect">
              <a:avLst/>
            </a:pr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3"/>
            <p:cNvSpPr/>
            <p:nvPr userDrawn="1"/>
          </p:nvSpPr>
          <p:spPr bwMode="auto">
            <a:xfrm>
              <a:off x="6015831" y="3127376"/>
              <a:ext cx="57150" cy="273050"/>
            </a:xfrm>
            <a:custGeom>
              <a:avLst/>
              <a:gdLst>
                <a:gd name="T0" fmla="*/ 17 w 21"/>
                <a:gd name="T1" fmla="*/ 86 h 100"/>
                <a:gd name="T2" fmla="*/ 20 w 21"/>
                <a:gd name="T3" fmla="*/ 84 h 100"/>
                <a:gd name="T4" fmla="*/ 16 w 21"/>
                <a:gd name="T5" fmla="*/ 78 h 100"/>
                <a:gd name="T6" fmla="*/ 15 w 21"/>
                <a:gd name="T7" fmla="*/ 78 h 100"/>
                <a:gd name="T8" fmla="*/ 16 w 21"/>
                <a:gd name="T9" fmla="*/ 78 h 100"/>
                <a:gd name="T10" fmla="*/ 17 w 21"/>
                <a:gd name="T11" fmla="*/ 34 h 100"/>
                <a:gd name="T12" fmla="*/ 17 w 21"/>
                <a:gd name="T13" fmla="*/ 24 h 100"/>
                <a:gd name="T14" fmla="*/ 20 w 21"/>
                <a:gd name="T15" fmla="*/ 3 h 100"/>
                <a:gd name="T16" fmla="*/ 4 w 21"/>
                <a:gd name="T17" fmla="*/ 0 h 100"/>
                <a:gd name="T18" fmla="*/ 1 w 21"/>
                <a:gd name="T19" fmla="*/ 26 h 100"/>
                <a:gd name="T20" fmla="*/ 5 w 21"/>
                <a:gd name="T21" fmla="*/ 78 h 100"/>
                <a:gd name="T22" fmla="*/ 1 w 21"/>
                <a:gd name="T23" fmla="*/ 91 h 100"/>
                <a:gd name="T24" fmla="*/ 11 w 21"/>
                <a:gd name="T25" fmla="*/ 100 h 100"/>
                <a:gd name="T26" fmla="*/ 21 w 21"/>
                <a:gd name="T27" fmla="*/ 91 h 100"/>
                <a:gd name="T28" fmla="*/ 17 w 21"/>
                <a:gd name="T2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00">
                  <a:moveTo>
                    <a:pt x="17" y="86"/>
                  </a:moveTo>
                  <a:cubicBezTo>
                    <a:pt x="17" y="86"/>
                    <a:pt x="19" y="86"/>
                    <a:pt x="20" y="84"/>
                  </a:cubicBezTo>
                  <a:cubicBezTo>
                    <a:pt x="20" y="82"/>
                    <a:pt x="16" y="78"/>
                    <a:pt x="16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83"/>
                    <a:pt x="0" y="88"/>
                    <a:pt x="1" y="91"/>
                  </a:cubicBezTo>
                  <a:cubicBezTo>
                    <a:pt x="4" y="94"/>
                    <a:pt x="8" y="100"/>
                    <a:pt x="11" y="100"/>
                  </a:cubicBezTo>
                  <a:cubicBezTo>
                    <a:pt x="15" y="98"/>
                    <a:pt x="19" y="96"/>
                    <a:pt x="21" y="91"/>
                  </a:cubicBezTo>
                  <a:cubicBezTo>
                    <a:pt x="20" y="89"/>
                    <a:pt x="17" y="86"/>
                    <a:pt x="17" y="86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4"/>
            <p:cNvSpPr/>
            <p:nvPr userDrawn="1"/>
          </p:nvSpPr>
          <p:spPr bwMode="auto">
            <a:xfrm>
              <a:off x="6020593" y="3127376"/>
              <a:ext cx="49213" cy="57150"/>
            </a:xfrm>
            <a:custGeom>
              <a:avLst/>
              <a:gdLst>
                <a:gd name="T0" fmla="*/ 31 w 31"/>
                <a:gd name="T1" fmla="*/ 5 h 36"/>
                <a:gd name="T2" fmla="*/ 26 w 31"/>
                <a:gd name="T3" fmla="*/ 36 h 36"/>
                <a:gd name="T4" fmla="*/ 0 w 31"/>
                <a:gd name="T5" fmla="*/ 31 h 36"/>
                <a:gd name="T6" fmla="*/ 3 w 31"/>
                <a:gd name="T7" fmla="*/ 0 h 36"/>
                <a:gd name="T8" fmla="*/ 31 w 31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31" y="5"/>
                  </a:moveTo>
                  <a:lnTo>
                    <a:pt x="26" y="36"/>
                  </a:lnTo>
                  <a:lnTo>
                    <a:pt x="0" y="31"/>
                  </a:lnTo>
                  <a:lnTo>
                    <a:pt x="3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5"/>
            <p:cNvSpPr/>
            <p:nvPr userDrawn="1"/>
          </p:nvSpPr>
          <p:spPr bwMode="auto">
            <a:xfrm>
              <a:off x="6290468" y="3133726"/>
              <a:ext cx="57150" cy="268288"/>
            </a:xfrm>
            <a:custGeom>
              <a:avLst/>
              <a:gdLst>
                <a:gd name="T0" fmla="*/ 4 w 21"/>
                <a:gd name="T1" fmla="*/ 86 h 99"/>
                <a:gd name="T2" fmla="*/ 2 w 21"/>
                <a:gd name="T3" fmla="*/ 83 h 99"/>
                <a:gd name="T4" fmla="*/ 6 w 21"/>
                <a:gd name="T5" fmla="*/ 78 h 99"/>
                <a:gd name="T6" fmla="*/ 6 w 21"/>
                <a:gd name="T7" fmla="*/ 78 h 99"/>
                <a:gd name="T8" fmla="*/ 6 w 21"/>
                <a:gd name="T9" fmla="*/ 78 h 99"/>
                <a:gd name="T10" fmla="*/ 4 w 21"/>
                <a:gd name="T11" fmla="*/ 33 h 99"/>
                <a:gd name="T12" fmla="*/ 4 w 21"/>
                <a:gd name="T13" fmla="*/ 24 h 99"/>
                <a:gd name="T14" fmla="*/ 1 w 21"/>
                <a:gd name="T15" fmla="*/ 3 h 99"/>
                <a:gd name="T16" fmla="*/ 17 w 21"/>
                <a:gd name="T17" fmla="*/ 0 h 99"/>
                <a:gd name="T18" fmla="*/ 21 w 21"/>
                <a:gd name="T19" fmla="*/ 26 h 99"/>
                <a:gd name="T20" fmla="*/ 16 w 21"/>
                <a:gd name="T21" fmla="*/ 78 h 99"/>
                <a:gd name="T22" fmla="*/ 20 w 21"/>
                <a:gd name="T23" fmla="*/ 91 h 99"/>
                <a:gd name="T24" fmla="*/ 10 w 21"/>
                <a:gd name="T25" fmla="*/ 99 h 99"/>
                <a:gd name="T26" fmla="*/ 0 w 21"/>
                <a:gd name="T27" fmla="*/ 91 h 99"/>
                <a:gd name="T28" fmla="*/ 4 w 21"/>
                <a:gd name="T29" fmla="*/ 8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99">
                  <a:moveTo>
                    <a:pt x="4" y="86"/>
                  </a:moveTo>
                  <a:cubicBezTo>
                    <a:pt x="4" y="86"/>
                    <a:pt x="2" y="85"/>
                    <a:pt x="2" y="83"/>
                  </a:cubicBezTo>
                  <a:cubicBezTo>
                    <a:pt x="1" y="81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7" y="83"/>
                    <a:pt x="21" y="88"/>
                    <a:pt x="20" y="91"/>
                  </a:cubicBezTo>
                  <a:cubicBezTo>
                    <a:pt x="18" y="93"/>
                    <a:pt x="13" y="99"/>
                    <a:pt x="10" y="99"/>
                  </a:cubicBezTo>
                  <a:cubicBezTo>
                    <a:pt x="7" y="98"/>
                    <a:pt x="2" y="95"/>
                    <a:pt x="0" y="91"/>
                  </a:cubicBezTo>
                  <a:cubicBezTo>
                    <a:pt x="1" y="89"/>
                    <a:pt x="4" y="86"/>
                    <a:pt x="4" y="86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6"/>
            <p:cNvSpPr/>
            <p:nvPr userDrawn="1"/>
          </p:nvSpPr>
          <p:spPr bwMode="auto">
            <a:xfrm>
              <a:off x="6292056" y="3133726"/>
              <a:ext cx="49213" cy="53975"/>
            </a:xfrm>
            <a:custGeom>
              <a:avLst/>
              <a:gdLst>
                <a:gd name="T0" fmla="*/ 0 w 31"/>
                <a:gd name="T1" fmla="*/ 5 h 34"/>
                <a:gd name="T2" fmla="*/ 5 w 31"/>
                <a:gd name="T3" fmla="*/ 34 h 34"/>
                <a:gd name="T4" fmla="*/ 31 w 31"/>
                <a:gd name="T5" fmla="*/ 29 h 34"/>
                <a:gd name="T6" fmla="*/ 28 w 31"/>
                <a:gd name="T7" fmla="*/ 0 h 34"/>
                <a:gd name="T8" fmla="*/ 0 w 31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0" y="5"/>
                  </a:moveTo>
                  <a:lnTo>
                    <a:pt x="5" y="34"/>
                  </a:lnTo>
                  <a:lnTo>
                    <a:pt x="31" y="29"/>
                  </a:lnTo>
                  <a:lnTo>
                    <a:pt x="2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7"/>
            <p:cNvSpPr/>
            <p:nvPr userDrawn="1"/>
          </p:nvSpPr>
          <p:spPr bwMode="auto">
            <a:xfrm>
              <a:off x="6017418" y="3001963"/>
              <a:ext cx="327025" cy="323850"/>
            </a:xfrm>
            <a:custGeom>
              <a:avLst/>
              <a:gdLst>
                <a:gd name="T0" fmla="*/ 116 w 120"/>
                <a:gd name="T1" fmla="*/ 38 h 119"/>
                <a:gd name="T2" fmla="*/ 104 w 120"/>
                <a:gd name="T3" fmla="*/ 11 h 119"/>
                <a:gd name="T4" fmla="*/ 69 w 120"/>
                <a:gd name="T5" fmla="*/ 0 h 119"/>
                <a:gd name="T6" fmla="*/ 60 w 120"/>
                <a:gd name="T7" fmla="*/ 11 h 119"/>
                <a:gd name="T8" fmla="*/ 51 w 120"/>
                <a:gd name="T9" fmla="*/ 0 h 119"/>
                <a:gd name="T10" fmla="*/ 15 w 120"/>
                <a:gd name="T11" fmla="*/ 11 h 119"/>
                <a:gd name="T12" fmla="*/ 4 w 120"/>
                <a:gd name="T13" fmla="*/ 38 h 119"/>
                <a:gd name="T14" fmla="*/ 4 w 120"/>
                <a:gd name="T15" fmla="*/ 38 h 119"/>
                <a:gd name="T16" fmla="*/ 4 w 120"/>
                <a:gd name="T17" fmla="*/ 38 h 119"/>
                <a:gd name="T18" fmla="*/ 4 w 120"/>
                <a:gd name="T19" fmla="*/ 38 h 119"/>
                <a:gd name="T20" fmla="*/ 0 w 120"/>
                <a:gd name="T21" fmla="*/ 60 h 119"/>
                <a:gd name="T22" fmla="*/ 22 w 120"/>
                <a:gd name="T23" fmla="*/ 65 h 119"/>
                <a:gd name="T24" fmla="*/ 25 w 120"/>
                <a:gd name="T25" fmla="*/ 38 h 119"/>
                <a:gd name="T26" fmla="*/ 22 w 120"/>
                <a:gd name="T27" fmla="*/ 116 h 119"/>
                <a:gd name="T28" fmla="*/ 99 w 120"/>
                <a:gd name="T29" fmla="*/ 119 h 119"/>
                <a:gd name="T30" fmla="*/ 95 w 120"/>
                <a:gd name="T31" fmla="*/ 38 h 119"/>
                <a:gd name="T32" fmla="*/ 100 w 120"/>
                <a:gd name="T33" fmla="*/ 67 h 119"/>
                <a:gd name="T34" fmla="*/ 120 w 120"/>
                <a:gd name="T35" fmla="*/ 64 h 119"/>
                <a:gd name="T36" fmla="*/ 116 w 120"/>
                <a:gd name="T37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19">
                  <a:moveTo>
                    <a:pt x="116" y="38"/>
                  </a:moveTo>
                  <a:cubicBezTo>
                    <a:pt x="116" y="20"/>
                    <a:pt x="104" y="11"/>
                    <a:pt x="104" y="11"/>
                  </a:cubicBezTo>
                  <a:cubicBezTo>
                    <a:pt x="104" y="5"/>
                    <a:pt x="70" y="0"/>
                    <a:pt x="69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16" y="5"/>
                    <a:pt x="15" y="11"/>
                  </a:cubicBezTo>
                  <a:cubicBezTo>
                    <a:pt x="15" y="11"/>
                    <a:pt x="7" y="1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20" y="64"/>
                    <a:pt x="120" y="64"/>
                    <a:pt x="120" y="64"/>
                  </a:cubicBezTo>
                  <a:lnTo>
                    <a:pt x="116" y="38"/>
                  </a:lnTo>
                  <a:close/>
                </a:path>
              </a:pathLst>
            </a:custGeom>
            <a:solidFill>
              <a:srgbClr val="BC6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8"/>
            <p:cNvSpPr/>
            <p:nvPr userDrawn="1"/>
          </p:nvSpPr>
          <p:spPr bwMode="auto">
            <a:xfrm>
              <a:off x="6088856" y="2841626"/>
              <a:ext cx="187325" cy="122238"/>
            </a:xfrm>
            <a:custGeom>
              <a:avLst/>
              <a:gdLst>
                <a:gd name="T0" fmla="*/ 5 w 69"/>
                <a:gd name="T1" fmla="*/ 11 h 45"/>
                <a:gd name="T2" fmla="*/ 17 w 69"/>
                <a:gd name="T3" fmla="*/ 45 h 45"/>
                <a:gd name="T4" fmla="*/ 50 w 69"/>
                <a:gd name="T5" fmla="*/ 45 h 45"/>
                <a:gd name="T6" fmla="*/ 63 w 69"/>
                <a:gd name="T7" fmla="*/ 11 h 45"/>
                <a:gd name="T8" fmla="*/ 36 w 69"/>
                <a:gd name="T9" fmla="*/ 0 h 45"/>
                <a:gd name="T10" fmla="*/ 5 w 69"/>
                <a:gd name="T1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45">
                  <a:moveTo>
                    <a:pt x="5" y="11"/>
                  </a:moveTo>
                  <a:cubicBezTo>
                    <a:pt x="0" y="18"/>
                    <a:pt x="10" y="45"/>
                    <a:pt x="17" y="45"/>
                  </a:cubicBezTo>
                  <a:cubicBezTo>
                    <a:pt x="24" y="45"/>
                    <a:pt x="44" y="45"/>
                    <a:pt x="50" y="45"/>
                  </a:cubicBezTo>
                  <a:cubicBezTo>
                    <a:pt x="57" y="45"/>
                    <a:pt x="69" y="16"/>
                    <a:pt x="63" y="11"/>
                  </a:cubicBezTo>
                  <a:cubicBezTo>
                    <a:pt x="56" y="6"/>
                    <a:pt x="36" y="0"/>
                    <a:pt x="36" y="0"/>
                  </a:cubicBezTo>
                  <a:cubicBezTo>
                    <a:pt x="36" y="0"/>
                    <a:pt x="10" y="6"/>
                    <a:pt x="5" y="11"/>
                  </a:cubicBezTo>
                  <a:close/>
                </a:path>
              </a:pathLst>
            </a:custGeom>
            <a:solidFill>
              <a:srgbClr val="663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9"/>
            <p:cNvSpPr/>
            <p:nvPr userDrawn="1"/>
          </p:nvSpPr>
          <p:spPr bwMode="auto">
            <a:xfrm>
              <a:off x="6082506" y="2871788"/>
              <a:ext cx="38100" cy="44450"/>
            </a:xfrm>
            <a:custGeom>
              <a:avLst/>
              <a:gdLst>
                <a:gd name="T0" fmla="*/ 10 w 14"/>
                <a:gd name="T1" fmla="*/ 15 h 16"/>
                <a:gd name="T2" fmla="*/ 1 w 14"/>
                <a:gd name="T3" fmla="*/ 9 h 16"/>
                <a:gd name="T4" fmla="*/ 7 w 14"/>
                <a:gd name="T5" fmla="*/ 1 h 16"/>
                <a:gd name="T6" fmla="*/ 10 w 14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15"/>
                  </a:moveTo>
                  <a:cubicBezTo>
                    <a:pt x="6" y="16"/>
                    <a:pt x="2" y="13"/>
                    <a:pt x="1" y="9"/>
                  </a:cubicBezTo>
                  <a:cubicBezTo>
                    <a:pt x="0" y="5"/>
                    <a:pt x="3" y="1"/>
                    <a:pt x="7" y="1"/>
                  </a:cubicBezTo>
                  <a:cubicBezTo>
                    <a:pt x="11" y="0"/>
                    <a:pt x="14" y="14"/>
                    <a:pt x="10" y="15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0"/>
            <p:cNvSpPr/>
            <p:nvPr userDrawn="1"/>
          </p:nvSpPr>
          <p:spPr bwMode="auto">
            <a:xfrm>
              <a:off x="6238081" y="2871788"/>
              <a:ext cx="38100" cy="44450"/>
            </a:xfrm>
            <a:custGeom>
              <a:avLst/>
              <a:gdLst>
                <a:gd name="T0" fmla="*/ 4 w 14"/>
                <a:gd name="T1" fmla="*/ 15 h 16"/>
                <a:gd name="T2" fmla="*/ 13 w 14"/>
                <a:gd name="T3" fmla="*/ 9 h 16"/>
                <a:gd name="T4" fmla="*/ 7 w 14"/>
                <a:gd name="T5" fmla="*/ 1 h 16"/>
                <a:gd name="T6" fmla="*/ 4 w 14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4" y="15"/>
                  </a:moveTo>
                  <a:cubicBezTo>
                    <a:pt x="8" y="16"/>
                    <a:pt x="12" y="13"/>
                    <a:pt x="13" y="9"/>
                  </a:cubicBezTo>
                  <a:cubicBezTo>
                    <a:pt x="14" y="5"/>
                    <a:pt x="11" y="1"/>
                    <a:pt x="7" y="1"/>
                  </a:cubicBezTo>
                  <a:cubicBezTo>
                    <a:pt x="3" y="0"/>
                    <a:pt x="0" y="14"/>
                    <a:pt x="4" y="15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1"/>
            <p:cNvSpPr/>
            <p:nvPr userDrawn="1"/>
          </p:nvSpPr>
          <p:spPr bwMode="auto">
            <a:xfrm>
              <a:off x="6099968" y="2801938"/>
              <a:ext cx="165100" cy="184150"/>
            </a:xfrm>
            <a:custGeom>
              <a:avLst/>
              <a:gdLst>
                <a:gd name="T0" fmla="*/ 30 w 61"/>
                <a:gd name="T1" fmla="*/ 68 h 68"/>
                <a:gd name="T2" fmla="*/ 57 w 61"/>
                <a:gd name="T3" fmla="*/ 17 h 68"/>
                <a:gd name="T4" fmla="*/ 31 w 61"/>
                <a:gd name="T5" fmla="*/ 0 h 68"/>
                <a:gd name="T6" fmla="*/ 3 w 61"/>
                <a:gd name="T7" fmla="*/ 17 h 68"/>
                <a:gd name="T8" fmla="*/ 30 w 6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30" y="68"/>
                  </a:moveTo>
                  <a:cubicBezTo>
                    <a:pt x="61" y="68"/>
                    <a:pt x="57" y="17"/>
                    <a:pt x="57" y="17"/>
                  </a:cubicBezTo>
                  <a:cubicBezTo>
                    <a:pt x="57" y="17"/>
                    <a:pt x="56" y="0"/>
                    <a:pt x="31" y="0"/>
                  </a:cubicBezTo>
                  <a:cubicBezTo>
                    <a:pt x="8" y="0"/>
                    <a:pt x="3" y="17"/>
                    <a:pt x="3" y="17"/>
                  </a:cubicBezTo>
                  <a:cubicBezTo>
                    <a:pt x="3" y="17"/>
                    <a:pt x="0" y="68"/>
                    <a:pt x="30" y="6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2"/>
            <p:cNvSpPr/>
            <p:nvPr userDrawn="1"/>
          </p:nvSpPr>
          <p:spPr bwMode="auto">
            <a:xfrm>
              <a:off x="6085681" y="2771776"/>
              <a:ext cx="201613" cy="119063"/>
            </a:xfrm>
            <a:custGeom>
              <a:avLst/>
              <a:gdLst>
                <a:gd name="T0" fmla="*/ 4 w 74"/>
                <a:gd name="T1" fmla="*/ 38 h 44"/>
                <a:gd name="T2" fmla="*/ 10 w 74"/>
                <a:gd name="T3" fmla="*/ 42 h 44"/>
                <a:gd name="T4" fmla="*/ 11 w 74"/>
                <a:gd name="T5" fmla="*/ 24 h 44"/>
                <a:gd name="T6" fmla="*/ 24 w 74"/>
                <a:gd name="T7" fmla="*/ 29 h 44"/>
                <a:gd name="T8" fmla="*/ 23 w 74"/>
                <a:gd name="T9" fmla="*/ 21 h 44"/>
                <a:gd name="T10" fmla="*/ 38 w 74"/>
                <a:gd name="T11" fmla="*/ 28 h 44"/>
                <a:gd name="T12" fmla="*/ 49 w 74"/>
                <a:gd name="T13" fmla="*/ 28 h 44"/>
                <a:gd name="T14" fmla="*/ 48 w 74"/>
                <a:gd name="T15" fmla="*/ 21 h 44"/>
                <a:gd name="T16" fmla="*/ 53 w 74"/>
                <a:gd name="T17" fmla="*/ 23 h 44"/>
                <a:gd name="T18" fmla="*/ 58 w 74"/>
                <a:gd name="T19" fmla="*/ 24 h 44"/>
                <a:gd name="T20" fmla="*/ 61 w 74"/>
                <a:gd name="T21" fmla="*/ 43 h 44"/>
                <a:gd name="T22" fmla="*/ 66 w 74"/>
                <a:gd name="T23" fmla="*/ 39 h 44"/>
                <a:gd name="T24" fmla="*/ 35 w 74"/>
                <a:gd name="T25" fmla="*/ 3 h 44"/>
                <a:gd name="T26" fmla="*/ 24 w 74"/>
                <a:gd name="T27" fmla="*/ 4 h 44"/>
                <a:gd name="T28" fmla="*/ 22 w 74"/>
                <a:gd name="T29" fmla="*/ 0 h 44"/>
                <a:gd name="T30" fmla="*/ 20 w 74"/>
                <a:gd name="T31" fmla="*/ 5 h 44"/>
                <a:gd name="T32" fmla="*/ 12 w 74"/>
                <a:gd name="T33" fmla="*/ 0 h 44"/>
                <a:gd name="T34" fmla="*/ 13 w 74"/>
                <a:gd name="T35" fmla="*/ 8 h 44"/>
                <a:gd name="T36" fmla="*/ 4 w 74"/>
                <a:gd name="T3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44">
                  <a:moveTo>
                    <a:pt x="4" y="38"/>
                  </a:moveTo>
                  <a:cubicBezTo>
                    <a:pt x="7" y="37"/>
                    <a:pt x="10" y="42"/>
                    <a:pt x="10" y="4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7" y="29"/>
                    <a:pt x="24" y="29"/>
                  </a:cubicBezTo>
                  <a:cubicBezTo>
                    <a:pt x="23" y="25"/>
                    <a:pt x="23" y="21"/>
                    <a:pt x="23" y="21"/>
                  </a:cubicBezTo>
                  <a:cubicBezTo>
                    <a:pt x="25" y="24"/>
                    <a:pt x="33" y="27"/>
                    <a:pt x="38" y="28"/>
                  </a:cubicBezTo>
                  <a:cubicBezTo>
                    <a:pt x="36" y="22"/>
                    <a:pt x="44" y="23"/>
                    <a:pt x="49" y="28"/>
                  </a:cubicBezTo>
                  <a:cubicBezTo>
                    <a:pt x="47" y="23"/>
                    <a:pt x="46" y="23"/>
                    <a:pt x="48" y="21"/>
                  </a:cubicBezTo>
                  <a:cubicBezTo>
                    <a:pt x="53" y="20"/>
                    <a:pt x="53" y="23"/>
                    <a:pt x="53" y="23"/>
                  </a:cubicBezTo>
                  <a:cubicBezTo>
                    <a:pt x="56" y="20"/>
                    <a:pt x="58" y="24"/>
                    <a:pt x="58" y="24"/>
                  </a:cubicBezTo>
                  <a:cubicBezTo>
                    <a:pt x="58" y="24"/>
                    <a:pt x="61" y="44"/>
                    <a:pt x="61" y="43"/>
                  </a:cubicBezTo>
                  <a:cubicBezTo>
                    <a:pt x="62" y="38"/>
                    <a:pt x="66" y="39"/>
                    <a:pt x="66" y="39"/>
                  </a:cubicBezTo>
                  <a:cubicBezTo>
                    <a:pt x="66" y="39"/>
                    <a:pt x="74" y="3"/>
                    <a:pt x="35" y="3"/>
                  </a:cubicBezTo>
                  <a:cubicBezTo>
                    <a:pt x="31" y="3"/>
                    <a:pt x="27" y="3"/>
                    <a:pt x="24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18"/>
                    <a:pt x="4" y="37"/>
                    <a:pt x="4" y="38"/>
                  </a:cubicBezTo>
                  <a:close/>
                </a:path>
              </a:pathLst>
            </a:custGeom>
            <a:solidFill>
              <a:srgbClr val="663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103"/>
            <p:cNvSpPr>
              <a:spLocks noChangeArrowheads="1"/>
            </p:cNvSpPr>
            <p:nvPr userDrawn="1"/>
          </p:nvSpPr>
          <p:spPr bwMode="auto">
            <a:xfrm>
              <a:off x="6196806" y="3097213"/>
              <a:ext cx="60325" cy="174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4"/>
            <p:cNvSpPr/>
            <p:nvPr userDrawn="1"/>
          </p:nvSpPr>
          <p:spPr bwMode="auto">
            <a:xfrm>
              <a:off x="6196806" y="3114676"/>
              <a:ext cx="60325" cy="58738"/>
            </a:xfrm>
            <a:custGeom>
              <a:avLst/>
              <a:gdLst>
                <a:gd name="T0" fmla="*/ 38 w 38"/>
                <a:gd name="T1" fmla="*/ 29 h 37"/>
                <a:gd name="T2" fmla="*/ 19 w 38"/>
                <a:gd name="T3" fmla="*/ 37 h 37"/>
                <a:gd name="T4" fmla="*/ 0 w 38"/>
                <a:gd name="T5" fmla="*/ 29 h 37"/>
                <a:gd name="T6" fmla="*/ 0 w 38"/>
                <a:gd name="T7" fmla="*/ 0 h 37"/>
                <a:gd name="T8" fmla="*/ 38 w 38"/>
                <a:gd name="T9" fmla="*/ 0 h 37"/>
                <a:gd name="T10" fmla="*/ 38 w 38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38" y="29"/>
                  </a:moveTo>
                  <a:lnTo>
                    <a:pt x="19" y="3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8F4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5"/>
            <p:cNvSpPr/>
            <p:nvPr userDrawn="1"/>
          </p:nvSpPr>
          <p:spPr bwMode="auto">
            <a:xfrm>
              <a:off x="6096793" y="3532188"/>
              <a:ext cx="76200" cy="217488"/>
            </a:xfrm>
            <a:custGeom>
              <a:avLst/>
              <a:gdLst>
                <a:gd name="T0" fmla="*/ 48 w 48"/>
                <a:gd name="T1" fmla="*/ 137 h 137"/>
                <a:gd name="T2" fmla="*/ 12 w 48"/>
                <a:gd name="T3" fmla="*/ 137 h 137"/>
                <a:gd name="T4" fmla="*/ 0 w 48"/>
                <a:gd name="T5" fmla="*/ 0 h 137"/>
                <a:gd name="T6" fmla="*/ 48 w 48"/>
                <a:gd name="T7" fmla="*/ 0 h 137"/>
                <a:gd name="T8" fmla="*/ 48 w 48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7">
                  <a:moveTo>
                    <a:pt x="48" y="137"/>
                  </a:moveTo>
                  <a:lnTo>
                    <a:pt x="12" y="137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7"/>
                  </a:ln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6"/>
            <p:cNvSpPr/>
            <p:nvPr userDrawn="1"/>
          </p:nvSpPr>
          <p:spPr bwMode="auto">
            <a:xfrm>
              <a:off x="6185693" y="3532188"/>
              <a:ext cx="76200" cy="217488"/>
            </a:xfrm>
            <a:custGeom>
              <a:avLst/>
              <a:gdLst>
                <a:gd name="T0" fmla="*/ 0 w 48"/>
                <a:gd name="T1" fmla="*/ 137 h 137"/>
                <a:gd name="T2" fmla="*/ 36 w 48"/>
                <a:gd name="T3" fmla="*/ 137 h 137"/>
                <a:gd name="T4" fmla="*/ 48 w 48"/>
                <a:gd name="T5" fmla="*/ 0 h 137"/>
                <a:gd name="T6" fmla="*/ 0 w 48"/>
                <a:gd name="T7" fmla="*/ 0 h 137"/>
                <a:gd name="T8" fmla="*/ 0 w 48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7">
                  <a:moveTo>
                    <a:pt x="0" y="137"/>
                  </a:moveTo>
                  <a:lnTo>
                    <a:pt x="36" y="13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7"/>
            <p:cNvSpPr/>
            <p:nvPr userDrawn="1"/>
          </p:nvSpPr>
          <p:spPr bwMode="auto">
            <a:xfrm>
              <a:off x="6246018" y="3740151"/>
              <a:ext cx="166688" cy="115888"/>
            </a:xfrm>
            <a:custGeom>
              <a:avLst/>
              <a:gdLst>
                <a:gd name="T0" fmla="*/ 57 w 61"/>
                <a:gd name="T1" fmla="*/ 35 h 43"/>
                <a:gd name="T2" fmla="*/ 17 w 61"/>
                <a:gd name="T3" fmla="*/ 21 h 43"/>
                <a:gd name="T4" fmla="*/ 8 w 61"/>
                <a:gd name="T5" fmla="*/ 0 h 43"/>
                <a:gd name="T6" fmla="*/ 0 w 61"/>
                <a:gd name="T7" fmla="*/ 0 h 43"/>
                <a:gd name="T8" fmla="*/ 11 w 61"/>
                <a:gd name="T9" fmla="*/ 26 h 43"/>
                <a:gd name="T10" fmla="*/ 57 w 61"/>
                <a:gd name="T11" fmla="*/ 43 h 43"/>
                <a:gd name="T12" fmla="*/ 61 w 61"/>
                <a:gd name="T13" fmla="*/ 39 h 43"/>
                <a:gd name="T14" fmla="*/ 57 w 61"/>
                <a:gd name="T1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3">
                  <a:moveTo>
                    <a:pt x="57" y="35"/>
                  </a:moveTo>
                  <a:cubicBezTo>
                    <a:pt x="39" y="35"/>
                    <a:pt x="25" y="30"/>
                    <a:pt x="17" y="21"/>
                  </a:cubicBezTo>
                  <a:cubicBezTo>
                    <a:pt x="12" y="15"/>
                    <a:pt x="9" y="8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0"/>
                    <a:pt x="5" y="19"/>
                    <a:pt x="11" y="26"/>
                  </a:cubicBezTo>
                  <a:cubicBezTo>
                    <a:pt x="21" y="37"/>
                    <a:pt x="36" y="43"/>
                    <a:pt x="57" y="43"/>
                  </a:cubicBezTo>
                  <a:cubicBezTo>
                    <a:pt x="59" y="43"/>
                    <a:pt x="61" y="41"/>
                    <a:pt x="61" y="39"/>
                  </a:cubicBezTo>
                  <a:cubicBezTo>
                    <a:pt x="61" y="37"/>
                    <a:pt x="59" y="35"/>
                    <a:pt x="57" y="35"/>
                  </a:cubicBezTo>
                  <a:close/>
                </a:path>
              </a:pathLst>
            </a:custGeom>
            <a:solidFill>
              <a:srgbClr val="CC8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8"/>
            <p:cNvSpPr/>
            <p:nvPr userDrawn="1"/>
          </p:nvSpPr>
          <p:spPr bwMode="auto">
            <a:xfrm>
              <a:off x="6246018" y="3694113"/>
              <a:ext cx="25400" cy="46038"/>
            </a:xfrm>
            <a:custGeom>
              <a:avLst/>
              <a:gdLst>
                <a:gd name="T0" fmla="*/ 8 w 9"/>
                <a:gd name="T1" fmla="*/ 16 h 17"/>
                <a:gd name="T2" fmla="*/ 8 w 9"/>
                <a:gd name="T3" fmla="*/ 12 h 17"/>
                <a:gd name="T4" fmla="*/ 8 w 9"/>
                <a:gd name="T5" fmla="*/ 10 h 17"/>
                <a:gd name="T6" fmla="*/ 9 w 9"/>
                <a:gd name="T7" fmla="*/ 5 h 17"/>
                <a:gd name="T8" fmla="*/ 5 w 9"/>
                <a:gd name="T9" fmla="*/ 0 h 17"/>
                <a:gd name="T10" fmla="*/ 1 w 9"/>
                <a:gd name="T11" fmla="*/ 4 h 17"/>
                <a:gd name="T12" fmla="*/ 0 w 9"/>
                <a:gd name="T13" fmla="*/ 10 h 17"/>
                <a:gd name="T14" fmla="*/ 0 w 9"/>
                <a:gd name="T15" fmla="*/ 12 h 17"/>
                <a:gd name="T16" fmla="*/ 0 w 9"/>
                <a:gd name="T17" fmla="*/ 16 h 17"/>
                <a:gd name="T18" fmla="*/ 0 w 9"/>
                <a:gd name="T19" fmla="*/ 17 h 17"/>
                <a:gd name="T20" fmla="*/ 0 w 9"/>
                <a:gd name="T21" fmla="*/ 17 h 17"/>
                <a:gd name="T22" fmla="*/ 8 w 9"/>
                <a:gd name="T23" fmla="*/ 17 h 17"/>
                <a:gd name="T24" fmla="*/ 8 w 9"/>
                <a:gd name="T2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7">
                  <a:moveTo>
                    <a:pt x="8" y="16"/>
                  </a:moveTo>
                  <a:cubicBezTo>
                    <a:pt x="8" y="15"/>
                    <a:pt x="8" y="13"/>
                    <a:pt x="8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9"/>
                    <a:pt x="8" y="7"/>
                    <a:pt x="9" y="5"/>
                  </a:cubicBezTo>
                  <a:cubicBezTo>
                    <a:pt x="9" y="3"/>
                    <a:pt x="7" y="1"/>
                    <a:pt x="5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8A5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9"/>
            <p:cNvSpPr/>
            <p:nvPr userDrawn="1"/>
          </p:nvSpPr>
          <p:spPr bwMode="auto">
            <a:xfrm>
              <a:off x="6311106" y="3511551"/>
              <a:ext cx="327025" cy="355600"/>
            </a:xfrm>
            <a:custGeom>
              <a:avLst/>
              <a:gdLst>
                <a:gd name="T0" fmla="*/ 77 w 120"/>
                <a:gd name="T1" fmla="*/ 131 h 131"/>
                <a:gd name="T2" fmla="*/ 43 w 120"/>
                <a:gd name="T3" fmla="*/ 131 h 131"/>
                <a:gd name="T4" fmla="*/ 9 w 120"/>
                <a:gd name="T5" fmla="*/ 77 h 131"/>
                <a:gd name="T6" fmla="*/ 26 w 120"/>
                <a:gd name="T7" fmla="*/ 32 h 131"/>
                <a:gd name="T8" fmla="*/ 94 w 120"/>
                <a:gd name="T9" fmla="*/ 32 h 131"/>
                <a:gd name="T10" fmla="*/ 111 w 120"/>
                <a:gd name="T11" fmla="*/ 77 h 131"/>
                <a:gd name="T12" fmla="*/ 77 w 120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31">
                  <a:moveTo>
                    <a:pt x="77" y="131"/>
                  </a:moveTo>
                  <a:cubicBezTo>
                    <a:pt x="43" y="131"/>
                    <a:pt x="43" y="131"/>
                    <a:pt x="43" y="131"/>
                  </a:cubicBezTo>
                  <a:cubicBezTo>
                    <a:pt x="17" y="131"/>
                    <a:pt x="0" y="103"/>
                    <a:pt x="9" y="7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39" y="0"/>
                    <a:pt x="81" y="0"/>
                    <a:pt x="94" y="32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0" y="103"/>
                    <a:pt x="103" y="131"/>
                    <a:pt x="77" y="131"/>
                  </a:cubicBezTo>
                  <a:close/>
                </a:path>
              </a:pathLst>
            </a:custGeom>
            <a:solidFill>
              <a:srgbClr val="E6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110"/>
            <p:cNvSpPr>
              <a:spLocks noChangeArrowheads="1"/>
            </p:cNvSpPr>
            <p:nvPr userDrawn="1"/>
          </p:nvSpPr>
          <p:spPr bwMode="auto">
            <a:xfrm>
              <a:off x="6460331" y="3656013"/>
              <a:ext cx="30163" cy="19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1"/>
            <p:cNvSpPr/>
            <p:nvPr userDrawn="1"/>
          </p:nvSpPr>
          <p:spPr bwMode="auto">
            <a:xfrm>
              <a:off x="6477793" y="3627438"/>
              <a:ext cx="58738" cy="44450"/>
            </a:xfrm>
            <a:custGeom>
              <a:avLst/>
              <a:gdLst>
                <a:gd name="T0" fmla="*/ 0 w 22"/>
                <a:gd name="T1" fmla="*/ 10 h 16"/>
                <a:gd name="T2" fmla="*/ 11 w 22"/>
                <a:gd name="T3" fmla="*/ 14 h 16"/>
                <a:gd name="T4" fmla="*/ 18 w 22"/>
                <a:gd name="T5" fmla="*/ 0 h 16"/>
                <a:gd name="T6" fmla="*/ 0 w 22"/>
                <a:gd name="T7" fmla="*/ 3 h 16"/>
                <a:gd name="T8" fmla="*/ 0 w 22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0" y="10"/>
                  </a:moveTo>
                  <a:cubicBezTo>
                    <a:pt x="0" y="10"/>
                    <a:pt x="5" y="16"/>
                    <a:pt x="11" y="14"/>
                  </a:cubicBezTo>
                  <a:cubicBezTo>
                    <a:pt x="22" y="12"/>
                    <a:pt x="18" y="0"/>
                    <a:pt x="18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2"/>
            <p:cNvSpPr/>
            <p:nvPr userDrawn="1"/>
          </p:nvSpPr>
          <p:spPr bwMode="auto">
            <a:xfrm>
              <a:off x="6414293" y="3630613"/>
              <a:ext cx="63500" cy="41275"/>
            </a:xfrm>
            <a:custGeom>
              <a:avLst/>
              <a:gdLst>
                <a:gd name="T0" fmla="*/ 23 w 23"/>
                <a:gd name="T1" fmla="*/ 9 h 15"/>
                <a:gd name="T2" fmla="*/ 11 w 23"/>
                <a:gd name="T3" fmla="*/ 13 h 15"/>
                <a:gd name="T4" fmla="*/ 4 w 23"/>
                <a:gd name="T5" fmla="*/ 0 h 15"/>
                <a:gd name="T6" fmla="*/ 23 w 23"/>
                <a:gd name="T7" fmla="*/ 2 h 15"/>
                <a:gd name="T8" fmla="*/ 23 w 23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9"/>
                  </a:moveTo>
                  <a:cubicBezTo>
                    <a:pt x="23" y="9"/>
                    <a:pt x="17" y="15"/>
                    <a:pt x="11" y="13"/>
                  </a:cubicBezTo>
                  <a:cubicBezTo>
                    <a:pt x="0" y="11"/>
                    <a:pt x="4" y="0"/>
                    <a:pt x="4" y="0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3"/>
            <p:cNvSpPr>
              <a:spLocks noChangeArrowheads="1"/>
            </p:cNvSpPr>
            <p:nvPr userDrawn="1"/>
          </p:nvSpPr>
          <p:spPr bwMode="auto">
            <a:xfrm>
              <a:off x="6409531" y="3573463"/>
              <a:ext cx="127000" cy="68263"/>
            </a:xfrm>
            <a:prstGeom prst="ellipse">
              <a:avLst/>
            </a:prstGeom>
            <a:solidFill>
              <a:srgbClr val="94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4"/>
            <p:cNvSpPr/>
            <p:nvPr userDrawn="1"/>
          </p:nvSpPr>
          <p:spPr bwMode="auto">
            <a:xfrm>
              <a:off x="6387306" y="3722688"/>
              <a:ext cx="174625" cy="150813"/>
            </a:xfrm>
            <a:custGeom>
              <a:avLst/>
              <a:gdLst>
                <a:gd name="T0" fmla="*/ 64 w 64"/>
                <a:gd name="T1" fmla="*/ 31 h 55"/>
                <a:gd name="T2" fmla="*/ 53 w 64"/>
                <a:gd name="T3" fmla="*/ 53 h 55"/>
                <a:gd name="T4" fmla="*/ 11 w 64"/>
                <a:gd name="T5" fmla="*/ 53 h 55"/>
                <a:gd name="T6" fmla="*/ 0 w 64"/>
                <a:gd name="T7" fmla="*/ 31 h 55"/>
                <a:gd name="T8" fmla="*/ 32 w 64"/>
                <a:gd name="T9" fmla="*/ 0 h 55"/>
                <a:gd name="T10" fmla="*/ 64 w 64"/>
                <a:gd name="T11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64" y="31"/>
                  </a:moveTo>
                  <a:cubicBezTo>
                    <a:pt x="64" y="40"/>
                    <a:pt x="60" y="48"/>
                    <a:pt x="53" y="53"/>
                  </a:cubicBezTo>
                  <a:cubicBezTo>
                    <a:pt x="49" y="55"/>
                    <a:pt x="13" y="55"/>
                    <a:pt x="11" y="53"/>
                  </a:cubicBezTo>
                  <a:cubicBezTo>
                    <a:pt x="4" y="48"/>
                    <a:pt x="0" y="40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1"/>
                  </a:cubicBezTo>
                  <a:close/>
                </a:path>
              </a:pathLst>
            </a:custGeom>
            <a:solidFill>
              <a:srgbClr val="E6C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115"/>
            <p:cNvSpPr>
              <a:spLocks noChangeArrowheads="1"/>
            </p:cNvSpPr>
            <p:nvPr userDrawn="1"/>
          </p:nvSpPr>
          <p:spPr bwMode="auto">
            <a:xfrm>
              <a:off x="6496843" y="3589338"/>
              <a:ext cx="20638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16"/>
            <p:cNvSpPr>
              <a:spLocks noChangeArrowheads="1"/>
            </p:cNvSpPr>
            <p:nvPr userDrawn="1"/>
          </p:nvSpPr>
          <p:spPr bwMode="auto">
            <a:xfrm>
              <a:off x="6501606" y="3606801"/>
              <a:ext cx="11113" cy="12700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17"/>
            <p:cNvSpPr>
              <a:spLocks noChangeArrowheads="1"/>
            </p:cNvSpPr>
            <p:nvPr userDrawn="1"/>
          </p:nvSpPr>
          <p:spPr bwMode="auto">
            <a:xfrm>
              <a:off x="6433343" y="3589338"/>
              <a:ext cx="222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18"/>
            <p:cNvSpPr>
              <a:spLocks noChangeArrowheads="1"/>
            </p:cNvSpPr>
            <p:nvPr userDrawn="1"/>
          </p:nvSpPr>
          <p:spPr bwMode="auto">
            <a:xfrm>
              <a:off x="6441281" y="3606801"/>
              <a:ext cx="9525" cy="12700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9"/>
            <p:cNvSpPr/>
            <p:nvPr userDrawn="1"/>
          </p:nvSpPr>
          <p:spPr bwMode="auto">
            <a:xfrm>
              <a:off x="6504781" y="3494088"/>
              <a:ext cx="61913" cy="79375"/>
            </a:xfrm>
            <a:custGeom>
              <a:avLst/>
              <a:gdLst>
                <a:gd name="T0" fmla="*/ 17 w 23"/>
                <a:gd name="T1" fmla="*/ 29 h 29"/>
                <a:gd name="T2" fmla="*/ 0 w 23"/>
                <a:gd name="T3" fmla="*/ 17 h 29"/>
                <a:gd name="T4" fmla="*/ 22 w 23"/>
                <a:gd name="T5" fmla="*/ 1 h 29"/>
                <a:gd name="T6" fmla="*/ 17 w 23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17" y="29"/>
                  </a:moveTo>
                  <a:cubicBezTo>
                    <a:pt x="12" y="23"/>
                    <a:pt x="0" y="17"/>
                    <a:pt x="0" y="17"/>
                  </a:cubicBezTo>
                  <a:cubicBezTo>
                    <a:pt x="0" y="17"/>
                    <a:pt x="20" y="0"/>
                    <a:pt x="22" y="1"/>
                  </a:cubicBezTo>
                  <a:cubicBezTo>
                    <a:pt x="23" y="1"/>
                    <a:pt x="20" y="28"/>
                    <a:pt x="17" y="29"/>
                  </a:cubicBezTo>
                  <a:close/>
                </a:path>
              </a:pathLst>
            </a:custGeom>
            <a:solidFill>
              <a:srgbClr val="A6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0"/>
            <p:cNvSpPr/>
            <p:nvPr userDrawn="1"/>
          </p:nvSpPr>
          <p:spPr bwMode="auto">
            <a:xfrm>
              <a:off x="6517481" y="3516313"/>
              <a:ext cx="36513" cy="44450"/>
            </a:xfrm>
            <a:custGeom>
              <a:avLst/>
              <a:gdLst>
                <a:gd name="T0" fmla="*/ 10 w 13"/>
                <a:gd name="T1" fmla="*/ 16 h 16"/>
                <a:gd name="T2" fmla="*/ 0 w 13"/>
                <a:gd name="T3" fmla="*/ 10 h 16"/>
                <a:gd name="T4" fmla="*/ 12 w 13"/>
                <a:gd name="T5" fmla="*/ 0 h 16"/>
                <a:gd name="T6" fmla="*/ 10 w 13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10" y="16"/>
                  </a:moveTo>
                  <a:cubicBezTo>
                    <a:pt x="6" y="13"/>
                    <a:pt x="0" y="10"/>
                    <a:pt x="0" y="10"/>
                  </a:cubicBezTo>
                  <a:cubicBezTo>
                    <a:pt x="0" y="10"/>
                    <a:pt x="11" y="0"/>
                    <a:pt x="12" y="0"/>
                  </a:cubicBezTo>
                  <a:cubicBezTo>
                    <a:pt x="13" y="1"/>
                    <a:pt x="11" y="15"/>
                    <a:pt x="10" y="16"/>
                  </a:cubicBezTo>
                  <a:close/>
                </a:path>
              </a:pathLst>
            </a:custGeom>
            <a:solidFill>
              <a:srgbClr val="FF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1"/>
            <p:cNvSpPr/>
            <p:nvPr userDrawn="1"/>
          </p:nvSpPr>
          <p:spPr bwMode="auto">
            <a:xfrm>
              <a:off x="6382543" y="3494088"/>
              <a:ext cx="61913" cy="79375"/>
            </a:xfrm>
            <a:custGeom>
              <a:avLst/>
              <a:gdLst>
                <a:gd name="T0" fmla="*/ 6 w 23"/>
                <a:gd name="T1" fmla="*/ 29 h 29"/>
                <a:gd name="T2" fmla="*/ 23 w 23"/>
                <a:gd name="T3" fmla="*/ 17 h 29"/>
                <a:gd name="T4" fmla="*/ 1 w 23"/>
                <a:gd name="T5" fmla="*/ 1 h 29"/>
                <a:gd name="T6" fmla="*/ 6 w 23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6" y="29"/>
                  </a:moveTo>
                  <a:cubicBezTo>
                    <a:pt x="11" y="23"/>
                    <a:pt x="23" y="17"/>
                    <a:pt x="23" y="17"/>
                  </a:cubicBezTo>
                  <a:cubicBezTo>
                    <a:pt x="23" y="17"/>
                    <a:pt x="4" y="0"/>
                    <a:pt x="1" y="1"/>
                  </a:cubicBezTo>
                  <a:cubicBezTo>
                    <a:pt x="0" y="1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CF8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2"/>
            <p:cNvSpPr/>
            <p:nvPr userDrawn="1"/>
          </p:nvSpPr>
          <p:spPr bwMode="auto">
            <a:xfrm>
              <a:off x="6395243" y="3516313"/>
              <a:ext cx="36513" cy="44450"/>
            </a:xfrm>
            <a:custGeom>
              <a:avLst/>
              <a:gdLst>
                <a:gd name="T0" fmla="*/ 4 w 13"/>
                <a:gd name="T1" fmla="*/ 16 h 16"/>
                <a:gd name="T2" fmla="*/ 13 w 13"/>
                <a:gd name="T3" fmla="*/ 10 h 16"/>
                <a:gd name="T4" fmla="*/ 1 w 13"/>
                <a:gd name="T5" fmla="*/ 0 h 16"/>
                <a:gd name="T6" fmla="*/ 4 w 13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4" y="16"/>
                  </a:moveTo>
                  <a:cubicBezTo>
                    <a:pt x="7" y="13"/>
                    <a:pt x="13" y="10"/>
                    <a:pt x="13" y="10"/>
                  </a:cubicBezTo>
                  <a:cubicBezTo>
                    <a:pt x="13" y="10"/>
                    <a:pt x="2" y="0"/>
                    <a:pt x="1" y="0"/>
                  </a:cubicBezTo>
                  <a:cubicBezTo>
                    <a:pt x="0" y="1"/>
                    <a:pt x="2" y="15"/>
                    <a:pt x="4" y="16"/>
                  </a:cubicBezTo>
                  <a:close/>
                </a:path>
              </a:pathLst>
            </a:custGeom>
            <a:solidFill>
              <a:srgbClr val="FF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3"/>
            <p:cNvSpPr/>
            <p:nvPr userDrawn="1"/>
          </p:nvSpPr>
          <p:spPr bwMode="auto">
            <a:xfrm>
              <a:off x="6463506" y="3644901"/>
              <a:ext cx="25400" cy="12700"/>
            </a:xfrm>
            <a:custGeom>
              <a:avLst/>
              <a:gdLst>
                <a:gd name="T0" fmla="*/ 4 w 9"/>
                <a:gd name="T1" fmla="*/ 5 h 5"/>
                <a:gd name="T2" fmla="*/ 1 w 9"/>
                <a:gd name="T3" fmla="*/ 2 h 5"/>
                <a:gd name="T4" fmla="*/ 1 w 9"/>
                <a:gd name="T5" fmla="*/ 0 h 5"/>
                <a:gd name="T6" fmla="*/ 8 w 9"/>
                <a:gd name="T7" fmla="*/ 0 h 5"/>
                <a:gd name="T8" fmla="*/ 8 w 9"/>
                <a:gd name="T9" fmla="*/ 2 h 5"/>
                <a:gd name="T10" fmla="*/ 5 w 9"/>
                <a:gd name="T11" fmla="*/ 5 h 5"/>
                <a:gd name="T12" fmla="*/ 4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593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4"/>
            <p:cNvSpPr/>
            <p:nvPr userDrawn="1"/>
          </p:nvSpPr>
          <p:spPr bwMode="auto">
            <a:xfrm>
              <a:off x="6520656" y="3627438"/>
              <a:ext cx="133350" cy="25400"/>
            </a:xfrm>
            <a:custGeom>
              <a:avLst/>
              <a:gdLst>
                <a:gd name="T0" fmla="*/ 49 w 49"/>
                <a:gd name="T1" fmla="*/ 9 h 9"/>
                <a:gd name="T2" fmla="*/ 0 w 49"/>
                <a:gd name="T3" fmla="*/ 5 h 9"/>
                <a:gd name="T4" fmla="*/ 0 w 49"/>
                <a:gd name="T5" fmla="*/ 4 h 9"/>
                <a:gd name="T6" fmla="*/ 49 w 4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9">
                  <a:moveTo>
                    <a:pt x="49" y="9"/>
                  </a:moveTo>
                  <a:cubicBezTo>
                    <a:pt x="28" y="1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7" y="0"/>
                    <a:pt x="4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5"/>
            <p:cNvSpPr/>
            <p:nvPr userDrawn="1"/>
          </p:nvSpPr>
          <p:spPr bwMode="auto">
            <a:xfrm>
              <a:off x="6512718" y="3646488"/>
              <a:ext cx="128588" cy="41275"/>
            </a:xfrm>
            <a:custGeom>
              <a:avLst/>
              <a:gdLst>
                <a:gd name="T0" fmla="*/ 47 w 47"/>
                <a:gd name="T1" fmla="*/ 15 h 15"/>
                <a:gd name="T2" fmla="*/ 0 w 47"/>
                <a:gd name="T3" fmla="*/ 1 h 15"/>
                <a:gd name="T4" fmla="*/ 0 w 47"/>
                <a:gd name="T5" fmla="*/ 0 h 15"/>
                <a:gd name="T6" fmla="*/ 47 w 4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">
                  <a:moveTo>
                    <a:pt x="47" y="15"/>
                  </a:moveTo>
                  <a:cubicBezTo>
                    <a:pt x="3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1" y="0"/>
                    <a:pt x="4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6"/>
            <p:cNvSpPr/>
            <p:nvPr userDrawn="1"/>
          </p:nvSpPr>
          <p:spPr bwMode="auto">
            <a:xfrm>
              <a:off x="6498431" y="3656013"/>
              <a:ext cx="120650" cy="61913"/>
            </a:xfrm>
            <a:custGeom>
              <a:avLst/>
              <a:gdLst>
                <a:gd name="T0" fmla="*/ 44 w 44"/>
                <a:gd name="T1" fmla="*/ 23 h 23"/>
                <a:gd name="T2" fmla="*/ 0 w 44"/>
                <a:gd name="T3" fmla="*/ 1 h 23"/>
                <a:gd name="T4" fmla="*/ 0 w 44"/>
                <a:gd name="T5" fmla="*/ 0 h 23"/>
                <a:gd name="T6" fmla="*/ 44 w 44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3">
                  <a:moveTo>
                    <a:pt x="44" y="23"/>
                  </a:moveTo>
                  <a:cubicBezTo>
                    <a:pt x="28" y="3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2" y="4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7"/>
            <p:cNvSpPr/>
            <p:nvPr userDrawn="1"/>
          </p:nvSpPr>
          <p:spPr bwMode="auto">
            <a:xfrm>
              <a:off x="6295231" y="3627438"/>
              <a:ext cx="133350" cy="25400"/>
            </a:xfrm>
            <a:custGeom>
              <a:avLst/>
              <a:gdLst>
                <a:gd name="T0" fmla="*/ 0 w 49"/>
                <a:gd name="T1" fmla="*/ 9 h 9"/>
                <a:gd name="T2" fmla="*/ 49 w 49"/>
                <a:gd name="T3" fmla="*/ 5 h 9"/>
                <a:gd name="T4" fmla="*/ 49 w 49"/>
                <a:gd name="T5" fmla="*/ 4 h 9"/>
                <a:gd name="T6" fmla="*/ 0 w 4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9">
                  <a:moveTo>
                    <a:pt x="0" y="9"/>
                  </a:moveTo>
                  <a:cubicBezTo>
                    <a:pt x="22" y="1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22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8"/>
            <p:cNvSpPr/>
            <p:nvPr userDrawn="1"/>
          </p:nvSpPr>
          <p:spPr bwMode="auto">
            <a:xfrm>
              <a:off x="6309518" y="3646488"/>
              <a:ext cx="127000" cy="41275"/>
            </a:xfrm>
            <a:custGeom>
              <a:avLst/>
              <a:gdLst>
                <a:gd name="T0" fmla="*/ 0 w 47"/>
                <a:gd name="T1" fmla="*/ 15 h 15"/>
                <a:gd name="T2" fmla="*/ 47 w 47"/>
                <a:gd name="T3" fmla="*/ 1 h 15"/>
                <a:gd name="T4" fmla="*/ 47 w 47"/>
                <a:gd name="T5" fmla="*/ 0 h 15"/>
                <a:gd name="T6" fmla="*/ 0 w 4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">
                  <a:moveTo>
                    <a:pt x="0" y="15"/>
                  </a:moveTo>
                  <a:cubicBezTo>
                    <a:pt x="18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16" y="0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9"/>
            <p:cNvSpPr/>
            <p:nvPr userDrawn="1"/>
          </p:nvSpPr>
          <p:spPr bwMode="auto">
            <a:xfrm>
              <a:off x="6330156" y="3656013"/>
              <a:ext cx="120650" cy="61913"/>
            </a:xfrm>
            <a:custGeom>
              <a:avLst/>
              <a:gdLst>
                <a:gd name="T0" fmla="*/ 0 w 44"/>
                <a:gd name="T1" fmla="*/ 23 h 23"/>
                <a:gd name="T2" fmla="*/ 44 w 44"/>
                <a:gd name="T3" fmla="*/ 1 h 23"/>
                <a:gd name="T4" fmla="*/ 44 w 44"/>
                <a:gd name="T5" fmla="*/ 0 h 23"/>
                <a:gd name="T6" fmla="*/ 0 w 44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cubicBezTo>
                    <a:pt x="16" y="3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12" y="4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130"/>
            <p:cNvSpPr>
              <a:spLocks noChangeArrowheads="1"/>
            </p:cNvSpPr>
            <p:nvPr userDrawn="1"/>
          </p:nvSpPr>
          <p:spPr bwMode="auto">
            <a:xfrm>
              <a:off x="6352381" y="3844926"/>
              <a:ext cx="5715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31"/>
            <p:cNvSpPr>
              <a:spLocks noChangeArrowheads="1"/>
            </p:cNvSpPr>
            <p:nvPr userDrawn="1"/>
          </p:nvSpPr>
          <p:spPr bwMode="auto">
            <a:xfrm>
              <a:off x="6536531" y="3844926"/>
              <a:ext cx="57150" cy="38100"/>
            </a:xfrm>
            <a:prstGeom prst="ellipse">
              <a:avLst/>
            </a:prstGeom>
            <a:solidFill>
              <a:srgbClr val="94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32"/>
            <p:cNvSpPr>
              <a:spLocks noChangeArrowheads="1"/>
            </p:cNvSpPr>
            <p:nvPr userDrawn="1"/>
          </p:nvSpPr>
          <p:spPr bwMode="auto">
            <a:xfrm>
              <a:off x="6490493" y="3714751"/>
              <a:ext cx="36513" cy="158750"/>
            </a:xfrm>
            <a:prstGeom prst="rect">
              <a:avLst/>
            </a:prstGeom>
            <a:solidFill>
              <a:srgbClr val="E6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33"/>
            <p:cNvSpPr>
              <a:spLocks noChangeArrowheads="1"/>
            </p:cNvSpPr>
            <p:nvPr userDrawn="1"/>
          </p:nvSpPr>
          <p:spPr bwMode="auto">
            <a:xfrm>
              <a:off x="6425406" y="3714751"/>
              <a:ext cx="33338" cy="158750"/>
            </a:xfrm>
            <a:prstGeom prst="rect">
              <a:avLst/>
            </a:prstGeom>
            <a:solidFill>
              <a:srgbClr val="E6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4"/>
            <p:cNvSpPr>
              <a:spLocks noChangeArrowheads="1"/>
            </p:cNvSpPr>
            <p:nvPr userDrawn="1"/>
          </p:nvSpPr>
          <p:spPr bwMode="auto">
            <a:xfrm>
              <a:off x="6479381" y="3859213"/>
              <a:ext cx="57150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135"/>
            <p:cNvSpPr>
              <a:spLocks noChangeArrowheads="1"/>
            </p:cNvSpPr>
            <p:nvPr userDrawn="1"/>
          </p:nvSpPr>
          <p:spPr bwMode="auto">
            <a:xfrm>
              <a:off x="6414293" y="3859213"/>
              <a:ext cx="55563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6"/>
            <p:cNvSpPr/>
            <p:nvPr userDrawn="1"/>
          </p:nvSpPr>
          <p:spPr bwMode="auto">
            <a:xfrm>
              <a:off x="6099968" y="1887538"/>
              <a:ext cx="855663" cy="541338"/>
            </a:xfrm>
            <a:custGeom>
              <a:avLst/>
              <a:gdLst>
                <a:gd name="T0" fmla="*/ 237 w 315"/>
                <a:gd name="T1" fmla="*/ 136 h 199"/>
                <a:gd name="T2" fmla="*/ 168 w 315"/>
                <a:gd name="T3" fmla="*/ 54 h 199"/>
                <a:gd name="T4" fmla="*/ 86 w 315"/>
                <a:gd name="T5" fmla="*/ 24 h 199"/>
                <a:gd name="T6" fmla="*/ 17 w 315"/>
                <a:gd name="T7" fmla="*/ 32 h 199"/>
                <a:gd name="T8" fmla="*/ 85 w 315"/>
                <a:gd name="T9" fmla="*/ 52 h 199"/>
                <a:gd name="T10" fmla="*/ 156 w 315"/>
                <a:gd name="T11" fmla="*/ 107 h 199"/>
                <a:gd name="T12" fmla="*/ 157 w 315"/>
                <a:gd name="T13" fmla="*/ 119 h 199"/>
                <a:gd name="T14" fmla="*/ 132 w 315"/>
                <a:gd name="T15" fmla="*/ 114 h 199"/>
                <a:gd name="T16" fmla="*/ 113 w 315"/>
                <a:gd name="T17" fmla="*/ 101 h 199"/>
                <a:gd name="T18" fmla="*/ 83 w 315"/>
                <a:gd name="T19" fmla="*/ 99 h 199"/>
                <a:gd name="T20" fmla="*/ 102 w 315"/>
                <a:gd name="T21" fmla="*/ 128 h 199"/>
                <a:gd name="T22" fmla="*/ 119 w 315"/>
                <a:gd name="T23" fmla="*/ 138 h 199"/>
                <a:gd name="T24" fmla="*/ 146 w 315"/>
                <a:gd name="T25" fmla="*/ 163 h 199"/>
                <a:gd name="T26" fmla="*/ 239 w 315"/>
                <a:gd name="T27" fmla="*/ 198 h 199"/>
                <a:gd name="T28" fmla="*/ 315 w 315"/>
                <a:gd name="T29" fmla="*/ 178 h 199"/>
                <a:gd name="T30" fmla="*/ 298 w 315"/>
                <a:gd name="T31" fmla="*/ 101 h 199"/>
                <a:gd name="T32" fmla="*/ 237 w 315"/>
                <a:gd name="T3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199">
                  <a:moveTo>
                    <a:pt x="237" y="136"/>
                  </a:moveTo>
                  <a:cubicBezTo>
                    <a:pt x="205" y="113"/>
                    <a:pt x="189" y="62"/>
                    <a:pt x="168" y="54"/>
                  </a:cubicBezTo>
                  <a:cubicBezTo>
                    <a:pt x="143" y="51"/>
                    <a:pt x="109" y="21"/>
                    <a:pt x="86" y="24"/>
                  </a:cubicBezTo>
                  <a:cubicBezTo>
                    <a:pt x="71" y="24"/>
                    <a:pt x="0" y="0"/>
                    <a:pt x="17" y="32"/>
                  </a:cubicBezTo>
                  <a:cubicBezTo>
                    <a:pt x="21" y="38"/>
                    <a:pt x="85" y="52"/>
                    <a:pt x="85" y="52"/>
                  </a:cubicBezTo>
                  <a:cubicBezTo>
                    <a:pt x="85" y="52"/>
                    <a:pt x="144" y="79"/>
                    <a:pt x="156" y="107"/>
                  </a:cubicBezTo>
                  <a:cubicBezTo>
                    <a:pt x="158" y="110"/>
                    <a:pt x="158" y="114"/>
                    <a:pt x="157" y="119"/>
                  </a:cubicBezTo>
                  <a:cubicBezTo>
                    <a:pt x="147" y="119"/>
                    <a:pt x="144" y="122"/>
                    <a:pt x="132" y="114"/>
                  </a:cubicBezTo>
                  <a:cubicBezTo>
                    <a:pt x="123" y="108"/>
                    <a:pt x="113" y="101"/>
                    <a:pt x="113" y="101"/>
                  </a:cubicBezTo>
                  <a:cubicBezTo>
                    <a:pt x="105" y="96"/>
                    <a:pt x="88" y="91"/>
                    <a:pt x="83" y="99"/>
                  </a:cubicBezTo>
                  <a:cubicBezTo>
                    <a:pt x="76" y="110"/>
                    <a:pt x="94" y="123"/>
                    <a:pt x="102" y="128"/>
                  </a:cubicBezTo>
                  <a:cubicBezTo>
                    <a:pt x="102" y="128"/>
                    <a:pt x="105" y="130"/>
                    <a:pt x="119" y="138"/>
                  </a:cubicBezTo>
                  <a:cubicBezTo>
                    <a:pt x="130" y="146"/>
                    <a:pt x="133" y="156"/>
                    <a:pt x="146" y="163"/>
                  </a:cubicBezTo>
                  <a:cubicBezTo>
                    <a:pt x="170" y="181"/>
                    <a:pt x="230" y="199"/>
                    <a:pt x="239" y="198"/>
                  </a:cubicBezTo>
                  <a:cubicBezTo>
                    <a:pt x="264" y="195"/>
                    <a:pt x="315" y="178"/>
                    <a:pt x="315" y="178"/>
                  </a:cubicBezTo>
                  <a:cubicBezTo>
                    <a:pt x="298" y="101"/>
                    <a:pt x="298" y="101"/>
                    <a:pt x="298" y="101"/>
                  </a:cubicBezTo>
                  <a:cubicBezTo>
                    <a:pt x="275" y="124"/>
                    <a:pt x="237" y="136"/>
                    <a:pt x="237" y="136"/>
                  </a:cubicBezTo>
                  <a:close/>
                </a:path>
              </a:pathLst>
            </a:custGeom>
            <a:solidFill>
              <a:srgbClr val="FF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7"/>
            <p:cNvSpPr/>
            <p:nvPr userDrawn="1"/>
          </p:nvSpPr>
          <p:spPr bwMode="auto">
            <a:xfrm>
              <a:off x="5261768" y="1876426"/>
              <a:ext cx="846138" cy="557213"/>
            </a:xfrm>
            <a:custGeom>
              <a:avLst/>
              <a:gdLst>
                <a:gd name="T0" fmla="*/ 77 w 311"/>
                <a:gd name="T1" fmla="*/ 142 h 205"/>
                <a:gd name="T2" fmla="*/ 145 w 311"/>
                <a:gd name="T3" fmla="*/ 58 h 205"/>
                <a:gd name="T4" fmla="*/ 225 w 311"/>
                <a:gd name="T5" fmla="*/ 26 h 205"/>
                <a:gd name="T6" fmla="*/ 295 w 311"/>
                <a:gd name="T7" fmla="*/ 33 h 205"/>
                <a:gd name="T8" fmla="*/ 227 w 311"/>
                <a:gd name="T9" fmla="*/ 55 h 205"/>
                <a:gd name="T10" fmla="*/ 157 w 311"/>
                <a:gd name="T11" fmla="*/ 111 h 205"/>
                <a:gd name="T12" fmla="*/ 157 w 311"/>
                <a:gd name="T13" fmla="*/ 123 h 205"/>
                <a:gd name="T14" fmla="*/ 182 w 311"/>
                <a:gd name="T15" fmla="*/ 117 h 205"/>
                <a:gd name="T16" fmla="*/ 200 w 311"/>
                <a:gd name="T17" fmla="*/ 104 h 205"/>
                <a:gd name="T18" fmla="*/ 230 w 311"/>
                <a:gd name="T19" fmla="*/ 101 h 205"/>
                <a:gd name="T20" fmla="*/ 212 w 311"/>
                <a:gd name="T21" fmla="*/ 131 h 205"/>
                <a:gd name="T22" fmla="*/ 196 w 311"/>
                <a:gd name="T23" fmla="*/ 142 h 205"/>
                <a:gd name="T24" fmla="*/ 169 w 311"/>
                <a:gd name="T25" fmla="*/ 167 h 205"/>
                <a:gd name="T26" fmla="*/ 77 w 311"/>
                <a:gd name="T27" fmla="*/ 204 h 205"/>
                <a:gd name="T28" fmla="*/ 0 w 311"/>
                <a:gd name="T29" fmla="*/ 186 h 205"/>
                <a:gd name="T30" fmla="*/ 16 w 311"/>
                <a:gd name="T31" fmla="*/ 108 h 205"/>
                <a:gd name="T32" fmla="*/ 77 w 311"/>
                <a:gd name="T33" fmla="*/ 14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205">
                  <a:moveTo>
                    <a:pt x="77" y="142"/>
                  </a:moveTo>
                  <a:cubicBezTo>
                    <a:pt x="109" y="118"/>
                    <a:pt x="124" y="66"/>
                    <a:pt x="145" y="58"/>
                  </a:cubicBezTo>
                  <a:cubicBezTo>
                    <a:pt x="169" y="54"/>
                    <a:pt x="202" y="24"/>
                    <a:pt x="225" y="26"/>
                  </a:cubicBezTo>
                  <a:cubicBezTo>
                    <a:pt x="240" y="26"/>
                    <a:pt x="311" y="0"/>
                    <a:pt x="295" y="33"/>
                  </a:cubicBezTo>
                  <a:cubicBezTo>
                    <a:pt x="291" y="39"/>
                    <a:pt x="227" y="55"/>
                    <a:pt x="227" y="55"/>
                  </a:cubicBezTo>
                  <a:cubicBezTo>
                    <a:pt x="227" y="55"/>
                    <a:pt x="169" y="83"/>
                    <a:pt x="157" y="111"/>
                  </a:cubicBezTo>
                  <a:cubicBezTo>
                    <a:pt x="156" y="114"/>
                    <a:pt x="156" y="119"/>
                    <a:pt x="157" y="123"/>
                  </a:cubicBezTo>
                  <a:cubicBezTo>
                    <a:pt x="167" y="122"/>
                    <a:pt x="170" y="126"/>
                    <a:pt x="182" y="117"/>
                  </a:cubicBezTo>
                  <a:cubicBezTo>
                    <a:pt x="191" y="111"/>
                    <a:pt x="200" y="104"/>
                    <a:pt x="200" y="104"/>
                  </a:cubicBezTo>
                  <a:cubicBezTo>
                    <a:pt x="209" y="99"/>
                    <a:pt x="225" y="94"/>
                    <a:pt x="230" y="101"/>
                  </a:cubicBezTo>
                  <a:cubicBezTo>
                    <a:pt x="238" y="112"/>
                    <a:pt x="220" y="125"/>
                    <a:pt x="212" y="131"/>
                  </a:cubicBezTo>
                  <a:cubicBezTo>
                    <a:pt x="212" y="131"/>
                    <a:pt x="209" y="133"/>
                    <a:pt x="196" y="142"/>
                  </a:cubicBezTo>
                  <a:cubicBezTo>
                    <a:pt x="184" y="149"/>
                    <a:pt x="182" y="160"/>
                    <a:pt x="169" y="167"/>
                  </a:cubicBezTo>
                  <a:cubicBezTo>
                    <a:pt x="145" y="185"/>
                    <a:pt x="85" y="205"/>
                    <a:pt x="77" y="204"/>
                  </a:cubicBezTo>
                  <a:cubicBezTo>
                    <a:pt x="51" y="201"/>
                    <a:pt x="0" y="186"/>
                    <a:pt x="0" y="18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9" y="131"/>
                    <a:pt x="77" y="142"/>
                    <a:pt x="77" y="142"/>
                  </a:cubicBezTo>
                  <a:close/>
                </a:path>
              </a:pathLst>
            </a:custGeom>
            <a:solidFill>
              <a:srgbClr val="FF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8"/>
            <p:cNvSpPr/>
            <p:nvPr userDrawn="1"/>
          </p:nvSpPr>
          <p:spPr bwMode="auto">
            <a:xfrm>
              <a:off x="4850606" y="2393951"/>
              <a:ext cx="171450" cy="96838"/>
            </a:xfrm>
            <a:custGeom>
              <a:avLst/>
              <a:gdLst>
                <a:gd name="T0" fmla="*/ 55 w 63"/>
                <a:gd name="T1" fmla="*/ 28 h 36"/>
                <a:gd name="T2" fmla="*/ 14 w 63"/>
                <a:gd name="T3" fmla="*/ 36 h 36"/>
                <a:gd name="T4" fmla="*/ 0 w 63"/>
                <a:gd name="T5" fmla="*/ 27 h 36"/>
                <a:gd name="T6" fmla="*/ 59 w 63"/>
                <a:gd name="T7" fmla="*/ 2 h 36"/>
                <a:gd name="T8" fmla="*/ 55 w 63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6">
                  <a:moveTo>
                    <a:pt x="55" y="28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30" y="0"/>
                    <a:pt x="59" y="2"/>
                  </a:cubicBezTo>
                  <a:cubicBezTo>
                    <a:pt x="63" y="2"/>
                    <a:pt x="55" y="28"/>
                    <a:pt x="55" y="28"/>
                  </a:cubicBezTo>
                  <a:close/>
                </a:path>
              </a:pathLst>
            </a:custGeom>
            <a:solidFill>
              <a:srgbClr val="6E7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9"/>
            <p:cNvSpPr/>
            <p:nvPr userDrawn="1"/>
          </p:nvSpPr>
          <p:spPr bwMode="auto">
            <a:xfrm>
              <a:off x="4766468" y="2516188"/>
              <a:ext cx="530225" cy="477838"/>
            </a:xfrm>
            <a:custGeom>
              <a:avLst/>
              <a:gdLst>
                <a:gd name="T0" fmla="*/ 179 w 195"/>
                <a:gd name="T1" fmla="*/ 59 h 176"/>
                <a:gd name="T2" fmla="*/ 107 w 195"/>
                <a:gd name="T3" fmla="*/ 165 h 176"/>
                <a:gd name="T4" fmla="*/ 1 w 195"/>
                <a:gd name="T5" fmla="*/ 93 h 176"/>
                <a:gd name="T6" fmla="*/ 77 w 195"/>
                <a:gd name="T7" fmla="*/ 9 h 176"/>
                <a:gd name="T8" fmla="*/ 179 w 195"/>
                <a:gd name="T9" fmla="*/ 5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76">
                  <a:moveTo>
                    <a:pt x="179" y="59"/>
                  </a:moveTo>
                  <a:cubicBezTo>
                    <a:pt x="195" y="103"/>
                    <a:pt x="164" y="153"/>
                    <a:pt x="107" y="165"/>
                  </a:cubicBezTo>
                  <a:cubicBezTo>
                    <a:pt x="51" y="176"/>
                    <a:pt x="3" y="140"/>
                    <a:pt x="1" y="93"/>
                  </a:cubicBezTo>
                  <a:cubicBezTo>
                    <a:pt x="0" y="53"/>
                    <a:pt x="34" y="17"/>
                    <a:pt x="77" y="9"/>
                  </a:cubicBezTo>
                  <a:cubicBezTo>
                    <a:pt x="120" y="0"/>
                    <a:pt x="165" y="21"/>
                    <a:pt x="17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0"/>
            <p:cNvSpPr/>
            <p:nvPr userDrawn="1"/>
          </p:nvSpPr>
          <p:spPr bwMode="auto">
            <a:xfrm>
              <a:off x="4887118" y="2519363"/>
              <a:ext cx="176213" cy="53975"/>
            </a:xfrm>
            <a:custGeom>
              <a:avLst/>
              <a:gdLst>
                <a:gd name="T0" fmla="*/ 56 w 65"/>
                <a:gd name="T1" fmla="*/ 10 h 20"/>
                <a:gd name="T2" fmla="*/ 10 w 65"/>
                <a:gd name="T3" fmla="*/ 19 h 20"/>
                <a:gd name="T4" fmla="*/ 1 w 65"/>
                <a:gd name="T5" fmla="*/ 16 h 20"/>
                <a:gd name="T6" fmla="*/ 1 w 65"/>
                <a:gd name="T7" fmla="*/ 16 h 20"/>
                <a:gd name="T8" fmla="*/ 8 w 65"/>
                <a:gd name="T9" fmla="*/ 10 h 20"/>
                <a:gd name="T10" fmla="*/ 55 w 65"/>
                <a:gd name="T11" fmla="*/ 1 h 20"/>
                <a:gd name="T12" fmla="*/ 64 w 65"/>
                <a:gd name="T13" fmla="*/ 4 h 20"/>
                <a:gd name="T14" fmla="*/ 64 w 65"/>
                <a:gd name="T15" fmla="*/ 4 h 20"/>
                <a:gd name="T16" fmla="*/ 56 w 65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0">
                  <a:moveTo>
                    <a:pt x="56" y="1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20"/>
                    <a:pt x="1" y="19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4"/>
                    <a:pt x="4" y="11"/>
                    <a:pt x="8" y="1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60" y="0"/>
                    <a:pt x="64" y="1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6"/>
                    <a:pt x="61" y="9"/>
                    <a:pt x="56" y="10"/>
                  </a:cubicBezTo>
                  <a:close/>
                </a:path>
              </a:pathLst>
            </a:custGeom>
            <a:solidFill>
              <a:srgbClr val="3B3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1"/>
            <p:cNvSpPr/>
            <p:nvPr userDrawn="1"/>
          </p:nvSpPr>
          <p:spPr bwMode="auto">
            <a:xfrm>
              <a:off x="4850606" y="2390776"/>
              <a:ext cx="215900" cy="155575"/>
            </a:xfrm>
            <a:custGeom>
              <a:avLst/>
              <a:gdLst>
                <a:gd name="T0" fmla="*/ 79 w 79"/>
                <a:gd name="T1" fmla="*/ 20 h 57"/>
                <a:gd name="T2" fmla="*/ 59 w 79"/>
                <a:gd name="T3" fmla="*/ 3 h 57"/>
                <a:gd name="T4" fmla="*/ 32 w 79"/>
                <a:gd name="T5" fmla="*/ 24 h 57"/>
                <a:gd name="T6" fmla="*/ 0 w 79"/>
                <a:gd name="T7" fmla="*/ 28 h 57"/>
                <a:gd name="T8" fmla="*/ 24 w 79"/>
                <a:gd name="T9" fmla="*/ 57 h 57"/>
                <a:gd name="T10" fmla="*/ 67 w 79"/>
                <a:gd name="T11" fmla="*/ 48 h 57"/>
                <a:gd name="T12" fmla="*/ 79 w 79"/>
                <a:gd name="T13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7">
                  <a:moveTo>
                    <a:pt x="79" y="20"/>
                  </a:moveTo>
                  <a:cubicBezTo>
                    <a:pt x="79" y="20"/>
                    <a:pt x="74" y="0"/>
                    <a:pt x="59" y="3"/>
                  </a:cubicBezTo>
                  <a:cubicBezTo>
                    <a:pt x="47" y="5"/>
                    <a:pt x="43" y="19"/>
                    <a:pt x="32" y="24"/>
                  </a:cubicBezTo>
                  <a:cubicBezTo>
                    <a:pt x="13" y="32"/>
                    <a:pt x="0" y="28"/>
                    <a:pt x="0" y="2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67" y="48"/>
                    <a:pt x="67" y="48"/>
                    <a:pt x="67" y="48"/>
                  </a:cubicBezTo>
                  <a:lnTo>
                    <a:pt x="79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2"/>
            <p:cNvSpPr/>
            <p:nvPr userDrawn="1"/>
          </p:nvSpPr>
          <p:spPr bwMode="auto">
            <a:xfrm>
              <a:off x="4945856" y="2611438"/>
              <a:ext cx="144463" cy="258763"/>
            </a:xfrm>
            <a:custGeom>
              <a:avLst/>
              <a:gdLst>
                <a:gd name="T0" fmla="*/ 36 w 53"/>
                <a:gd name="T1" fmla="*/ 28 h 95"/>
                <a:gd name="T2" fmla="*/ 24 w 53"/>
                <a:gd name="T3" fmla="*/ 25 h 95"/>
                <a:gd name="T4" fmla="*/ 17 w 53"/>
                <a:gd name="T5" fmla="*/ 33 h 95"/>
                <a:gd name="T6" fmla="*/ 51 w 53"/>
                <a:gd name="T7" fmla="*/ 57 h 95"/>
                <a:gd name="T8" fmla="*/ 38 w 53"/>
                <a:gd name="T9" fmla="*/ 81 h 95"/>
                <a:gd name="T10" fmla="*/ 41 w 53"/>
                <a:gd name="T11" fmla="*/ 92 h 95"/>
                <a:gd name="T12" fmla="*/ 30 w 53"/>
                <a:gd name="T13" fmla="*/ 95 h 95"/>
                <a:gd name="T14" fmla="*/ 28 w 53"/>
                <a:gd name="T15" fmla="*/ 84 h 95"/>
                <a:gd name="T16" fmla="*/ 8 w 53"/>
                <a:gd name="T17" fmla="*/ 79 h 95"/>
                <a:gd name="T18" fmla="*/ 12 w 53"/>
                <a:gd name="T19" fmla="*/ 67 h 95"/>
                <a:gd name="T20" fmla="*/ 29 w 53"/>
                <a:gd name="T21" fmla="*/ 71 h 95"/>
                <a:gd name="T22" fmla="*/ 36 w 53"/>
                <a:gd name="T23" fmla="*/ 61 h 95"/>
                <a:gd name="T24" fmla="*/ 2 w 53"/>
                <a:gd name="T25" fmla="*/ 37 h 95"/>
                <a:gd name="T26" fmla="*/ 14 w 53"/>
                <a:gd name="T27" fmla="*/ 14 h 95"/>
                <a:gd name="T28" fmla="*/ 12 w 53"/>
                <a:gd name="T29" fmla="*/ 3 h 95"/>
                <a:gd name="T30" fmla="*/ 23 w 53"/>
                <a:gd name="T31" fmla="*/ 0 h 95"/>
                <a:gd name="T32" fmla="*/ 25 w 53"/>
                <a:gd name="T33" fmla="*/ 11 h 95"/>
                <a:gd name="T34" fmla="*/ 43 w 53"/>
                <a:gd name="T35" fmla="*/ 17 h 95"/>
                <a:gd name="T36" fmla="*/ 36 w 53"/>
                <a:gd name="T37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95">
                  <a:moveTo>
                    <a:pt x="36" y="28"/>
                  </a:moveTo>
                  <a:cubicBezTo>
                    <a:pt x="32" y="25"/>
                    <a:pt x="28" y="24"/>
                    <a:pt x="24" y="25"/>
                  </a:cubicBezTo>
                  <a:cubicBezTo>
                    <a:pt x="18" y="26"/>
                    <a:pt x="16" y="28"/>
                    <a:pt x="17" y="33"/>
                  </a:cubicBezTo>
                  <a:cubicBezTo>
                    <a:pt x="19" y="43"/>
                    <a:pt x="47" y="37"/>
                    <a:pt x="51" y="57"/>
                  </a:cubicBezTo>
                  <a:cubicBezTo>
                    <a:pt x="53" y="68"/>
                    <a:pt x="49" y="77"/>
                    <a:pt x="38" y="81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2" y="84"/>
                    <a:pt x="13" y="83"/>
                    <a:pt x="8" y="7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9" y="70"/>
                    <a:pt x="24" y="72"/>
                    <a:pt x="29" y="71"/>
                  </a:cubicBezTo>
                  <a:cubicBezTo>
                    <a:pt x="35" y="69"/>
                    <a:pt x="37" y="66"/>
                    <a:pt x="36" y="61"/>
                  </a:cubicBezTo>
                  <a:cubicBezTo>
                    <a:pt x="34" y="50"/>
                    <a:pt x="6" y="56"/>
                    <a:pt x="2" y="37"/>
                  </a:cubicBezTo>
                  <a:cubicBezTo>
                    <a:pt x="0" y="26"/>
                    <a:pt x="5" y="18"/>
                    <a:pt x="14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32" y="11"/>
                    <a:pt x="37" y="13"/>
                    <a:pt x="43" y="17"/>
                  </a:cubicBezTo>
                  <a:lnTo>
                    <a:pt x="36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3"/>
            <p:cNvSpPr/>
            <p:nvPr userDrawn="1"/>
          </p:nvSpPr>
          <p:spPr bwMode="auto">
            <a:xfrm>
              <a:off x="4934743" y="2562226"/>
              <a:ext cx="22225" cy="49213"/>
            </a:xfrm>
            <a:custGeom>
              <a:avLst/>
              <a:gdLst>
                <a:gd name="T0" fmla="*/ 0 w 14"/>
                <a:gd name="T1" fmla="*/ 31 h 31"/>
                <a:gd name="T2" fmla="*/ 4 w 14"/>
                <a:gd name="T3" fmla="*/ 2 h 31"/>
                <a:gd name="T4" fmla="*/ 14 w 14"/>
                <a:gd name="T5" fmla="*/ 0 h 31"/>
                <a:gd name="T6" fmla="*/ 0 w 14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1">
                  <a:moveTo>
                    <a:pt x="0" y="31"/>
                  </a:moveTo>
                  <a:lnTo>
                    <a:pt x="4" y="2"/>
                  </a:lnTo>
                  <a:lnTo>
                    <a:pt x="1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4"/>
            <p:cNvSpPr/>
            <p:nvPr userDrawn="1"/>
          </p:nvSpPr>
          <p:spPr bwMode="auto">
            <a:xfrm>
              <a:off x="4995068" y="2551113"/>
              <a:ext cx="73025" cy="65088"/>
            </a:xfrm>
            <a:custGeom>
              <a:avLst/>
              <a:gdLst>
                <a:gd name="T0" fmla="*/ 46 w 46"/>
                <a:gd name="T1" fmla="*/ 41 h 41"/>
                <a:gd name="T2" fmla="*/ 0 w 46"/>
                <a:gd name="T3" fmla="*/ 2 h 41"/>
                <a:gd name="T4" fmla="*/ 10 w 46"/>
                <a:gd name="T5" fmla="*/ 0 h 41"/>
                <a:gd name="T6" fmla="*/ 46 w 4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1">
                  <a:moveTo>
                    <a:pt x="46" y="41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46" y="41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5"/>
            <p:cNvSpPr/>
            <p:nvPr userDrawn="1"/>
          </p:nvSpPr>
          <p:spPr bwMode="auto">
            <a:xfrm>
              <a:off x="5029993" y="2543176"/>
              <a:ext cx="30163" cy="15875"/>
            </a:xfrm>
            <a:custGeom>
              <a:avLst/>
              <a:gdLst>
                <a:gd name="T0" fmla="*/ 19 w 19"/>
                <a:gd name="T1" fmla="*/ 10 h 10"/>
                <a:gd name="T2" fmla="*/ 0 w 19"/>
                <a:gd name="T3" fmla="*/ 2 h 10"/>
                <a:gd name="T4" fmla="*/ 11 w 19"/>
                <a:gd name="T5" fmla="*/ 0 h 10"/>
                <a:gd name="T6" fmla="*/ 19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9" y="10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6"/>
            <p:cNvSpPr/>
            <p:nvPr userDrawn="1"/>
          </p:nvSpPr>
          <p:spPr bwMode="auto">
            <a:xfrm>
              <a:off x="4896643" y="2566988"/>
              <a:ext cx="28575" cy="28575"/>
            </a:xfrm>
            <a:custGeom>
              <a:avLst/>
              <a:gdLst>
                <a:gd name="T0" fmla="*/ 0 w 18"/>
                <a:gd name="T1" fmla="*/ 18 h 18"/>
                <a:gd name="T2" fmla="*/ 7 w 18"/>
                <a:gd name="T3" fmla="*/ 2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7" y="2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7"/>
            <p:cNvSpPr/>
            <p:nvPr userDrawn="1"/>
          </p:nvSpPr>
          <p:spPr bwMode="auto">
            <a:xfrm>
              <a:off x="6947693" y="3233738"/>
              <a:ext cx="430213" cy="307975"/>
            </a:xfrm>
            <a:custGeom>
              <a:avLst/>
              <a:gdLst>
                <a:gd name="T0" fmla="*/ 131 w 158"/>
                <a:gd name="T1" fmla="*/ 113 h 113"/>
                <a:gd name="T2" fmla="*/ 3 w 158"/>
                <a:gd name="T3" fmla="*/ 68 h 113"/>
                <a:gd name="T4" fmla="*/ 1 w 158"/>
                <a:gd name="T5" fmla="*/ 63 h 113"/>
                <a:gd name="T6" fmla="*/ 21 w 158"/>
                <a:gd name="T7" fmla="*/ 3 h 113"/>
                <a:gd name="T8" fmla="*/ 27 w 158"/>
                <a:gd name="T9" fmla="*/ 0 h 113"/>
                <a:gd name="T10" fmla="*/ 154 w 158"/>
                <a:gd name="T11" fmla="*/ 45 h 113"/>
                <a:gd name="T12" fmla="*/ 157 w 158"/>
                <a:gd name="T13" fmla="*/ 50 h 113"/>
                <a:gd name="T14" fmla="*/ 136 w 158"/>
                <a:gd name="T15" fmla="*/ 110 h 113"/>
                <a:gd name="T16" fmla="*/ 131 w 158"/>
                <a:gd name="T1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13">
                  <a:moveTo>
                    <a:pt x="131" y="113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1" y="67"/>
                    <a:pt x="0" y="65"/>
                    <a:pt x="1" y="6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1"/>
                    <a:pt x="25" y="0"/>
                    <a:pt x="27" y="0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7" y="46"/>
                    <a:pt x="158" y="48"/>
                    <a:pt x="157" y="5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2"/>
                    <a:pt x="133" y="113"/>
                    <a:pt x="131" y="113"/>
                  </a:cubicBez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8"/>
            <p:cNvSpPr/>
            <p:nvPr userDrawn="1"/>
          </p:nvSpPr>
          <p:spPr bwMode="auto">
            <a:xfrm>
              <a:off x="6982618" y="3100388"/>
              <a:ext cx="446088" cy="320675"/>
            </a:xfrm>
            <a:custGeom>
              <a:avLst/>
              <a:gdLst>
                <a:gd name="T0" fmla="*/ 136 w 164"/>
                <a:gd name="T1" fmla="*/ 118 h 118"/>
                <a:gd name="T2" fmla="*/ 4 w 164"/>
                <a:gd name="T3" fmla="*/ 71 h 118"/>
                <a:gd name="T4" fmla="*/ 1 w 164"/>
                <a:gd name="T5" fmla="*/ 66 h 118"/>
                <a:gd name="T6" fmla="*/ 22 w 164"/>
                <a:gd name="T7" fmla="*/ 4 h 118"/>
                <a:gd name="T8" fmla="*/ 28 w 164"/>
                <a:gd name="T9" fmla="*/ 1 h 118"/>
                <a:gd name="T10" fmla="*/ 160 w 164"/>
                <a:gd name="T11" fmla="*/ 47 h 118"/>
                <a:gd name="T12" fmla="*/ 163 w 164"/>
                <a:gd name="T13" fmla="*/ 53 h 118"/>
                <a:gd name="T14" fmla="*/ 142 w 164"/>
                <a:gd name="T15" fmla="*/ 115 h 118"/>
                <a:gd name="T16" fmla="*/ 136 w 164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18">
                  <a:moveTo>
                    <a:pt x="136" y="118"/>
                  </a:moveTo>
                  <a:cubicBezTo>
                    <a:pt x="4" y="71"/>
                    <a:pt x="4" y="71"/>
                    <a:pt x="4" y="71"/>
                  </a:cubicBezTo>
                  <a:cubicBezTo>
                    <a:pt x="1" y="71"/>
                    <a:pt x="0" y="68"/>
                    <a:pt x="1" y="6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2"/>
                    <a:pt x="26" y="0"/>
                    <a:pt x="28" y="1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3" y="48"/>
                    <a:pt x="164" y="51"/>
                    <a:pt x="163" y="53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7"/>
                    <a:pt x="138" y="118"/>
                    <a:pt x="136" y="118"/>
                  </a:cubicBez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9"/>
            <p:cNvSpPr/>
            <p:nvPr userDrawn="1"/>
          </p:nvSpPr>
          <p:spPr bwMode="auto">
            <a:xfrm>
              <a:off x="7241381" y="3302001"/>
              <a:ext cx="79375" cy="98425"/>
            </a:xfrm>
            <a:custGeom>
              <a:avLst/>
              <a:gdLst>
                <a:gd name="T0" fmla="*/ 33 w 50"/>
                <a:gd name="T1" fmla="*/ 62 h 62"/>
                <a:gd name="T2" fmla="*/ 0 w 50"/>
                <a:gd name="T3" fmla="*/ 51 h 62"/>
                <a:gd name="T4" fmla="*/ 19 w 50"/>
                <a:gd name="T5" fmla="*/ 0 h 62"/>
                <a:gd name="T6" fmla="*/ 50 w 50"/>
                <a:gd name="T7" fmla="*/ 10 h 62"/>
                <a:gd name="T8" fmla="*/ 33 w 50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33" y="62"/>
                  </a:moveTo>
                  <a:lnTo>
                    <a:pt x="0" y="51"/>
                  </a:lnTo>
                  <a:lnTo>
                    <a:pt x="19" y="0"/>
                  </a:lnTo>
                  <a:lnTo>
                    <a:pt x="50" y="1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0"/>
            <p:cNvSpPr/>
            <p:nvPr userDrawn="1"/>
          </p:nvSpPr>
          <p:spPr bwMode="auto">
            <a:xfrm>
              <a:off x="7230268" y="3306763"/>
              <a:ext cx="82550" cy="150813"/>
            </a:xfrm>
            <a:custGeom>
              <a:avLst/>
              <a:gdLst>
                <a:gd name="T0" fmla="*/ 26 w 52"/>
                <a:gd name="T1" fmla="*/ 88 h 95"/>
                <a:gd name="T2" fmla="*/ 9 w 52"/>
                <a:gd name="T3" fmla="*/ 95 h 95"/>
                <a:gd name="T4" fmla="*/ 0 w 52"/>
                <a:gd name="T5" fmla="*/ 79 h 95"/>
                <a:gd name="T6" fmla="*/ 28 w 52"/>
                <a:gd name="T7" fmla="*/ 0 h 95"/>
                <a:gd name="T8" fmla="*/ 52 w 52"/>
                <a:gd name="T9" fmla="*/ 11 h 95"/>
                <a:gd name="T10" fmla="*/ 26 w 52"/>
                <a:gd name="T11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95">
                  <a:moveTo>
                    <a:pt x="26" y="88"/>
                  </a:moveTo>
                  <a:lnTo>
                    <a:pt x="9" y="95"/>
                  </a:lnTo>
                  <a:lnTo>
                    <a:pt x="0" y="79"/>
                  </a:lnTo>
                  <a:lnTo>
                    <a:pt x="28" y="0"/>
                  </a:lnTo>
                  <a:lnTo>
                    <a:pt x="52" y="11"/>
                  </a:lnTo>
                  <a:lnTo>
                    <a:pt x="26" y="88"/>
                  </a:ln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1"/>
            <p:cNvSpPr>
              <a:spLocks noEditPoints="1"/>
            </p:cNvSpPr>
            <p:nvPr userDrawn="1"/>
          </p:nvSpPr>
          <p:spPr bwMode="auto">
            <a:xfrm>
              <a:off x="7233443" y="3370263"/>
              <a:ext cx="65088" cy="53975"/>
            </a:xfrm>
            <a:custGeom>
              <a:avLst/>
              <a:gdLst>
                <a:gd name="T0" fmla="*/ 33 w 41"/>
                <a:gd name="T1" fmla="*/ 34 h 34"/>
                <a:gd name="T2" fmla="*/ 0 w 41"/>
                <a:gd name="T3" fmla="*/ 22 h 34"/>
                <a:gd name="T4" fmla="*/ 7 w 41"/>
                <a:gd name="T5" fmla="*/ 0 h 34"/>
                <a:gd name="T6" fmla="*/ 41 w 41"/>
                <a:gd name="T7" fmla="*/ 12 h 34"/>
                <a:gd name="T8" fmla="*/ 33 w 41"/>
                <a:gd name="T9" fmla="*/ 34 h 34"/>
                <a:gd name="T10" fmla="*/ 5 w 41"/>
                <a:gd name="T11" fmla="*/ 20 h 34"/>
                <a:gd name="T12" fmla="*/ 29 w 41"/>
                <a:gd name="T13" fmla="*/ 29 h 34"/>
                <a:gd name="T14" fmla="*/ 34 w 41"/>
                <a:gd name="T15" fmla="*/ 13 h 34"/>
                <a:gd name="T16" fmla="*/ 10 w 41"/>
                <a:gd name="T17" fmla="*/ 5 h 34"/>
                <a:gd name="T18" fmla="*/ 5 w 41"/>
                <a:gd name="T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33" y="34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41" y="12"/>
                  </a:lnTo>
                  <a:lnTo>
                    <a:pt x="33" y="34"/>
                  </a:lnTo>
                  <a:close/>
                  <a:moveTo>
                    <a:pt x="5" y="20"/>
                  </a:moveTo>
                  <a:lnTo>
                    <a:pt x="29" y="29"/>
                  </a:lnTo>
                  <a:lnTo>
                    <a:pt x="34" y="13"/>
                  </a:lnTo>
                  <a:lnTo>
                    <a:pt x="10" y="5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2"/>
            <p:cNvSpPr/>
            <p:nvPr userDrawn="1"/>
          </p:nvSpPr>
          <p:spPr bwMode="auto">
            <a:xfrm>
              <a:off x="7058818" y="3236913"/>
              <a:ext cx="76200" cy="96838"/>
            </a:xfrm>
            <a:custGeom>
              <a:avLst/>
              <a:gdLst>
                <a:gd name="T0" fmla="*/ 31 w 48"/>
                <a:gd name="T1" fmla="*/ 61 h 61"/>
                <a:gd name="T2" fmla="*/ 0 w 48"/>
                <a:gd name="T3" fmla="*/ 51 h 61"/>
                <a:gd name="T4" fmla="*/ 17 w 48"/>
                <a:gd name="T5" fmla="*/ 0 h 61"/>
                <a:gd name="T6" fmla="*/ 48 w 48"/>
                <a:gd name="T7" fmla="*/ 12 h 61"/>
                <a:gd name="T8" fmla="*/ 31 w 48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1">
                  <a:moveTo>
                    <a:pt x="31" y="61"/>
                  </a:moveTo>
                  <a:lnTo>
                    <a:pt x="0" y="51"/>
                  </a:lnTo>
                  <a:lnTo>
                    <a:pt x="17" y="0"/>
                  </a:lnTo>
                  <a:lnTo>
                    <a:pt x="48" y="12"/>
                  </a:lnTo>
                  <a:lnTo>
                    <a:pt x="31" y="61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3"/>
            <p:cNvSpPr/>
            <p:nvPr userDrawn="1"/>
          </p:nvSpPr>
          <p:spPr bwMode="auto">
            <a:xfrm>
              <a:off x="7046118" y="3244851"/>
              <a:ext cx="84138" cy="149225"/>
            </a:xfrm>
            <a:custGeom>
              <a:avLst/>
              <a:gdLst>
                <a:gd name="T0" fmla="*/ 25 w 53"/>
                <a:gd name="T1" fmla="*/ 86 h 94"/>
                <a:gd name="T2" fmla="*/ 8 w 53"/>
                <a:gd name="T3" fmla="*/ 94 h 94"/>
                <a:gd name="T4" fmla="*/ 0 w 53"/>
                <a:gd name="T5" fmla="*/ 77 h 94"/>
                <a:gd name="T6" fmla="*/ 27 w 53"/>
                <a:gd name="T7" fmla="*/ 0 h 94"/>
                <a:gd name="T8" fmla="*/ 53 w 53"/>
                <a:gd name="T9" fmla="*/ 8 h 94"/>
                <a:gd name="T10" fmla="*/ 25 w 53"/>
                <a:gd name="T11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94">
                  <a:moveTo>
                    <a:pt x="25" y="86"/>
                  </a:moveTo>
                  <a:lnTo>
                    <a:pt x="8" y="94"/>
                  </a:lnTo>
                  <a:lnTo>
                    <a:pt x="0" y="77"/>
                  </a:lnTo>
                  <a:lnTo>
                    <a:pt x="27" y="0"/>
                  </a:lnTo>
                  <a:lnTo>
                    <a:pt x="53" y="8"/>
                  </a:lnTo>
                  <a:lnTo>
                    <a:pt x="25" y="86"/>
                  </a:ln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4"/>
            <p:cNvSpPr>
              <a:spLocks noEditPoints="1"/>
            </p:cNvSpPr>
            <p:nvPr userDrawn="1"/>
          </p:nvSpPr>
          <p:spPr bwMode="auto">
            <a:xfrm>
              <a:off x="7047706" y="3305176"/>
              <a:ext cx="66675" cy="53975"/>
            </a:xfrm>
            <a:custGeom>
              <a:avLst/>
              <a:gdLst>
                <a:gd name="T0" fmla="*/ 33 w 42"/>
                <a:gd name="T1" fmla="*/ 34 h 34"/>
                <a:gd name="T2" fmla="*/ 0 w 42"/>
                <a:gd name="T3" fmla="*/ 24 h 34"/>
                <a:gd name="T4" fmla="*/ 7 w 42"/>
                <a:gd name="T5" fmla="*/ 0 h 34"/>
                <a:gd name="T6" fmla="*/ 42 w 42"/>
                <a:gd name="T7" fmla="*/ 12 h 34"/>
                <a:gd name="T8" fmla="*/ 33 w 42"/>
                <a:gd name="T9" fmla="*/ 34 h 34"/>
                <a:gd name="T10" fmla="*/ 6 w 42"/>
                <a:gd name="T11" fmla="*/ 20 h 34"/>
                <a:gd name="T12" fmla="*/ 31 w 42"/>
                <a:gd name="T13" fmla="*/ 29 h 34"/>
                <a:gd name="T14" fmla="*/ 36 w 42"/>
                <a:gd name="T15" fmla="*/ 15 h 34"/>
                <a:gd name="T16" fmla="*/ 11 w 42"/>
                <a:gd name="T17" fmla="*/ 6 h 34"/>
                <a:gd name="T18" fmla="*/ 6 w 42"/>
                <a:gd name="T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4">
                  <a:moveTo>
                    <a:pt x="33" y="34"/>
                  </a:moveTo>
                  <a:lnTo>
                    <a:pt x="0" y="24"/>
                  </a:lnTo>
                  <a:lnTo>
                    <a:pt x="7" y="0"/>
                  </a:lnTo>
                  <a:lnTo>
                    <a:pt x="42" y="12"/>
                  </a:lnTo>
                  <a:lnTo>
                    <a:pt x="33" y="34"/>
                  </a:lnTo>
                  <a:close/>
                  <a:moveTo>
                    <a:pt x="6" y="20"/>
                  </a:moveTo>
                  <a:lnTo>
                    <a:pt x="31" y="29"/>
                  </a:lnTo>
                  <a:lnTo>
                    <a:pt x="36" y="15"/>
                  </a:lnTo>
                  <a:lnTo>
                    <a:pt x="11" y="6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5"/>
            <p:cNvSpPr/>
            <p:nvPr userDrawn="1"/>
          </p:nvSpPr>
          <p:spPr bwMode="auto">
            <a:xfrm>
              <a:off x="7173118" y="3114676"/>
              <a:ext cx="22225" cy="31750"/>
            </a:xfrm>
            <a:custGeom>
              <a:avLst/>
              <a:gdLst>
                <a:gd name="T0" fmla="*/ 8 w 8"/>
                <a:gd name="T1" fmla="*/ 1 h 12"/>
                <a:gd name="T2" fmla="*/ 8 w 8"/>
                <a:gd name="T3" fmla="*/ 1 h 12"/>
                <a:gd name="T4" fmla="*/ 2 w 8"/>
                <a:gd name="T5" fmla="*/ 3 h 12"/>
                <a:gd name="T6" fmla="*/ 0 w 8"/>
                <a:gd name="T7" fmla="*/ 11 h 12"/>
                <a:gd name="T8" fmla="*/ 4 w 8"/>
                <a:gd name="T9" fmla="*/ 12 h 12"/>
                <a:gd name="T10" fmla="*/ 8 w 8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6"/>
            <p:cNvSpPr/>
            <p:nvPr userDrawn="1"/>
          </p:nvSpPr>
          <p:spPr bwMode="auto">
            <a:xfrm>
              <a:off x="7287418" y="3152776"/>
              <a:ext cx="22225" cy="34925"/>
            </a:xfrm>
            <a:custGeom>
              <a:avLst/>
              <a:gdLst>
                <a:gd name="T0" fmla="*/ 4 w 8"/>
                <a:gd name="T1" fmla="*/ 0 h 13"/>
                <a:gd name="T2" fmla="*/ 4 w 8"/>
                <a:gd name="T3" fmla="*/ 0 h 13"/>
                <a:gd name="T4" fmla="*/ 8 w 8"/>
                <a:gd name="T5" fmla="*/ 6 h 13"/>
                <a:gd name="T6" fmla="*/ 5 w 8"/>
                <a:gd name="T7" fmla="*/ 13 h 13"/>
                <a:gd name="T8" fmla="*/ 0 w 8"/>
                <a:gd name="T9" fmla="*/ 11 h 13"/>
                <a:gd name="T10" fmla="*/ 4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8" y="4"/>
                    <a:pt x="8" y="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7"/>
            <p:cNvSpPr/>
            <p:nvPr userDrawn="1"/>
          </p:nvSpPr>
          <p:spPr bwMode="auto">
            <a:xfrm>
              <a:off x="7190581" y="3114676"/>
              <a:ext cx="107950" cy="58738"/>
            </a:xfrm>
            <a:custGeom>
              <a:avLst/>
              <a:gdLst>
                <a:gd name="T0" fmla="*/ 37 w 40"/>
                <a:gd name="T1" fmla="*/ 22 h 22"/>
                <a:gd name="T2" fmla="*/ 20 w 40"/>
                <a:gd name="T3" fmla="*/ 12 h 22"/>
                <a:gd name="T4" fmla="*/ 0 w 40"/>
                <a:gd name="T5" fmla="*/ 9 h 22"/>
                <a:gd name="T6" fmla="*/ 2 w 40"/>
                <a:gd name="T7" fmla="*/ 1 h 22"/>
                <a:gd name="T8" fmla="*/ 22 w 40"/>
                <a:gd name="T9" fmla="*/ 5 h 22"/>
                <a:gd name="T10" fmla="*/ 40 w 40"/>
                <a:gd name="T11" fmla="*/ 14 h 22"/>
                <a:gd name="T12" fmla="*/ 37 w 4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2">
                  <a:moveTo>
                    <a:pt x="37" y="22"/>
                  </a:moveTo>
                  <a:cubicBezTo>
                    <a:pt x="37" y="22"/>
                    <a:pt x="33" y="17"/>
                    <a:pt x="20" y="12"/>
                  </a:cubicBezTo>
                  <a:cubicBezTo>
                    <a:pt x="6" y="8"/>
                    <a:pt x="0" y="9"/>
                    <a:pt x="0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9" y="0"/>
                    <a:pt x="22" y="5"/>
                  </a:cubicBezTo>
                  <a:cubicBezTo>
                    <a:pt x="36" y="9"/>
                    <a:pt x="40" y="14"/>
                    <a:pt x="40" y="14"/>
                  </a:cubicBezTo>
                  <a:lnTo>
                    <a:pt x="37" y="22"/>
                  </a:lnTo>
                  <a:close/>
                </a:path>
              </a:pathLst>
            </a:custGeom>
            <a:solidFill>
              <a:srgbClr val="47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8"/>
            <p:cNvSpPr/>
            <p:nvPr userDrawn="1"/>
          </p:nvSpPr>
          <p:spPr bwMode="auto">
            <a:xfrm>
              <a:off x="7236618" y="3195638"/>
              <a:ext cx="314325" cy="223838"/>
            </a:xfrm>
            <a:custGeom>
              <a:avLst/>
              <a:gdLst>
                <a:gd name="T0" fmla="*/ 98 w 116"/>
                <a:gd name="T1" fmla="*/ 82 h 82"/>
                <a:gd name="T2" fmla="*/ 1 w 116"/>
                <a:gd name="T3" fmla="*/ 48 h 82"/>
                <a:gd name="T4" fmla="*/ 0 w 116"/>
                <a:gd name="T5" fmla="*/ 46 h 82"/>
                <a:gd name="T6" fmla="*/ 16 w 116"/>
                <a:gd name="T7" fmla="*/ 2 h 82"/>
                <a:gd name="T8" fmla="*/ 17 w 116"/>
                <a:gd name="T9" fmla="*/ 1 h 82"/>
                <a:gd name="T10" fmla="*/ 115 w 116"/>
                <a:gd name="T11" fmla="*/ 34 h 82"/>
                <a:gd name="T12" fmla="*/ 115 w 116"/>
                <a:gd name="T13" fmla="*/ 36 h 82"/>
                <a:gd name="T14" fmla="*/ 100 w 116"/>
                <a:gd name="T15" fmla="*/ 81 h 82"/>
                <a:gd name="T16" fmla="*/ 98 w 116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2">
                  <a:moveTo>
                    <a:pt x="98" y="82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7" y="0"/>
                    <a:pt x="17" y="1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5"/>
                    <a:pt x="116" y="35"/>
                    <a:pt x="115" y="3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2"/>
                    <a:pt x="99" y="82"/>
                    <a:pt x="98" y="82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9"/>
            <p:cNvSpPr/>
            <p:nvPr userDrawn="1"/>
          </p:nvSpPr>
          <p:spPr bwMode="auto">
            <a:xfrm>
              <a:off x="7255668" y="3214688"/>
              <a:ext cx="274638" cy="185738"/>
            </a:xfrm>
            <a:custGeom>
              <a:avLst/>
              <a:gdLst>
                <a:gd name="T0" fmla="*/ 85 w 101"/>
                <a:gd name="T1" fmla="*/ 66 h 68"/>
                <a:gd name="T2" fmla="*/ 84 w 101"/>
                <a:gd name="T3" fmla="*/ 66 h 68"/>
                <a:gd name="T4" fmla="*/ 81 w 101"/>
                <a:gd name="T5" fmla="*/ 68 h 68"/>
                <a:gd name="T6" fmla="*/ 5 w 101"/>
                <a:gd name="T7" fmla="*/ 41 h 68"/>
                <a:gd name="T8" fmla="*/ 3 w 101"/>
                <a:gd name="T9" fmla="*/ 38 h 68"/>
                <a:gd name="T10" fmla="*/ 3 w 101"/>
                <a:gd name="T11" fmla="*/ 38 h 68"/>
                <a:gd name="T12" fmla="*/ 2 w 101"/>
                <a:gd name="T13" fmla="*/ 35 h 68"/>
                <a:gd name="T14" fmla="*/ 2 w 101"/>
                <a:gd name="T15" fmla="*/ 35 h 68"/>
                <a:gd name="T16" fmla="*/ 1 w 101"/>
                <a:gd name="T17" fmla="*/ 31 h 68"/>
                <a:gd name="T18" fmla="*/ 10 w 101"/>
                <a:gd name="T19" fmla="*/ 5 h 68"/>
                <a:gd name="T20" fmla="*/ 13 w 101"/>
                <a:gd name="T21" fmla="*/ 4 h 68"/>
                <a:gd name="T22" fmla="*/ 13 w 101"/>
                <a:gd name="T23" fmla="*/ 4 h 68"/>
                <a:gd name="T24" fmla="*/ 16 w 101"/>
                <a:gd name="T25" fmla="*/ 2 h 68"/>
                <a:gd name="T26" fmla="*/ 16 w 101"/>
                <a:gd name="T27" fmla="*/ 2 h 68"/>
                <a:gd name="T28" fmla="*/ 19 w 101"/>
                <a:gd name="T29" fmla="*/ 0 h 68"/>
                <a:gd name="T30" fmla="*/ 96 w 101"/>
                <a:gd name="T31" fmla="*/ 27 h 68"/>
                <a:gd name="T32" fmla="*/ 97 w 101"/>
                <a:gd name="T33" fmla="*/ 30 h 68"/>
                <a:gd name="T34" fmla="*/ 97 w 101"/>
                <a:gd name="T35" fmla="*/ 30 h 68"/>
                <a:gd name="T36" fmla="*/ 98 w 101"/>
                <a:gd name="T37" fmla="*/ 33 h 68"/>
                <a:gd name="T38" fmla="*/ 99 w 101"/>
                <a:gd name="T39" fmla="*/ 34 h 68"/>
                <a:gd name="T40" fmla="*/ 101 w 101"/>
                <a:gd name="T41" fmla="*/ 37 h 68"/>
                <a:gd name="T42" fmla="*/ 92 w 101"/>
                <a:gd name="T43" fmla="*/ 63 h 68"/>
                <a:gd name="T44" fmla="*/ 89 w 101"/>
                <a:gd name="T45" fmla="*/ 65 h 68"/>
                <a:gd name="T46" fmla="*/ 88 w 101"/>
                <a:gd name="T47" fmla="*/ 64 h 68"/>
                <a:gd name="T48" fmla="*/ 85 w 101"/>
                <a:gd name="T49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68">
                  <a:moveTo>
                    <a:pt x="85" y="66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4" y="68"/>
                    <a:pt x="83" y="68"/>
                    <a:pt x="81" y="6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3" y="41"/>
                    <a:pt x="3" y="39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6"/>
                    <a:pt x="3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4"/>
                    <a:pt x="0" y="33"/>
                    <a:pt x="1" y="3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9"/>
                    <a:pt x="97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6"/>
                    <a:pt x="101" y="3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4"/>
                    <a:pt x="90" y="65"/>
                    <a:pt x="89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6" y="64"/>
                    <a:pt x="85" y="65"/>
                    <a:pt x="85" y="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0"/>
            <p:cNvSpPr/>
            <p:nvPr userDrawn="1"/>
          </p:nvSpPr>
          <p:spPr bwMode="auto">
            <a:xfrm>
              <a:off x="7352506" y="3260726"/>
              <a:ext cx="79375" cy="92075"/>
            </a:xfrm>
            <a:custGeom>
              <a:avLst/>
              <a:gdLst>
                <a:gd name="T0" fmla="*/ 26 w 29"/>
                <a:gd name="T1" fmla="*/ 21 h 34"/>
                <a:gd name="T2" fmla="*/ 10 w 29"/>
                <a:gd name="T3" fmla="*/ 32 h 34"/>
                <a:gd name="T4" fmla="*/ 3 w 29"/>
                <a:gd name="T5" fmla="*/ 13 h 34"/>
                <a:gd name="T6" fmla="*/ 20 w 29"/>
                <a:gd name="T7" fmla="*/ 2 h 34"/>
                <a:gd name="T8" fmla="*/ 26 w 29"/>
                <a:gd name="T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26" y="21"/>
                  </a:moveTo>
                  <a:cubicBezTo>
                    <a:pt x="23" y="30"/>
                    <a:pt x="16" y="34"/>
                    <a:pt x="10" y="32"/>
                  </a:cubicBezTo>
                  <a:cubicBezTo>
                    <a:pt x="3" y="30"/>
                    <a:pt x="0" y="22"/>
                    <a:pt x="3" y="13"/>
                  </a:cubicBezTo>
                  <a:cubicBezTo>
                    <a:pt x="6" y="5"/>
                    <a:pt x="14" y="0"/>
                    <a:pt x="20" y="2"/>
                  </a:cubicBezTo>
                  <a:cubicBezTo>
                    <a:pt x="26" y="5"/>
                    <a:pt x="29" y="13"/>
                    <a:pt x="26" y="21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1"/>
            <p:cNvSpPr/>
            <p:nvPr userDrawn="1"/>
          </p:nvSpPr>
          <p:spPr bwMode="auto">
            <a:xfrm>
              <a:off x="7301706" y="3267076"/>
              <a:ext cx="30163" cy="28575"/>
            </a:xfrm>
            <a:custGeom>
              <a:avLst/>
              <a:gdLst>
                <a:gd name="T0" fmla="*/ 1 w 11"/>
                <a:gd name="T1" fmla="*/ 4 h 11"/>
                <a:gd name="T2" fmla="*/ 7 w 11"/>
                <a:gd name="T3" fmla="*/ 1 h 11"/>
                <a:gd name="T4" fmla="*/ 10 w 11"/>
                <a:gd name="T5" fmla="*/ 7 h 11"/>
                <a:gd name="T6" fmla="*/ 4 w 11"/>
                <a:gd name="T7" fmla="*/ 10 h 11"/>
                <a:gd name="T8" fmla="*/ 1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4"/>
                  </a:move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ubicBezTo>
                    <a:pt x="10" y="10"/>
                    <a:pt x="7" y="11"/>
                    <a:pt x="4" y="10"/>
                  </a:cubicBezTo>
                  <a:cubicBezTo>
                    <a:pt x="1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2"/>
            <p:cNvSpPr/>
            <p:nvPr userDrawn="1"/>
          </p:nvSpPr>
          <p:spPr bwMode="auto">
            <a:xfrm>
              <a:off x="7454106" y="3317876"/>
              <a:ext cx="30163" cy="33338"/>
            </a:xfrm>
            <a:custGeom>
              <a:avLst/>
              <a:gdLst>
                <a:gd name="T0" fmla="*/ 1 w 11"/>
                <a:gd name="T1" fmla="*/ 4 h 12"/>
                <a:gd name="T2" fmla="*/ 7 w 11"/>
                <a:gd name="T3" fmla="*/ 1 h 12"/>
                <a:gd name="T4" fmla="*/ 10 w 11"/>
                <a:gd name="T5" fmla="*/ 8 h 12"/>
                <a:gd name="T6" fmla="*/ 4 w 11"/>
                <a:gd name="T7" fmla="*/ 11 h 12"/>
                <a:gd name="T8" fmla="*/ 1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2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ubicBezTo>
                    <a:pt x="9" y="10"/>
                    <a:pt x="7" y="12"/>
                    <a:pt x="4" y="11"/>
                  </a:cubicBezTo>
                  <a:cubicBezTo>
                    <a:pt x="1" y="10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3"/>
            <p:cNvSpPr/>
            <p:nvPr userDrawn="1"/>
          </p:nvSpPr>
          <p:spPr bwMode="auto">
            <a:xfrm>
              <a:off x="7333456" y="3333751"/>
              <a:ext cx="79375" cy="79375"/>
            </a:xfrm>
            <a:custGeom>
              <a:avLst/>
              <a:gdLst>
                <a:gd name="T0" fmla="*/ 4 w 29"/>
                <a:gd name="T1" fmla="*/ 7 h 29"/>
                <a:gd name="T2" fmla="*/ 22 w 29"/>
                <a:gd name="T3" fmla="*/ 4 h 29"/>
                <a:gd name="T4" fmla="*/ 25 w 29"/>
                <a:gd name="T5" fmla="*/ 22 h 29"/>
                <a:gd name="T6" fmla="*/ 7 w 29"/>
                <a:gd name="T7" fmla="*/ 25 h 29"/>
                <a:gd name="T8" fmla="*/ 4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4" y="7"/>
                  </a:moveTo>
                  <a:cubicBezTo>
                    <a:pt x="8" y="2"/>
                    <a:pt x="16" y="0"/>
                    <a:pt x="22" y="4"/>
                  </a:cubicBezTo>
                  <a:cubicBezTo>
                    <a:pt x="28" y="8"/>
                    <a:pt x="29" y="16"/>
                    <a:pt x="25" y="22"/>
                  </a:cubicBezTo>
                  <a:cubicBezTo>
                    <a:pt x="21" y="28"/>
                    <a:pt x="13" y="29"/>
                    <a:pt x="7" y="25"/>
                  </a:cubicBezTo>
                  <a:cubicBezTo>
                    <a:pt x="2" y="21"/>
                    <a:pt x="0" y="13"/>
                    <a:pt x="4" y="7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4"/>
            <p:cNvSpPr/>
            <p:nvPr userDrawn="1"/>
          </p:nvSpPr>
          <p:spPr bwMode="auto">
            <a:xfrm>
              <a:off x="7339806" y="3340101"/>
              <a:ext cx="68263" cy="68263"/>
            </a:xfrm>
            <a:custGeom>
              <a:avLst/>
              <a:gdLst>
                <a:gd name="T0" fmla="*/ 4 w 25"/>
                <a:gd name="T1" fmla="*/ 7 h 25"/>
                <a:gd name="T2" fmla="*/ 19 w 25"/>
                <a:gd name="T3" fmla="*/ 4 h 25"/>
                <a:gd name="T4" fmla="*/ 22 w 25"/>
                <a:gd name="T5" fmla="*/ 19 h 25"/>
                <a:gd name="T6" fmla="*/ 7 w 25"/>
                <a:gd name="T7" fmla="*/ 22 h 25"/>
                <a:gd name="T8" fmla="*/ 4 w 25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4" y="7"/>
                  </a:move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5" y="14"/>
                    <a:pt x="22" y="19"/>
                  </a:cubicBezTo>
                  <a:cubicBezTo>
                    <a:pt x="18" y="24"/>
                    <a:pt x="12" y="25"/>
                    <a:pt x="7" y="22"/>
                  </a:cubicBezTo>
                  <a:cubicBezTo>
                    <a:pt x="2" y="18"/>
                    <a:pt x="0" y="12"/>
                    <a:pt x="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5"/>
            <p:cNvSpPr/>
            <p:nvPr userDrawn="1"/>
          </p:nvSpPr>
          <p:spPr bwMode="auto">
            <a:xfrm>
              <a:off x="7358856" y="3355976"/>
              <a:ext cx="31750" cy="38100"/>
            </a:xfrm>
            <a:custGeom>
              <a:avLst/>
              <a:gdLst>
                <a:gd name="T0" fmla="*/ 2 w 12"/>
                <a:gd name="T1" fmla="*/ 8 h 14"/>
                <a:gd name="T2" fmla="*/ 3 w 12"/>
                <a:gd name="T3" fmla="*/ 10 h 14"/>
                <a:gd name="T4" fmla="*/ 5 w 12"/>
                <a:gd name="T5" fmla="*/ 10 h 14"/>
                <a:gd name="T6" fmla="*/ 4 w 12"/>
                <a:gd name="T7" fmla="*/ 3 h 14"/>
                <a:gd name="T8" fmla="*/ 8 w 12"/>
                <a:gd name="T9" fmla="*/ 1 h 14"/>
                <a:gd name="T10" fmla="*/ 10 w 12"/>
                <a:gd name="T11" fmla="*/ 0 h 14"/>
                <a:gd name="T12" fmla="*/ 11 w 12"/>
                <a:gd name="T13" fmla="*/ 1 h 14"/>
                <a:gd name="T14" fmla="*/ 10 w 12"/>
                <a:gd name="T15" fmla="*/ 2 h 14"/>
                <a:gd name="T16" fmla="*/ 12 w 12"/>
                <a:gd name="T17" fmla="*/ 5 h 14"/>
                <a:gd name="T18" fmla="*/ 10 w 12"/>
                <a:gd name="T19" fmla="*/ 6 h 14"/>
                <a:gd name="T20" fmla="*/ 8 w 12"/>
                <a:gd name="T21" fmla="*/ 4 h 14"/>
                <a:gd name="T22" fmla="*/ 6 w 12"/>
                <a:gd name="T23" fmla="*/ 4 h 14"/>
                <a:gd name="T24" fmla="*/ 7 w 12"/>
                <a:gd name="T25" fmla="*/ 11 h 14"/>
                <a:gd name="T26" fmla="*/ 3 w 12"/>
                <a:gd name="T27" fmla="*/ 12 h 14"/>
                <a:gd name="T28" fmla="*/ 2 w 12"/>
                <a:gd name="T29" fmla="*/ 14 h 14"/>
                <a:gd name="T30" fmla="*/ 1 w 12"/>
                <a:gd name="T31" fmla="*/ 13 h 14"/>
                <a:gd name="T32" fmla="*/ 2 w 12"/>
                <a:gd name="T33" fmla="*/ 11 h 14"/>
                <a:gd name="T34" fmla="*/ 0 w 12"/>
                <a:gd name="T35" fmla="*/ 8 h 14"/>
                <a:gd name="T36" fmla="*/ 2 w 12"/>
                <a:gd name="T3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2" y="8"/>
                  </a:move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8"/>
                    <a:pt x="2" y="6"/>
                    <a:pt x="4" y="3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5" y="6"/>
                    <a:pt x="9" y="8"/>
                    <a:pt x="7" y="11"/>
                  </a:cubicBezTo>
                  <a:cubicBezTo>
                    <a:pt x="6" y="13"/>
                    <a:pt x="5" y="13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10"/>
                    <a:pt x="0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6"/>
            <p:cNvSpPr/>
            <p:nvPr userDrawn="1"/>
          </p:nvSpPr>
          <p:spPr bwMode="auto">
            <a:xfrm>
              <a:off x="7306468" y="3192463"/>
              <a:ext cx="90488" cy="90488"/>
            </a:xfrm>
            <a:custGeom>
              <a:avLst/>
              <a:gdLst>
                <a:gd name="T0" fmla="*/ 31 w 33"/>
                <a:gd name="T1" fmla="*/ 14 h 33"/>
                <a:gd name="T2" fmla="*/ 19 w 33"/>
                <a:gd name="T3" fmla="*/ 32 h 33"/>
                <a:gd name="T4" fmla="*/ 1 w 33"/>
                <a:gd name="T5" fmla="*/ 19 h 33"/>
                <a:gd name="T6" fmla="*/ 14 w 33"/>
                <a:gd name="T7" fmla="*/ 2 h 33"/>
                <a:gd name="T8" fmla="*/ 31 w 33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1" y="14"/>
                  </a:moveTo>
                  <a:cubicBezTo>
                    <a:pt x="33" y="22"/>
                    <a:pt x="27" y="30"/>
                    <a:pt x="19" y="32"/>
                  </a:cubicBezTo>
                  <a:cubicBezTo>
                    <a:pt x="10" y="33"/>
                    <a:pt x="3" y="27"/>
                    <a:pt x="1" y="19"/>
                  </a:cubicBezTo>
                  <a:cubicBezTo>
                    <a:pt x="0" y="11"/>
                    <a:pt x="5" y="3"/>
                    <a:pt x="14" y="2"/>
                  </a:cubicBezTo>
                  <a:cubicBezTo>
                    <a:pt x="22" y="0"/>
                    <a:pt x="30" y="6"/>
                    <a:pt x="31" y="14"/>
                  </a:cubicBezTo>
                  <a:close/>
                </a:path>
              </a:pathLst>
            </a:custGeom>
            <a:solidFill>
              <a:srgbClr val="917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7"/>
            <p:cNvSpPr/>
            <p:nvPr userDrawn="1"/>
          </p:nvSpPr>
          <p:spPr bwMode="auto">
            <a:xfrm>
              <a:off x="7312818" y="3201988"/>
              <a:ext cx="76200" cy="73025"/>
            </a:xfrm>
            <a:custGeom>
              <a:avLst/>
              <a:gdLst>
                <a:gd name="T0" fmla="*/ 27 w 28"/>
                <a:gd name="T1" fmla="*/ 11 h 27"/>
                <a:gd name="T2" fmla="*/ 16 w 28"/>
                <a:gd name="T3" fmla="*/ 26 h 27"/>
                <a:gd name="T4" fmla="*/ 2 w 28"/>
                <a:gd name="T5" fmla="*/ 16 h 27"/>
                <a:gd name="T6" fmla="*/ 12 w 28"/>
                <a:gd name="T7" fmla="*/ 1 h 27"/>
                <a:gd name="T8" fmla="*/ 27 w 28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1"/>
                  </a:moveTo>
                  <a:cubicBezTo>
                    <a:pt x="28" y="18"/>
                    <a:pt x="23" y="25"/>
                    <a:pt x="16" y="26"/>
                  </a:cubicBezTo>
                  <a:cubicBezTo>
                    <a:pt x="9" y="27"/>
                    <a:pt x="3" y="23"/>
                    <a:pt x="2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5" y="4"/>
                    <a:pt x="27" y="11"/>
                  </a:cubicBezTo>
                  <a:close/>
                </a:path>
              </a:pathLst>
            </a:custGeom>
            <a:solidFill>
              <a:srgbClr val="F3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8"/>
            <p:cNvSpPr/>
            <p:nvPr userDrawn="1"/>
          </p:nvSpPr>
          <p:spPr bwMode="auto">
            <a:xfrm>
              <a:off x="7336631" y="3211513"/>
              <a:ext cx="26988" cy="52388"/>
            </a:xfrm>
            <a:custGeom>
              <a:avLst/>
              <a:gdLst>
                <a:gd name="T0" fmla="*/ 7 w 10"/>
                <a:gd name="T1" fmla="*/ 6 h 19"/>
                <a:gd name="T2" fmla="*/ 4 w 10"/>
                <a:gd name="T3" fmla="*/ 5 h 19"/>
                <a:gd name="T4" fmla="*/ 3 w 10"/>
                <a:gd name="T5" fmla="*/ 7 h 19"/>
                <a:gd name="T6" fmla="*/ 10 w 10"/>
                <a:gd name="T7" fmla="*/ 12 h 19"/>
                <a:gd name="T8" fmla="*/ 7 w 10"/>
                <a:gd name="T9" fmla="*/ 16 h 19"/>
                <a:gd name="T10" fmla="*/ 8 w 10"/>
                <a:gd name="T11" fmla="*/ 19 h 19"/>
                <a:gd name="T12" fmla="*/ 6 w 10"/>
                <a:gd name="T13" fmla="*/ 19 h 19"/>
                <a:gd name="T14" fmla="*/ 5 w 10"/>
                <a:gd name="T15" fmla="*/ 17 h 19"/>
                <a:gd name="T16" fmla="*/ 1 w 10"/>
                <a:gd name="T17" fmla="*/ 16 h 19"/>
                <a:gd name="T18" fmla="*/ 2 w 10"/>
                <a:gd name="T19" fmla="*/ 14 h 19"/>
                <a:gd name="T20" fmla="*/ 5 w 10"/>
                <a:gd name="T21" fmla="*/ 14 h 19"/>
                <a:gd name="T22" fmla="*/ 7 w 10"/>
                <a:gd name="T23" fmla="*/ 12 h 19"/>
                <a:gd name="T24" fmla="*/ 0 w 10"/>
                <a:gd name="T25" fmla="*/ 7 h 19"/>
                <a:gd name="T26" fmla="*/ 3 w 10"/>
                <a:gd name="T27" fmla="*/ 3 h 19"/>
                <a:gd name="T28" fmla="*/ 2 w 10"/>
                <a:gd name="T29" fmla="*/ 0 h 19"/>
                <a:gd name="T30" fmla="*/ 4 w 10"/>
                <a:gd name="T31" fmla="*/ 0 h 19"/>
                <a:gd name="T32" fmla="*/ 5 w 10"/>
                <a:gd name="T33" fmla="*/ 2 h 19"/>
                <a:gd name="T34" fmla="*/ 8 w 10"/>
                <a:gd name="T35" fmla="*/ 4 h 19"/>
                <a:gd name="T36" fmla="*/ 7 w 10"/>
                <a:gd name="T3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7" y="6"/>
                  </a:move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9"/>
                    <a:pt x="9" y="8"/>
                    <a:pt x="10" y="12"/>
                  </a:cubicBezTo>
                  <a:cubicBezTo>
                    <a:pt x="10" y="14"/>
                    <a:pt x="9" y="16"/>
                    <a:pt x="7" y="1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2" y="17"/>
                    <a:pt x="1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0"/>
                    <a:pt x="1" y="11"/>
                    <a:pt x="0" y="7"/>
                  </a:cubicBezTo>
                  <a:cubicBezTo>
                    <a:pt x="0" y="5"/>
                    <a:pt x="1" y="3"/>
                    <a:pt x="3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3"/>
                    <a:pt x="8" y="4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917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9"/>
            <p:cNvSpPr/>
            <p:nvPr userDrawn="1"/>
          </p:nvSpPr>
          <p:spPr bwMode="auto">
            <a:xfrm>
              <a:off x="7103268" y="2649538"/>
              <a:ext cx="88900" cy="144463"/>
            </a:xfrm>
            <a:custGeom>
              <a:avLst/>
              <a:gdLst>
                <a:gd name="T0" fmla="*/ 43 w 56"/>
                <a:gd name="T1" fmla="*/ 91 h 91"/>
                <a:gd name="T2" fmla="*/ 0 w 56"/>
                <a:gd name="T3" fmla="*/ 84 h 91"/>
                <a:gd name="T4" fmla="*/ 12 w 56"/>
                <a:gd name="T5" fmla="*/ 0 h 91"/>
                <a:gd name="T6" fmla="*/ 56 w 56"/>
                <a:gd name="T7" fmla="*/ 7 h 91"/>
                <a:gd name="T8" fmla="*/ 43 w 56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1">
                  <a:moveTo>
                    <a:pt x="43" y="91"/>
                  </a:moveTo>
                  <a:lnTo>
                    <a:pt x="0" y="84"/>
                  </a:lnTo>
                  <a:lnTo>
                    <a:pt x="12" y="0"/>
                  </a:lnTo>
                  <a:lnTo>
                    <a:pt x="56" y="7"/>
                  </a:lnTo>
                  <a:lnTo>
                    <a:pt x="43" y="91"/>
                  </a:lnTo>
                  <a:close/>
                </a:path>
              </a:pathLst>
            </a:cu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0"/>
            <p:cNvSpPr/>
            <p:nvPr userDrawn="1"/>
          </p:nvSpPr>
          <p:spPr bwMode="auto">
            <a:xfrm>
              <a:off x="6931818" y="2722563"/>
              <a:ext cx="381000" cy="223838"/>
            </a:xfrm>
            <a:custGeom>
              <a:avLst/>
              <a:gdLst>
                <a:gd name="T0" fmla="*/ 139 w 140"/>
                <a:gd name="T1" fmla="*/ 34 h 82"/>
                <a:gd name="T2" fmla="*/ 93 w 140"/>
                <a:gd name="T3" fmla="*/ 6 h 82"/>
                <a:gd name="T4" fmla="*/ 76 w 140"/>
                <a:gd name="T5" fmla="*/ 23 h 82"/>
                <a:gd name="T6" fmla="*/ 64 w 140"/>
                <a:gd name="T7" fmla="*/ 1 h 82"/>
                <a:gd name="T8" fmla="*/ 11 w 140"/>
                <a:gd name="T9" fmla="*/ 13 h 82"/>
                <a:gd name="T10" fmla="*/ 0 w 140"/>
                <a:gd name="T11" fmla="*/ 59 h 82"/>
                <a:gd name="T12" fmla="*/ 136 w 140"/>
                <a:gd name="T13" fmla="*/ 82 h 82"/>
                <a:gd name="T14" fmla="*/ 139 w 140"/>
                <a:gd name="T15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82">
                  <a:moveTo>
                    <a:pt x="139" y="34"/>
                  </a:moveTo>
                  <a:cubicBezTo>
                    <a:pt x="140" y="23"/>
                    <a:pt x="94" y="5"/>
                    <a:pt x="93" y="6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14" y="2"/>
                    <a:pt x="11" y="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36" y="82"/>
                    <a:pt x="136" y="82"/>
                    <a:pt x="136" y="82"/>
                  </a:cubicBezTo>
                  <a:lnTo>
                    <a:pt x="139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1"/>
            <p:cNvSpPr/>
            <p:nvPr userDrawn="1"/>
          </p:nvSpPr>
          <p:spPr bwMode="auto">
            <a:xfrm>
              <a:off x="7061993" y="2703513"/>
              <a:ext cx="76200" cy="80963"/>
            </a:xfrm>
            <a:custGeom>
              <a:avLst/>
              <a:gdLst>
                <a:gd name="T0" fmla="*/ 31 w 48"/>
                <a:gd name="T1" fmla="*/ 17 h 51"/>
                <a:gd name="T2" fmla="*/ 48 w 48"/>
                <a:gd name="T3" fmla="*/ 51 h 51"/>
                <a:gd name="T4" fmla="*/ 0 w 48"/>
                <a:gd name="T5" fmla="*/ 7 h 51"/>
                <a:gd name="T6" fmla="*/ 33 w 48"/>
                <a:gd name="T7" fmla="*/ 0 h 51"/>
                <a:gd name="T8" fmla="*/ 31 w 48"/>
                <a:gd name="T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1">
                  <a:moveTo>
                    <a:pt x="31" y="17"/>
                  </a:moveTo>
                  <a:lnTo>
                    <a:pt x="48" y="51"/>
                  </a:lnTo>
                  <a:lnTo>
                    <a:pt x="0" y="7"/>
                  </a:lnTo>
                  <a:lnTo>
                    <a:pt x="33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2"/>
            <p:cNvSpPr/>
            <p:nvPr userDrawn="1"/>
          </p:nvSpPr>
          <p:spPr bwMode="auto">
            <a:xfrm>
              <a:off x="7138193" y="2714626"/>
              <a:ext cx="92075" cy="69850"/>
            </a:xfrm>
            <a:custGeom>
              <a:avLst/>
              <a:gdLst>
                <a:gd name="T0" fmla="*/ 26 w 58"/>
                <a:gd name="T1" fmla="*/ 19 h 44"/>
                <a:gd name="T2" fmla="*/ 0 w 58"/>
                <a:gd name="T3" fmla="*/ 44 h 44"/>
                <a:gd name="T4" fmla="*/ 58 w 58"/>
                <a:gd name="T5" fmla="*/ 17 h 44"/>
                <a:gd name="T6" fmla="*/ 29 w 58"/>
                <a:gd name="T7" fmla="*/ 0 h 44"/>
                <a:gd name="T8" fmla="*/ 26 w 58"/>
                <a:gd name="T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26" y="19"/>
                  </a:moveTo>
                  <a:lnTo>
                    <a:pt x="0" y="44"/>
                  </a:lnTo>
                  <a:lnTo>
                    <a:pt x="58" y="17"/>
                  </a:lnTo>
                  <a:lnTo>
                    <a:pt x="29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3"/>
            <p:cNvSpPr/>
            <p:nvPr userDrawn="1"/>
          </p:nvSpPr>
          <p:spPr bwMode="auto">
            <a:xfrm>
              <a:off x="7058818" y="2508251"/>
              <a:ext cx="231775" cy="176213"/>
            </a:xfrm>
            <a:custGeom>
              <a:avLst/>
              <a:gdLst>
                <a:gd name="T0" fmla="*/ 7 w 85"/>
                <a:gd name="T1" fmla="*/ 8 h 65"/>
                <a:gd name="T2" fmla="*/ 15 w 85"/>
                <a:gd name="T3" fmla="*/ 57 h 65"/>
                <a:gd name="T4" fmla="*/ 55 w 85"/>
                <a:gd name="T5" fmla="*/ 64 h 65"/>
                <a:gd name="T6" fmla="*/ 79 w 85"/>
                <a:gd name="T7" fmla="*/ 20 h 65"/>
                <a:gd name="T8" fmla="*/ 48 w 85"/>
                <a:gd name="T9" fmla="*/ 0 h 65"/>
                <a:gd name="T10" fmla="*/ 7 w 85"/>
                <a:gd name="T1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65">
                  <a:moveTo>
                    <a:pt x="7" y="8"/>
                  </a:moveTo>
                  <a:cubicBezTo>
                    <a:pt x="0" y="18"/>
                    <a:pt x="6" y="56"/>
                    <a:pt x="15" y="57"/>
                  </a:cubicBezTo>
                  <a:cubicBezTo>
                    <a:pt x="23" y="59"/>
                    <a:pt x="47" y="62"/>
                    <a:pt x="55" y="64"/>
                  </a:cubicBezTo>
                  <a:cubicBezTo>
                    <a:pt x="64" y="65"/>
                    <a:pt x="85" y="29"/>
                    <a:pt x="79" y="20"/>
                  </a:cubicBezTo>
                  <a:cubicBezTo>
                    <a:pt x="70" y="12"/>
                    <a:pt x="48" y="0"/>
                    <a:pt x="48" y="0"/>
                  </a:cubicBezTo>
                  <a:cubicBezTo>
                    <a:pt x="48" y="0"/>
                    <a:pt x="15" y="3"/>
                    <a:pt x="7" y="8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4"/>
            <p:cNvSpPr/>
            <p:nvPr userDrawn="1"/>
          </p:nvSpPr>
          <p:spPr bwMode="auto">
            <a:xfrm>
              <a:off x="7054056" y="2532063"/>
              <a:ext cx="41275" cy="57150"/>
            </a:xfrm>
            <a:custGeom>
              <a:avLst/>
              <a:gdLst>
                <a:gd name="T0" fmla="*/ 10 w 15"/>
                <a:gd name="T1" fmla="*/ 21 h 21"/>
                <a:gd name="T2" fmla="*/ 0 w 15"/>
                <a:gd name="T3" fmla="*/ 11 h 21"/>
                <a:gd name="T4" fmla="*/ 9 w 15"/>
                <a:gd name="T5" fmla="*/ 1 h 21"/>
                <a:gd name="T6" fmla="*/ 10 w 15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10" y="21"/>
                  </a:moveTo>
                  <a:cubicBezTo>
                    <a:pt x="5" y="21"/>
                    <a:pt x="1" y="17"/>
                    <a:pt x="0" y="11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4" y="0"/>
                    <a:pt x="15" y="21"/>
                    <a:pt x="10" y="21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5"/>
            <p:cNvSpPr/>
            <p:nvPr userDrawn="1"/>
          </p:nvSpPr>
          <p:spPr bwMode="auto">
            <a:xfrm>
              <a:off x="7236618" y="2559051"/>
              <a:ext cx="50800" cy="63500"/>
            </a:xfrm>
            <a:custGeom>
              <a:avLst/>
              <a:gdLst>
                <a:gd name="T0" fmla="*/ 5 w 19"/>
                <a:gd name="T1" fmla="*/ 21 h 23"/>
                <a:gd name="T2" fmla="*/ 17 w 19"/>
                <a:gd name="T3" fmla="*/ 15 h 23"/>
                <a:gd name="T4" fmla="*/ 12 w 19"/>
                <a:gd name="T5" fmla="*/ 2 h 23"/>
                <a:gd name="T6" fmla="*/ 5 w 19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5" y="21"/>
                  </a:moveTo>
                  <a:cubicBezTo>
                    <a:pt x="10" y="23"/>
                    <a:pt x="15" y="20"/>
                    <a:pt x="17" y="15"/>
                  </a:cubicBezTo>
                  <a:cubicBezTo>
                    <a:pt x="19" y="10"/>
                    <a:pt x="17" y="4"/>
                    <a:pt x="12" y="2"/>
                  </a:cubicBezTo>
                  <a:cubicBezTo>
                    <a:pt x="8" y="0"/>
                    <a:pt x="0" y="19"/>
                    <a:pt x="5" y="21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6"/>
            <p:cNvSpPr/>
            <p:nvPr userDrawn="1"/>
          </p:nvSpPr>
          <p:spPr bwMode="auto">
            <a:xfrm>
              <a:off x="7047706" y="2439988"/>
              <a:ext cx="228600" cy="277813"/>
            </a:xfrm>
            <a:custGeom>
              <a:avLst/>
              <a:gdLst>
                <a:gd name="T0" fmla="*/ 37 w 84"/>
                <a:gd name="T1" fmla="*/ 96 h 102"/>
                <a:gd name="T2" fmla="*/ 82 w 84"/>
                <a:gd name="T3" fmla="*/ 33 h 102"/>
                <a:gd name="T4" fmla="*/ 53 w 84"/>
                <a:gd name="T5" fmla="*/ 5 h 102"/>
                <a:gd name="T6" fmla="*/ 16 w 84"/>
                <a:gd name="T7" fmla="*/ 22 h 102"/>
                <a:gd name="T8" fmla="*/ 37 w 84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2">
                  <a:moveTo>
                    <a:pt x="37" y="96"/>
                  </a:moveTo>
                  <a:cubicBezTo>
                    <a:pt x="75" y="102"/>
                    <a:pt x="82" y="33"/>
                    <a:pt x="82" y="33"/>
                  </a:cubicBezTo>
                  <a:cubicBezTo>
                    <a:pt x="82" y="33"/>
                    <a:pt x="84" y="10"/>
                    <a:pt x="53" y="5"/>
                  </a:cubicBezTo>
                  <a:cubicBezTo>
                    <a:pt x="26" y="0"/>
                    <a:pt x="16" y="22"/>
                    <a:pt x="16" y="22"/>
                  </a:cubicBezTo>
                  <a:cubicBezTo>
                    <a:pt x="16" y="22"/>
                    <a:pt x="0" y="90"/>
                    <a:pt x="37" y="96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7"/>
            <p:cNvSpPr/>
            <p:nvPr userDrawn="1"/>
          </p:nvSpPr>
          <p:spPr bwMode="auto">
            <a:xfrm>
              <a:off x="7065168" y="2401888"/>
              <a:ext cx="260350" cy="184150"/>
            </a:xfrm>
            <a:custGeom>
              <a:avLst/>
              <a:gdLst>
                <a:gd name="T0" fmla="*/ 3 w 96"/>
                <a:gd name="T1" fmla="*/ 49 h 68"/>
                <a:gd name="T2" fmla="*/ 9 w 96"/>
                <a:gd name="T3" fmla="*/ 56 h 68"/>
                <a:gd name="T4" fmla="*/ 14 w 96"/>
                <a:gd name="T5" fmla="*/ 32 h 68"/>
                <a:gd name="T6" fmla="*/ 61 w 96"/>
                <a:gd name="T7" fmla="*/ 32 h 68"/>
                <a:gd name="T8" fmla="*/ 72 w 96"/>
                <a:gd name="T9" fmla="*/ 41 h 68"/>
                <a:gd name="T10" fmla="*/ 71 w 96"/>
                <a:gd name="T11" fmla="*/ 67 h 68"/>
                <a:gd name="T12" fmla="*/ 78 w 96"/>
                <a:gd name="T13" fmla="*/ 62 h 68"/>
                <a:gd name="T14" fmla="*/ 48 w 96"/>
                <a:gd name="T15" fmla="*/ 8 h 68"/>
                <a:gd name="T16" fmla="*/ 3 w 96"/>
                <a:gd name="T17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8">
                  <a:moveTo>
                    <a:pt x="3" y="49"/>
                  </a:moveTo>
                  <a:cubicBezTo>
                    <a:pt x="6" y="49"/>
                    <a:pt x="9" y="56"/>
                    <a:pt x="9" y="56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52" y="45"/>
                    <a:pt x="61" y="32"/>
                  </a:cubicBezTo>
                  <a:cubicBezTo>
                    <a:pt x="72" y="29"/>
                    <a:pt x="72" y="41"/>
                    <a:pt x="72" y="41"/>
                  </a:cubicBezTo>
                  <a:cubicBezTo>
                    <a:pt x="72" y="41"/>
                    <a:pt x="71" y="68"/>
                    <a:pt x="71" y="67"/>
                  </a:cubicBezTo>
                  <a:cubicBezTo>
                    <a:pt x="74" y="60"/>
                    <a:pt x="78" y="62"/>
                    <a:pt x="78" y="62"/>
                  </a:cubicBezTo>
                  <a:cubicBezTo>
                    <a:pt x="78" y="62"/>
                    <a:pt x="96" y="16"/>
                    <a:pt x="48" y="8"/>
                  </a:cubicBezTo>
                  <a:cubicBezTo>
                    <a:pt x="0" y="0"/>
                    <a:pt x="3" y="48"/>
                    <a:pt x="3" y="49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8"/>
            <p:cNvSpPr>
              <a:spLocks noEditPoints="1"/>
            </p:cNvSpPr>
            <p:nvPr userDrawn="1"/>
          </p:nvSpPr>
          <p:spPr bwMode="auto">
            <a:xfrm>
              <a:off x="7081043" y="2532063"/>
              <a:ext cx="182563" cy="82550"/>
            </a:xfrm>
            <a:custGeom>
              <a:avLst/>
              <a:gdLst>
                <a:gd name="T0" fmla="*/ 51 w 67"/>
                <a:gd name="T1" fmla="*/ 7 h 30"/>
                <a:gd name="T2" fmla="*/ 34 w 67"/>
                <a:gd name="T3" fmla="*/ 14 h 30"/>
                <a:gd name="T4" fmla="*/ 19 w 67"/>
                <a:gd name="T5" fmla="*/ 2 h 30"/>
                <a:gd name="T6" fmla="*/ 1 w 67"/>
                <a:gd name="T7" fmla="*/ 10 h 30"/>
                <a:gd name="T8" fmla="*/ 15 w 67"/>
                <a:gd name="T9" fmla="*/ 24 h 30"/>
                <a:gd name="T10" fmla="*/ 33 w 67"/>
                <a:gd name="T11" fmla="*/ 17 h 30"/>
                <a:gd name="T12" fmla="*/ 48 w 67"/>
                <a:gd name="T13" fmla="*/ 29 h 30"/>
                <a:gd name="T14" fmla="*/ 66 w 67"/>
                <a:gd name="T15" fmla="*/ 21 h 30"/>
                <a:gd name="T16" fmla="*/ 51 w 67"/>
                <a:gd name="T17" fmla="*/ 7 h 30"/>
                <a:gd name="T18" fmla="*/ 17 w 67"/>
                <a:gd name="T19" fmla="*/ 16 h 30"/>
                <a:gd name="T20" fmla="*/ 8 w 67"/>
                <a:gd name="T21" fmla="*/ 11 h 30"/>
                <a:gd name="T22" fmla="*/ 18 w 67"/>
                <a:gd name="T23" fmla="*/ 9 h 30"/>
                <a:gd name="T24" fmla="*/ 26 w 67"/>
                <a:gd name="T25" fmla="*/ 14 h 30"/>
                <a:gd name="T26" fmla="*/ 17 w 67"/>
                <a:gd name="T27" fmla="*/ 16 h 30"/>
                <a:gd name="T28" fmla="*/ 49 w 67"/>
                <a:gd name="T29" fmla="*/ 21 h 30"/>
                <a:gd name="T30" fmla="*/ 40 w 67"/>
                <a:gd name="T31" fmla="*/ 16 h 30"/>
                <a:gd name="T32" fmla="*/ 50 w 67"/>
                <a:gd name="T33" fmla="*/ 14 h 30"/>
                <a:gd name="T34" fmla="*/ 59 w 67"/>
                <a:gd name="T35" fmla="*/ 19 h 30"/>
                <a:gd name="T36" fmla="*/ 49 w 67"/>
                <a:gd name="T3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0">
                  <a:moveTo>
                    <a:pt x="51" y="7"/>
                  </a:moveTo>
                  <a:cubicBezTo>
                    <a:pt x="43" y="6"/>
                    <a:pt x="36" y="9"/>
                    <a:pt x="34" y="14"/>
                  </a:cubicBezTo>
                  <a:cubicBezTo>
                    <a:pt x="33" y="8"/>
                    <a:pt x="27" y="3"/>
                    <a:pt x="19" y="2"/>
                  </a:cubicBezTo>
                  <a:cubicBezTo>
                    <a:pt x="10" y="0"/>
                    <a:pt x="2" y="4"/>
                    <a:pt x="1" y="10"/>
                  </a:cubicBezTo>
                  <a:cubicBezTo>
                    <a:pt x="0" y="16"/>
                    <a:pt x="6" y="22"/>
                    <a:pt x="15" y="24"/>
                  </a:cubicBezTo>
                  <a:cubicBezTo>
                    <a:pt x="24" y="25"/>
                    <a:pt x="31" y="22"/>
                    <a:pt x="33" y="17"/>
                  </a:cubicBezTo>
                  <a:cubicBezTo>
                    <a:pt x="33" y="22"/>
                    <a:pt x="40" y="28"/>
                    <a:pt x="48" y="29"/>
                  </a:cubicBezTo>
                  <a:cubicBezTo>
                    <a:pt x="57" y="30"/>
                    <a:pt x="65" y="27"/>
                    <a:pt x="66" y="21"/>
                  </a:cubicBezTo>
                  <a:cubicBezTo>
                    <a:pt x="67" y="15"/>
                    <a:pt x="60" y="9"/>
                    <a:pt x="51" y="7"/>
                  </a:cubicBezTo>
                  <a:close/>
                  <a:moveTo>
                    <a:pt x="17" y="16"/>
                  </a:moveTo>
                  <a:cubicBezTo>
                    <a:pt x="12" y="15"/>
                    <a:pt x="8" y="13"/>
                    <a:pt x="8" y="11"/>
                  </a:cubicBezTo>
                  <a:cubicBezTo>
                    <a:pt x="8" y="9"/>
                    <a:pt x="13" y="8"/>
                    <a:pt x="18" y="9"/>
                  </a:cubicBezTo>
                  <a:cubicBezTo>
                    <a:pt x="23" y="10"/>
                    <a:pt x="27" y="12"/>
                    <a:pt x="26" y="14"/>
                  </a:cubicBezTo>
                  <a:cubicBezTo>
                    <a:pt x="26" y="15"/>
                    <a:pt x="22" y="16"/>
                    <a:pt x="17" y="16"/>
                  </a:cubicBezTo>
                  <a:close/>
                  <a:moveTo>
                    <a:pt x="49" y="21"/>
                  </a:moveTo>
                  <a:cubicBezTo>
                    <a:pt x="44" y="20"/>
                    <a:pt x="40" y="18"/>
                    <a:pt x="40" y="16"/>
                  </a:cubicBezTo>
                  <a:cubicBezTo>
                    <a:pt x="41" y="14"/>
                    <a:pt x="45" y="13"/>
                    <a:pt x="50" y="14"/>
                  </a:cubicBezTo>
                  <a:cubicBezTo>
                    <a:pt x="55" y="15"/>
                    <a:pt x="59" y="17"/>
                    <a:pt x="59" y="19"/>
                  </a:cubicBezTo>
                  <a:cubicBezTo>
                    <a:pt x="58" y="21"/>
                    <a:pt x="54" y="22"/>
                    <a:pt x="49" y="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9"/>
            <p:cNvSpPr/>
            <p:nvPr userDrawn="1"/>
          </p:nvSpPr>
          <p:spPr bwMode="auto">
            <a:xfrm>
              <a:off x="7084218" y="2393951"/>
              <a:ext cx="214313" cy="114300"/>
            </a:xfrm>
            <a:custGeom>
              <a:avLst/>
              <a:gdLst>
                <a:gd name="T0" fmla="*/ 77 w 79"/>
                <a:gd name="T1" fmla="*/ 42 h 42"/>
                <a:gd name="T2" fmla="*/ 44 w 79"/>
                <a:gd name="T3" fmla="*/ 4 h 42"/>
                <a:gd name="T4" fmla="*/ 0 w 79"/>
                <a:gd name="T5" fmla="*/ 29 h 42"/>
                <a:gd name="T6" fmla="*/ 77 w 79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2">
                  <a:moveTo>
                    <a:pt x="77" y="42"/>
                  </a:moveTo>
                  <a:cubicBezTo>
                    <a:pt x="79" y="32"/>
                    <a:pt x="65" y="7"/>
                    <a:pt x="44" y="4"/>
                  </a:cubicBezTo>
                  <a:cubicBezTo>
                    <a:pt x="22" y="0"/>
                    <a:pt x="2" y="19"/>
                    <a:pt x="0" y="29"/>
                  </a:cubicBezTo>
                  <a:lnTo>
                    <a:pt x="77" y="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0"/>
            <p:cNvSpPr/>
            <p:nvPr userDrawn="1"/>
          </p:nvSpPr>
          <p:spPr bwMode="auto">
            <a:xfrm>
              <a:off x="7084218" y="2463801"/>
              <a:ext cx="209550" cy="44450"/>
            </a:xfrm>
            <a:custGeom>
              <a:avLst/>
              <a:gdLst>
                <a:gd name="T0" fmla="*/ 77 w 77"/>
                <a:gd name="T1" fmla="*/ 16 h 16"/>
                <a:gd name="T2" fmla="*/ 77 w 77"/>
                <a:gd name="T3" fmla="*/ 13 h 16"/>
                <a:gd name="T4" fmla="*/ 1 w 77"/>
                <a:gd name="T5" fmla="*/ 0 h 16"/>
                <a:gd name="T6" fmla="*/ 0 w 77"/>
                <a:gd name="T7" fmla="*/ 3 h 16"/>
                <a:gd name="T8" fmla="*/ 77 w 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6">
                  <a:moveTo>
                    <a:pt x="77" y="16"/>
                  </a:moveTo>
                  <a:cubicBezTo>
                    <a:pt x="77" y="15"/>
                    <a:pt x="77" y="14"/>
                    <a:pt x="77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77" y="16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1"/>
            <p:cNvSpPr/>
            <p:nvPr userDrawn="1"/>
          </p:nvSpPr>
          <p:spPr bwMode="auto">
            <a:xfrm>
              <a:off x="7058818" y="2470151"/>
              <a:ext cx="246063" cy="69850"/>
            </a:xfrm>
            <a:custGeom>
              <a:avLst/>
              <a:gdLst>
                <a:gd name="T0" fmla="*/ 84 w 90"/>
                <a:gd name="T1" fmla="*/ 26 h 26"/>
                <a:gd name="T2" fmla="*/ 4 w 90"/>
                <a:gd name="T3" fmla="*/ 13 h 26"/>
                <a:gd name="T4" fmla="*/ 0 w 90"/>
                <a:gd name="T5" fmla="*/ 10 h 26"/>
                <a:gd name="T6" fmla="*/ 2 w 90"/>
                <a:gd name="T7" fmla="*/ 2 h 26"/>
                <a:gd name="T8" fmla="*/ 6 w 90"/>
                <a:gd name="T9" fmla="*/ 1 h 26"/>
                <a:gd name="T10" fmla="*/ 86 w 90"/>
                <a:gd name="T11" fmla="*/ 14 h 26"/>
                <a:gd name="T12" fmla="*/ 90 w 90"/>
                <a:gd name="T13" fmla="*/ 16 h 26"/>
                <a:gd name="T14" fmla="*/ 88 w 90"/>
                <a:gd name="T15" fmla="*/ 25 h 26"/>
                <a:gd name="T16" fmla="*/ 84 w 9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6">
                  <a:moveTo>
                    <a:pt x="84" y="26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8" y="14"/>
                    <a:pt x="90" y="15"/>
                    <a:pt x="90" y="16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6"/>
                    <a:pt x="86" y="26"/>
                    <a:pt x="84" y="2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2"/>
            <p:cNvSpPr/>
            <p:nvPr userDrawn="1"/>
          </p:nvSpPr>
          <p:spPr bwMode="auto">
            <a:xfrm>
              <a:off x="5357018" y="1890713"/>
              <a:ext cx="160338" cy="290513"/>
            </a:xfrm>
            <a:custGeom>
              <a:avLst/>
              <a:gdLst>
                <a:gd name="T0" fmla="*/ 49 w 59"/>
                <a:gd name="T1" fmla="*/ 0 h 107"/>
                <a:gd name="T2" fmla="*/ 49 w 59"/>
                <a:gd name="T3" fmla="*/ 77 h 107"/>
                <a:gd name="T4" fmla="*/ 29 w 59"/>
                <a:gd name="T5" fmla="*/ 96 h 107"/>
                <a:gd name="T6" fmla="*/ 10 w 59"/>
                <a:gd name="T7" fmla="*/ 77 h 107"/>
                <a:gd name="T8" fmla="*/ 5 w 59"/>
                <a:gd name="T9" fmla="*/ 72 h 107"/>
                <a:gd name="T10" fmla="*/ 0 w 59"/>
                <a:gd name="T11" fmla="*/ 77 h 107"/>
                <a:gd name="T12" fmla="*/ 29 w 59"/>
                <a:gd name="T13" fmla="*/ 107 h 107"/>
                <a:gd name="T14" fmla="*/ 59 w 59"/>
                <a:gd name="T15" fmla="*/ 77 h 107"/>
                <a:gd name="T16" fmla="*/ 59 w 59"/>
                <a:gd name="T17" fmla="*/ 0 h 107"/>
                <a:gd name="T18" fmla="*/ 49 w 59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7">
                  <a:moveTo>
                    <a:pt x="49" y="0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49" y="88"/>
                    <a:pt x="40" y="96"/>
                    <a:pt x="29" y="96"/>
                  </a:cubicBezTo>
                  <a:cubicBezTo>
                    <a:pt x="19" y="96"/>
                    <a:pt x="10" y="88"/>
                    <a:pt x="10" y="77"/>
                  </a:cubicBezTo>
                  <a:cubicBezTo>
                    <a:pt x="10" y="74"/>
                    <a:pt x="8" y="72"/>
                    <a:pt x="5" y="72"/>
                  </a:cubicBezTo>
                  <a:cubicBezTo>
                    <a:pt x="2" y="72"/>
                    <a:pt x="0" y="74"/>
                    <a:pt x="0" y="77"/>
                  </a:cubicBezTo>
                  <a:cubicBezTo>
                    <a:pt x="0" y="93"/>
                    <a:pt x="13" y="107"/>
                    <a:pt x="29" y="107"/>
                  </a:cubicBezTo>
                  <a:cubicBezTo>
                    <a:pt x="46" y="107"/>
                    <a:pt x="59" y="93"/>
                    <a:pt x="59" y="77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3"/>
            <p:cNvSpPr/>
            <p:nvPr userDrawn="1"/>
          </p:nvSpPr>
          <p:spPr bwMode="auto">
            <a:xfrm>
              <a:off x="5345906" y="1658938"/>
              <a:ext cx="307975" cy="231775"/>
            </a:xfrm>
            <a:custGeom>
              <a:avLst/>
              <a:gdLst>
                <a:gd name="T0" fmla="*/ 58 w 113"/>
                <a:gd name="T1" fmla="*/ 0 h 85"/>
                <a:gd name="T2" fmla="*/ 58 w 113"/>
                <a:gd name="T3" fmla="*/ 0 h 85"/>
                <a:gd name="T4" fmla="*/ 0 w 113"/>
                <a:gd name="T5" fmla="*/ 85 h 85"/>
                <a:gd name="T6" fmla="*/ 113 w 113"/>
                <a:gd name="T7" fmla="*/ 85 h 85"/>
                <a:gd name="T8" fmla="*/ 58 w 11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5"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22"/>
                    <a:pt x="0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3" y="22"/>
                    <a:pt x="58" y="0"/>
                    <a:pt x="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4"/>
            <p:cNvSpPr/>
            <p:nvPr userDrawn="1"/>
          </p:nvSpPr>
          <p:spPr bwMode="auto">
            <a:xfrm>
              <a:off x="5447506" y="1658938"/>
              <a:ext cx="111125" cy="231775"/>
            </a:xfrm>
            <a:custGeom>
              <a:avLst/>
              <a:gdLst>
                <a:gd name="T0" fmla="*/ 21 w 41"/>
                <a:gd name="T1" fmla="*/ 0 h 85"/>
                <a:gd name="T2" fmla="*/ 21 w 41"/>
                <a:gd name="T3" fmla="*/ 0 h 85"/>
                <a:gd name="T4" fmla="*/ 0 w 41"/>
                <a:gd name="T5" fmla="*/ 85 h 85"/>
                <a:gd name="T6" fmla="*/ 41 w 41"/>
                <a:gd name="T7" fmla="*/ 85 h 85"/>
                <a:gd name="T8" fmla="*/ 21 w 41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22"/>
                    <a:pt x="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22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5"/>
            <p:cNvSpPr/>
            <p:nvPr userDrawn="1"/>
          </p:nvSpPr>
          <p:spPr bwMode="auto">
            <a:xfrm>
              <a:off x="5269706" y="1658938"/>
              <a:ext cx="233363" cy="231775"/>
            </a:xfrm>
            <a:custGeom>
              <a:avLst/>
              <a:gdLst>
                <a:gd name="T0" fmla="*/ 86 w 86"/>
                <a:gd name="T1" fmla="*/ 0 h 85"/>
                <a:gd name="T2" fmla="*/ 0 w 86"/>
                <a:gd name="T3" fmla="*/ 85 h 85"/>
                <a:gd name="T4" fmla="*/ 1 w 86"/>
                <a:gd name="T5" fmla="*/ 85 h 85"/>
                <a:gd name="T6" fmla="*/ 28 w 86"/>
                <a:gd name="T7" fmla="*/ 85 h 85"/>
                <a:gd name="T8" fmla="*/ 86 w 8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0"/>
                  </a:moveTo>
                  <a:cubicBezTo>
                    <a:pt x="39" y="0"/>
                    <a:pt x="0" y="38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22"/>
                    <a:pt x="86" y="0"/>
                    <a:pt x="86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6"/>
            <p:cNvSpPr/>
            <p:nvPr userDrawn="1"/>
          </p:nvSpPr>
          <p:spPr bwMode="auto">
            <a:xfrm>
              <a:off x="5503068" y="1658938"/>
              <a:ext cx="234950" cy="231775"/>
            </a:xfrm>
            <a:custGeom>
              <a:avLst/>
              <a:gdLst>
                <a:gd name="T0" fmla="*/ 0 w 86"/>
                <a:gd name="T1" fmla="*/ 0 h 85"/>
                <a:gd name="T2" fmla="*/ 0 w 86"/>
                <a:gd name="T3" fmla="*/ 0 h 85"/>
                <a:gd name="T4" fmla="*/ 55 w 86"/>
                <a:gd name="T5" fmla="*/ 85 h 85"/>
                <a:gd name="T6" fmla="*/ 85 w 86"/>
                <a:gd name="T7" fmla="*/ 85 h 85"/>
                <a:gd name="T8" fmla="*/ 86 w 86"/>
                <a:gd name="T9" fmla="*/ 85 h 85"/>
                <a:gd name="T10" fmla="*/ 0 w 86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" y="22"/>
                    <a:pt x="5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38"/>
                    <a:pt x="47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7"/>
            <p:cNvSpPr/>
            <p:nvPr userDrawn="1"/>
          </p:nvSpPr>
          <p:spPr bwMode="auto">
            <a:xfrm>
              <a:off x="5276056" y="1600201"/>
              <a:ext cx="123825" cy="130175"/>
            </a:xfrm>
            <a:custGeom>
              <a:avLst/>
              <a:gdLst>
                <a:gd name="T0" fmla="*/ 23 w 46"/>
                <a:gd name="T1" fmla="*/ 35 h 48"/>
                <a:gd name="T2" fmla="*/ 2 w 46"/>
                <a:gd name="T3" fmla="*/ 0 h 48"/>
                <a:gd name="T4" fmla="*/ 23 w 46"/>
                <a:gd name="T5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8">
                  <a:moveTo>
                    <a:pt x="23" y="35"/>
                  </a:moveTo>
                  <a:cubicBezTo>
                    <a:pt x="0" y="48"/>
                    <a:pt x="2" y="0"/>
                    <a:pt x="2" y="0"/>
                  </a:cubicBezTo>
                  <a:cubicBezTo>
                    <a:pt x="2" y="0"/>
                    <a:pt x="46" y="22"/>
                    <a:pt x="23" y="35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8"/>
            <p:cNvSpPr/>
            <p:nvPr userDrawn="1"/>
          </p:nvSpPr>
          <p:spPr bwMode="auto">
            <a:xfrm>
              <a:off x="5314156" y="1509713"/>
              <a:ext cx="76200" cy="79375"/>
            </a:xfrm>
            <a:custGeom>
              <a:avLst/>
              <a:gdLst>
                <a:gd name="T0" fmla="*/ 14 w 28"/>
                <a:gd name="T1" fmla="*/ 21 h 29"/>
                <a:gd name="T2" fmla="*/ 2 w 28"/>
                <a:gd name="T3" fmla="*/ 0 h 29"/>
                <a:gd name="T4" fmla="*/ 14 w 28"/>
                <a:gd name="T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9">
                  <a:moveTo>
                    <a:pt x="14" y="21"/>
                  </a:moveTo>
                  <a:cubicBezTo>
                    <a:pt x="0" y="29"/>
                    <a:pt x="2" y="0"/>
                    <a:pt x="2" y="0"/>
                  </a:cubicBezTo>
                  <a:cubicBezTo>
                    <a:pt x="2" y="0"/>
                    <a:pt x="28" y="14"/>
                    <a:pt x="14" y="21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9"/>
            <p:cNvSpPr/>
            <p:nvPr userDrawn="1"/>
          </p:nvSpPr>
          <p:spPr bwMode="auto">
            <a:xfrm>
              <a:off x="5418931" y="1536701"/>
              <a:ext cx="98425" cy="103188"/>
            </a:xfrm>
            <a:custGeom>
              <a:avLst/>
              <a:gdLst>
                <a:gd name="T0" fmla="*/ 18 w 36"/>
                <a:gd name="T1" fmla="*/ 28 h 38"/>
                <a:gd name="T2" fmla="*/ 2 w 36"/>
                <a:gd name="T3" fmla="*/ 0 h 38"/>
                <a:gd name="T4" fmla="*/ 18 w 36"/>
                <a:gd name="T5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8">
                  <a:moveTo>
                    <a:pt x="18" y="28"/>
                  </a:moveTo>
                  <a:cubicBezTo>
                    <a:pt x="0" y="38"/>
                    <a:pt x="2" y="0"/>
                    <a:pt x="2" y="0"/>
                  </a:cubicBezTo>
                  <a:cubicBezTo>
                    <a:pt x="2" y="0"/>
                    <a:pt x="36" y="18"/>
                    <a:pt x="18" y="28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0"/>
            <p:cNvSpPr/>
            <p:nvPr userDrawn="1"/>
          </p:nvSpPr>
          <p:spPr bwMode="auto">
            <a:xfrm>
              <a:off x="5585618" y="1493838"/>
              <a:ext cx="117475" cy="271463"/>
            </a:xfrm>
            <a:custGeom>
              <a:avLst/>
              <a:gdLst>
                <a:gd name="T0" fmla="*/ 22 w 74"/>
                <a:gd name="T1" fmla="*/ 3 h 171"/>
                <a:gd name="T2" fmla="*/ 0 w 74"/>
                <a:gd name="T3" fmla="*/ 79 h 171"/>
                <a:gd name="T4" fmla="*/ 38 w 74"/>
                <a:gd name="T5" fmla="*/ 74 h 171"/>
                <a:gd name="T6" fmla="*/ 0 w 74"/>
                <a:gd name="T7" fmla="*/ 171 h 171"/>
                <a:gd name="T8" fmla="*/ 74 w 74"/>
                <a:gd name="T9" fmla="*/ 58 h 171"/>
                <a:gd name="T10" fmla="*/ 27 w 74"/>
                <a:gd name="T11" fmla="*/ 60 h 171"/>
                <a:gd name="T12" fmla="*/ 55 w 74"/>
                <a:gd name="T13" fmla="*/ 0 h 171"/>
                <a:gd name="T14" fmla="*/ 22 w 74"/>
                <a:gd name="T15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71">
                  <a:moveTo>
                    <a:pt x="22" y="3"/>
                  </a:moveTo>
                  <a:lnTo>
                    <a:pt x="0" y="79"/>
                  </a:lnTo>
                  <a:lnTo>
                    <a:pt x="38" y="74"/>
                  </a:lnTo>
                  <a:lnTo>
                    <a:pt x="0" y="171"/>
                  </a:lnTo>
                  <a:lnTo>
                    <a:pt x="74" y="58"/>
                  </a:lnTo>
                  <a:lnTo>
                    <a:pt x="27" y="60"/>
                  </a:lnTo>
                  <a:lnTo>
                    <a:pt x="55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1"/>
            <p:cNvSpPr/>
            <p:nvPr userDrawn="1"/>
          </p:nvSpPr>
          <p:spPr bwMode="auto">
            <a:xfrm>
              <a:off x="4887118" y="3040063"/>
              <a:ext cx="458788" cy="563563"/>
            </a:xfrm>
            <a:custGeom>
              <a:avLst/>
              <a:gdLst>
                <a:gd name="T0" fmla="*/ 289 w 289"/>
                <a:gd name="T1" fmla="*/ 317 h 355"/>
                <a:gd name="T2" fmla="*/ 42 w 289"/>
                <a:gd name="T3" fmla="*/ 355 h 355"/>
                <a:gd name="T4" fmla="*/ 0 w 289"/>
                <a:gd name="T5" fmla="*/ 72 h 355"/>
                <a:gd name="T6" fmla="*/ 25 w 289"/>
                <a:gd name="T7" fmla="*/ 35 h 355"/>
                <a:gd name="T8" fmla="*/ 239 w 289"/>
                <a:gd name="T9" fmla="*/ 0 h 355"/>
                <a:gd name="T10" fmla="*/ 289 w 289"/>
                <a:gd name="T11" fmla="*/ 31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355">
                  <a:moveTo>
                    <a:pt x="289" y="317"/>
                  </a:moveTo>
                  <a:lnTo>
                    <a:pt x="42" y="355"/>
                  </a:lnTo>
                  <a:lnTo>
                    <a:pt x="0" y="72"/>
                  </a:lnTo>
                  <a:lnTo>
                    <a:pt x="25" y="35"/>
                  </a:lnTo>
                  <a:lnTo>
                    <a:pt x="239" y="0"/>
                  </a:lnTo>
                  <a:lnTo>
                    <a:pt x="289" y="3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2"/>
            <p:cNvSpPr/>
            <p:nvPr userDrawn="1"/>
          </p:nvSpPr>
          <p:spPr bwMode="auto">
            <a:xfrm>
              <a:off x="4887118" y="3095626"/>
              <a:ext cx="47625" cy="58738"/>
            </a:xfrm>
            <a:custGeom>
              <a:avLst/>
              <a:gdLst>
                <a:gd name="T0" fmla="*/ 25 w 30"/>
                <a:gd name="T1" fmla="*/ 0 h 37"/>
                <a:gd name="T2" fmla="*/ 0 w 30"/>
                <a:gd name="T3" fmla="*/ 37 h 37"/>
                <a:gd name="T4" fmla="*/ 30 w 30"/>
                <a:gd name="T5" fmla="*/ 32 h 37"/>
                <a:gd name="T6" fmla="*/ 25 w 30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7">
                  <a:moveTo>
                    <a:pt x="25" y="0"/>
                  </a:moveTo>
                  <a:lnTo>
                    <a:pt x="0" y="37"/>
                  </a:lnTo>
                  <a:lnTo>
                    <a:pt x="30" y="3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3"/>
            <p:cNvSpPr/>
            <p:nvPr userDrawn="1"/>
          </p:nvSpPr>
          <p:spPr bwMode="auto">
            <a:xfrm>
              <a:off x="5006181" y="3554413"/>
              <a:ext cx="87313" cy="111125"/>
            </a:xfrm>
            <a:custGeom>
              <a:avLst/>
              <a:gdLst>
                <a:gd name="T0" fmla="*/ 55 w 55"/>
                <a:gd name="T1" fmla="*/ 64 h 70"/>
                <a:gd name="T2" fmla="*/ 31 w 55"/>
                <a:gd name="T3" fmla="*/ 55 h 70"/>
                <a:gd name="T4" fmla="*/ 9 w 55"/>
                <a:gd name="T5" fmla="*/ 70 h 70"/>
                <a:gd name="T6" fmla="*/ 0 w 55"/>
                <a:gd name="T7" fmla="*/ 7 h 70"/>
                <a:gd name="T8" fmla="*/ 45 w 55"/>
                <a:gd name="T9" fmla="*/ 0 h 70"/>
                <a:gd name="T10" fmla="*/ 55 w 55"/>
                <a:gd name="T1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0">
                  <a:moveTo>
                    <a:pt x="55" y="64"/>
                  </a:moveTo>
                  <a:lnTo>
                    <a:pt x="31" y="55"/>
                  </a:lnTo>
                  <a:lnTo>
                    <a:pt x="9" y="70"/>
                  </a:lnTo>
                  <a:lnTo>
                    <a:pt x="0" y="7"/>
                  </a:lnTo>
                  <a:lnTo>
                    <a:pt x="45" y="0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rgbClr val="94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4"/>
            <p:cNvSpPr/>
            <p:nvPr userDrawn="1"/>
          </p:nvSpPr>
          <p:spPr bwMode="auto">
            <a:xfrm>
              <a:off x="4976018" y="3462338"/>
              <a:ext cx="117475" cy="117475"/>
            </a:xfrm>
            <a:custGeom>
              <a:avLst/>
              <a:gdLst>
                <a:gd name="T0" fmla="*/ 41 w 43"/>
                <a:gd name="T1" fmla="*/ 19 h 43"/>
                <a:gd name="T2" fmla="*/ 25 w 43"/>
                <a:gd name="T3" fmla="*/ 42 h 43"/>
                <a:gd name="T4" fmla="*/ 2 w 43"/>
                <a:gd name="T5" fmla="*/ 25 h 43"/>
                <a:gd name="T6" fmla="*/ 18 w 43"/>
                <a:gd name="T7" fmla="*/ 2 h 43"/>
                <a:gd name="T8" fmla="*/ 41 w 43"/>
                <a:gd name="T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1" y="19"/>
                  </a:moveTo>
                  <a:cubicBezTo>
                    <a:pt x="43" y="30"/>
                    <a:pt x="36" y="40"/>
                    <a:pt x="25" y="42"/>
                  </a:cubicBezTo>
                  <a:cubicBezTo>
                    <a:pt x="14" y="43"/>
                    <a:pt x="3" y="36"/>
                    <a:pt x="2" y="25"/>
                  </a:cubicBezTo>
                  <a:cubicBezTo>
                    <a:pt x="0" y="14"/>
                    <a:pt x="7" y="4"/>
                    <a:pt x="18" y="2"/>
                  </a:cubicBezTo>
                  <a:cubicBezTo>
                    <a:pt x="29" y="0"/>
                    <a:pt x="40" y="8"/>
                    <a:pt x="41" y="19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5"/>
            <p:cNvSpPr/>
            <p:nvPr userDrawn="1"/>
          </p:nvSpPr>
          <p:spPr bwMode="auto">
            <a:xfrm>
              <a:off x="4987131" y="3476626"/>
              <a:ext cx="95250" cy="92075"/>
            </a:xfrm>
            <a:custGeom>
              <a:avLst/>
              <a:gdLst>
                <a:gd name="T0" fmla="*/ 33 w 35"/>
                <a:gd name="T1" fmla="*/ 14 h 34"/>
                <a:gd name="T2" fmla="*/ 20 w 35"/>
                <a:gd name="T3" fmla="*/ 33 h 34"/>
                <a:gd name="T4" fmla="*/ 2 w 35"/>
                <a:gd name="T5" fmla="*/ 19 h 34"/>
                <a:gd name="T6" fmla="*/ 15 w 35"/>
                <a:gd name="T7" fmla="*/ 1 h 34"/>
                <a:gd name="T8" fmla="*/ 33 w 35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33" y="14"/>
                  </a:moveTo>
                  <a:cubicBezTo>
                    <a:pt x="35" y="23"/>
                    <a:pt x="29" y="31"/>
                    <a:pt x="20" y="33"/>
                  </a:cubicBezTo>
                  <a:cubicBezTo>
                    <a:pt x="11" y="34"/>
                    <a:pt x="3" y="28"/>
                    <a:pt x="2" y="19"/>
                  </a:cubicBezTo>
                  <a:cubicBezTo>
                    <a:pt x="0" y="11"/>
                    <a:pt x="6" y="2"/>
                    <a:pt x="15" y="1"/>
                  </a:cubicBezTo>
                  <a:cubicBezTo>
                    <a:pt x="24" y="0"/>
                    <a:pt x="32" y="6"/>
                    <a:pt x="33" y="14"/>
                  </a:cubicBezTo>
                  <a:close/>
                </a:path>
              </a:pathLst>
            </a:custGeom>
            <a:solidFill>
              <a:srgbClr val="82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6"/>
            <p:cNvSpPr/>
            <p:nvPr userDrawn="1"/>
          </p:nvSpPr>
          <p:spPr bwMode="auto">
            <a:xfrm>
              <a:off x="4926806" y="3130551"/>
              <a:ext cx="311150" cy="80963"/>
            </a:xfrm>
            <a:custGeom>
              <a:avLst/>
              <a:gdLst>
                <a:gd name="T0" fmla="*/ 196 w 196"/>
                <a:gd name="T1" fmla="*/ 21 h 51"/>
                <a:gd name="T2" fmla="*/ 2 w 196"/>
                <a:gd name="T3" fmla="*/ 51 h 51"/>
                <a:gd name="T4" fmla="*/ 0 w 196"/>
                <a:gd name="T5" fmla="*/ 31 h 51"/>
                <a:gd name="T6" fmla="*/ 192 w 196"/>
                <a:gd name="T7" fmla="*/ 0 h 51"/>
                <a:gd name="T8" fmla="*/ 196 w 196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1">
                  <a:moveTo>
                    <a:pt x="196" y="21"/>
                  </a:moveTo>
                  <a:lnTo>
                    <a:pt x="2" y="51"/>
                  </a:lnTo>
                  <a:lnTo>
                    <a:pt x="0" y="31"/>
                  </a:lnTo>
                  <a:lnTo>
                    <a:pt x="192" y="0"/>
                  </a:lnTo>
                  <a:lnTo>
                    <a:pt x="196" y="21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7"/>
            <p:cNvSpPr/>
            <p:nvPr userDrawn="1"/>
          </p:nvSpPr>
          <p:spPr bwMode="auto">
            <a:xfrm>
              <a:off x="4934743" y="3192463"/>
              <a:ext cx="312738" cy="82550"/>
            </a:xfrm>
            <a:custGeom>
              <a:avLst/>
              <a:gdLst>
                <a:gd name="T0" fmla="*/ 197 w 197"/>
                <a:gd name="T1" fmla="*/ 21 h 52"/>
                <a:gd name="T2" fmla="*/ 4 w 197"/>
                <a:gd name="T3" fmla="*/ 52 h 52"/>
                <a:gd name="T4" fmla="*/ 0 w 197"/>
                <a:gd name="T5" fmla="*/ 31 h 52"/>
                <a:gd name="T6" fmla="*/ 194 w 197"/>
                <a:gd name="T7" fmla="*/ 0 h 52"/>
                <a:gd name="T8" fmla="*/ 197 w 197"/>
                <a:gd name="T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2">
                  <a:moveTo>
                    <a:pt x="197" y="21"/>
                  </a:moveTo>
                  <a:lnTo>
                    <a:pt x="4" y="52"/>
                  </a:lnTo>
                  <a:lnTo>
                    <a:pt x="0" y="31"/>
                  </a:lnTo>
                  <a:lnTo>
                    <a:pt x="194" y="0"/>
                  </a:lnTo>
                  <a:lnTo>
                    <a:pt x="197" y="21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8"/>
            <p:cNvSpPr/>
            <p:nvPr userDrawn="1"/>
          </p:nvSpPr>
          <p:spPr bwMode="auto">
            <a:xfrm>
              <a:off x="4945856" y="3255963"/>
              <a:ext cx="311150" cy="80963"/>
            </a:xfrm>
            <a:custGeom>
              <a:avLst/>
              <a:gdLst>
                <a:gd name="T0" fmla="*/ 196 w 196"/>
                <a:gd name="T1" fmla="*/ 20 h 51"/>
                <a:gd name="T2" fmla="*/ 4 w 196"/>
                <a:gd name="T3" fmla="*/ 51 h 51"/>
                <a:gd name="T4" fmla="*/ 0 w 196"/>
                <a:gd name="T5" fmla="*/ 31 h 51"/>
                <a:gd name="T6" fmla="*/ 192 w 196"/>
                <a:gd name="T7" fmla="*/ 0 h 51"/>
                <a:gd name="T8" fmla="*/ 196 w 196"/>
                <a:gd name="T9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1">
                  <a:moveTo>
                    <a:pt x="196" y="20"/>
                  </a:moveTo>
                  <a:lnTo>
                    <a:pt x="4" y="51"/>
                  </a:lnTo>
                  <a:lnTo>
                    <a:pt x="0" y="31"/>
                  </a:lnTo>
                  <a:lnTo>
                    <a:pt x="192" y="0"/>
                  </a:lnTo>
                  <a:lnTo>
                    <a:pt x="196" y="20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9"/>
            <p:cNvSpPr/>
            <p:nvPr userDrawn="1"/>
          </p:nvSpPr>
          <p:spPr bwMode="auto">
            <a:xfrm>
              <a:off x="4953793" y="3333751"/>
              <a:ext cx="201613" cy="63500"/>
            </a:xfrm>
            <a:custGeom>
              <a:avLst/>
              <a:gdLst>
                <a:gd name="T0" fmla="*/ 127 w 127"/>
                <a:gd name="T1" fmla="*/ 21 h 40"/>
                <a:gd name="T2" fmla="*/ 4 w 127"/>
                <a:gd name="T3" fmla="*/ 40 h 40"/>
                <a:gd name="T4" fmla="*/ 0 w 127"/>
                <a:gd name="T5" fmla="*/ 21 h 40"/>
                <a:gd name="T6" fmla="*/ 124 w 127"/>
                <a:gd name="T7" fmla="*/ 0 h 40"/>
                <a:gd name="T8" fmla="*/ 127 w 127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0">
                  <a:moveTo>
                    <a:pt x="127" y="21"/>
                  </a:moveTo>
                  <a:lnTo>
                    <a:pt x="4" y="40"/>
                  </a:lnTo>
                  <a:lnTo>
                    <a:pt x="0" y="21"/>
                  </a:lnTo>
                  <a:lnTo>
                    <a:pt x="124" y="0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00"/>
            <p:cNvSpPr/>
            <p:nvPr userDrawn="1"/>
          </p:nvSpPr>
          <p:spPr bwMode="auto">
            <a:xfrm>
              <a:off x="5150643" y="3459163"/>
              <a:ext cx="138113" cy="53975"/>
            </a:xfrm>
            <a:custGeom>
              <a:avLst/>
              <a:gdLst>
                <a:gd name="T0" fmla="*/ 87 w 87"/>
                <a:gd name="T1" fmla="*/ 21 h 34"/>
                <a:gd name="T2" fmla="*/ 3 w 87"/>
                <a:gd name="T3" fmla="*/ 34 h 34"/>
                <a:gd name="T4" fmla="*/ 0 w 87"/>
                <a:gd name="T5" fmla="*/ 14 h 34"/>
                <a:gd name="T6" fmla="*/ 84 w 87"/>
                <a:gd name="T7" fmla="*/ 0 h 34"/>
                <a:gd name="T8" fmla="*/ 87 w 87"/>
                <a:gd name="T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4">
                  <a:moveTo>
                    <a:pt x="87" y="21"/>
                  </a:moveTo>
                  <a:lnTo>
                    <a:pt x="3" y="34"/>
                  </a:lnTo>
                  <a:lnTo>
                    <a:pt x="0" y="14"/>
                  </a:lnTo>
                  <a:lnTo>
                    <a:pt x="84" y="0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405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01"/>
            <p:cNvSpPr/>
            <p:nvPr userDrawn="1"/>
          </p:nvSpPr>
          <p:spPr bwMode="auto">
            <a:xfrm>
              <a:off x="4307681" y="3073401"/>
              <a:ext cx="485775" cy="514350"/>
            </a:xfrm>
            <a:custGeom>
              <a:avLst/>
              <a:gdLst>
                <a:gd name="T0" fmla="*/ 98 w 179"/>
                <a:gd name="T1" fmla="*/ 189 h 189"/>
                <a:gd name="T2" fmla="*/ 0 w 179"/>
                <a:gd name="T3" fmla="*/ 29 h 189"/>
                <a:gd name="T4" fmla="*/ 146 w 179"/>
                <a:gd name="T5" fmla="*/ 0 h 189"/>
                <a:gd name="T6" fmla="*/ 98 w 179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89">
                  <a:moveTo>
                    <a:pt x="98" y="189"/>
                  </a:moveTo>
                  <a:cubicBezTo>
                    <a:pt x="98" y="189"/>
                    <a:pt x="99" y="104"/>
                    <a:pt x="0" y="29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79" y="93"/>
                    <a:pt x="98" y="189"/>
                    <a:pt x="98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2"/>
            <p:cNvSpPr/>
            <p:nvPr userDrawn="1"/>
          </p:nvSpPr>
          <p:spPr bwMode="auto">
            <a:xfrm>
              <a:off x="4293393" y="3027363"/>
              <a:ext cx="415925" cy="160338"/>
            </a:xfrm>
            <a:custGeom>
              <a:avLst/>
              <a:gdLst>
                <a:gd name="T0" fmla="*/ 151 w 153"/>
                <a:gd name="T1" fmla="*/ 17 h 59"/>
                <a:gd name="T2" fmla="*/ 80 w 153"/>
                <a:gd name="T3" fmla="*/ 52 h 59"/>
                <a:gd name="T4" fmla="*/ 2 w 153"/>
                <a:gd name="T5" fmla="*/ 41 h 59"/>
                <a:gd name="T6" fmla="*/ 73 w 153"/>
                <a:gd name="T7" fmla="*/ 6 h 59"/>
                <a:gd name="T8" fmla="*/ 151 w 153"/>
                <a:gd name="T9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9">
                  <a:moveTo>
                    <a:pt x="151" y="17"/>
                  </a:moveTo>
                  <a:cubicBezTo>
                    <a:pt x="153" y="29"/>
                    <a:pt x="121" y="45"/>
                    <a:pt x="80" y="52"/>
                  </a:cubicBezTo>
                  <a:cubicBezTo>
                    <a:pt x="39" y="59"/>
                    <a:pt x="4" y="54"/>
                    <a:pt x="2" y="41"/>
                  </a:cubicBezTo>
                  <a:cubicBezTo>
                    <a:pt x="0" y="29"/>
                    <a:pt x="32" y="13"/>
                    <a:pt x="73" y="6"/>
                  </a:cubicBezTo>
                  <a:cubicBezTo>
                    <a:pt x="114" y="0"/>
                    <a:pt x="149" y="4"/>
                    <a:pt x="15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3"/>
            <p:cNvSpPr/>
            <p:nvPr userDrawn="1"/>
          </p:nvSpPr>
          <p:spPr bwMode="auto">
            <a:xfrm>
              <a:off x="4337843" y="3040063"/>
              <a:ext cx="333375" cy="131763"/>
            </a:xfrm>
            <a:custGeom>
              <a:avLst/>
              <a:gdLst>
                <a:gd name="T0" fmla="*/ 121 w 123"/>
                <a:gd name="T1" fmla="*/ 14 h 48"/>
                <a:gd name="T2" fmla="*/ 64 w 123"/>
                <a:gd name="T3" fmla="*/ 42 h 48"/>
                <a:gd name="T4" fmla="*/ 1 w 123"/>
                <a:gd name="T5" fmla="*/ 34 h 48"/>
                <a:gd name="T6" fmla="*/ 58 w 123"/>
                <a:gd name="T7" fmla="*/ 6 h 48"/>
                <a:gd name="T8" fmla="*/ 121 w 123"/>
                <a:gd name="T9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121" y="14"/>
                  </a:moveTo>
                  <a:cubicBezTo>
                    <a:pt x="123" y="24"/>
                    <a:pt x="97" y="37"/>
                    <a:pt x="64" y="42"/>
                  </a:cubicBezTo>
                  <a:cubicBezTo>
                    <a:pt x="31" y="48"/>
                    <a:pt x="3" y="44"/>
                    <a:pt x="1" y="34"/>
                  </a:cubicBezTo>
                  <a:cubicBezTo>
                    <a:pt x="0" y="24"/>
                    <a:pt x="25" y="11"/>
                    <a:pt x="58" y="6"/>
                  </a:cubicBezTo>
                  <a:cubicBezTo>
                    <a:pt x="91" y="0"/>
                    <a:pt x="120" y="4"/>
                    <a:pt x="121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4"/>
            <p:cNvSpPr/>
            <p:nvPr userDrawn="1"/>
          </p:nvSpPr>
          <p:spPr bwMode="auto">
            <a:xfrm>
              <a:off x="4375943" y="3062288"/>
              <a:ext cx="257175" cy="98425"/>
            </a:xfrm>
            <a:custGeom>
              <a:avLst/>
              <a:gdLst>
                <a:gd name="T0" fmla="*/ 94 w 95"/>
                <a:gd name="T1" fmla="*/ 10 h 36"/>
                <a:gd name="T2" fmla="*/ 50 w 95"/>
                <a:gd name="T3" fmla="*/ 32 h 36"/>
                <a:gd name="T4" fmla="*/ 1 w 95"/>
                <a:gd name="T5" fmla="*/ 26 h 36"/>
                <a:gd name="T6" fmla="*/ 45 w 95"/>
                <a:gd name="T7" fmla="*/ 4 h 36"/>
                <a:gd name="T8" fmla="*/ 94 w 95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6">
                  <a:moveTo>
                    <a:pt x="94" y="10"/>
                  </a:moveTo>
                  <a:cubicBezTo>
                    <a:pt x="95" y="18"/>
                    <a:pt x="75" y="28"/>
                    <a:pt x="50" y="32"/>
                  </a:cubicBezTo>
                  <a:cubicBezTo>
                    <a:pt x="24" y="36"/>
                    <a:pt x="2" y="34"/>
                    <a:pt x="1" y="26"/>
                  </a:cubicBezTo>
                  <a:cubicBezTo>
                    <a:pt x="0" y="18"/>
                    <a:pt x="19" y="8"/>
                    <a:pt x="45" y="4"/>
                  </a:cubicBezTo>
                  <a:cubicBezTo>
                    <a:pt x="70" y="0"/>
                    <a:pt x="92" y="3"/>
                    <a:pt x="94" y="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6"/>
            <p:cNvSpPr/>
            <p:nvPr userDrawn="1"/>
          </p:nvSpPr>
          <p:spPr bwMode="auto">
            <a:xfrm>
              <a:off x="4410868" y="3078163"/>
              <a:ext cx="190500" cy="74613"/>
            </a:xfrm>
            <a:custGeom>
              <a:avLst/>
              <a:gdLst>
                <a:gd name="T0" fmla="*/ 69 w 70"/>
                <a:gd name="T1" fmla="*/ 8 h 27"/>
                <a:gd name="T2" fmla="*/ 37 w 70"/>
                <a:gd name="T3" fmla="*/ 24 h 27"/>
                <a:gd name="T4" fmla="*/ 1 w 70"/>
                <a:gd name="T5" fmla="*/ 19 h 27"/>
                <a:gd name="T6" fmla="*/ 33 w 70"/>
                <a:gd name="T7" fmla="*/ 3 h 27"/>
                <a:gd name="T8" fmla="*/ 69 w 70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7">
                  <a:moveTo>
                    <a:pt x="69" y="8"/>
                  </a:moveTo>
                  <a:cubicBezTo>
                    <a:pt x="70" y="14"/>
                    <a:pt x="55" y="21"/>
                    <a:pt x="37" y="24"/>
                  </a:cubicBezTo>
                  <a:cubicBezTo>
                    <a:pt x="18" y="27"/>
                    <a:pt x="2" y="25"/>
                    <a:pt x="1" y="19"/>
                  </a:cubicBezTo>
                  <a:cubicBezTo>
                    <a:pt x="0" y="14"/>
                    <a:pt x="14" y="6"/>
                    <a:pt x="33" y="3"/>
                  </a:cubicBezTo>
                  <a:cubicBezTo>
                    <a:pt x="52" y="0"/>
                    <a:pt x="68" y="2"/>
                    <a:pt x="69" y="8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7"/>
            <p:cNvSpPr/>
            <p:nvPr userDrawn="1"/>
          </p:nvSpPr>
          <p:spPr bwMode="auto">
            <a:xfrm>
              <a:off x="4421981" y="3228975"/>
              <a:ext cx="225425" cy="57150"/>
            </a:xfrm>
            <a:custGeom>
              <a:avLst/>
              <a:gdLst>
                <a:gd name="T0" fmla="*/ 9 w 83"/>
                <a:gd name="T1" fmla="*/ 21 h 21"/>
                <a:gd name="T2" fmla="*/ 0 w 83"/>
                <a:gd name="T3" fmla="*/ 10 h 21"/>
                <a:gd name="T4" fmla="*/ 83 w 83"/>
                <a:gd name="T5" fmla="*/ 0 h 21"/>
                <a:gd name="T6" fmla="*/ 9 w 8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">
                  <a:moveTo>
                    <a:pt x="9" y="2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9" y="15"/>
                    <a:pt x="83" y="0"/>
                  </a:cubicBezTo>
                  <a:cubicBezTo>
                    <a:pt x="47" y="20"/>
                    <a:pt x="9" y="21"/>
                    <a:pt x="9" y="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8"/>
            <p:cNvSpPr/>
            <p:nvPr userDrawn="1"/>
          </p:nvSpPr>
          <p:spPr bwMode="auto">
            <a:xfrm>
              <a:off x="4556918" y="3352800"/>
              <a:ext cx="144463" cy="49213"/>
            </a:xfrm>
            <a:custGeom>
              <a:avLst/>
              <a:gdLst>
                <a:gd name="T0" fmla="*/ 49 w 53"/>
                <a:gd name="T1" fmla="*/ 10 h 18"/>
                <a:gd name="T2" fmla="*/ 0 w 53"/>
                <a:gd name="T3" fmla="*/ 13 h 18"/>
                <a:gd name="T4" fmla="*/ 53 w 53"/>
                <a:gd name="T5" fmla="*/ 0 h 18"/>
                <a:gd name="T6" fmla="*/ 49 w 53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8">
                  <a:moveTo>
                    <a:pt x="49" y="10"/>
                  </a:moveTo>
                  <a:cubicBezTo>
                    <a:pt x="49" y="10"/>
                    <a:pt x="25" y="18"/>
                    <a:pt x="0" y="13"/>
                  </a:cubicBezTo>
                  <a:cubicBezTo>
                    <a:pt x="30" y="12"/>
                    <a:pt x="53" y="0"/>
                    <a:pt x="53" y="0"/>
                  </a:cubicBezTo>
                  <a:lnTo>
                    <a:pt x="49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9"/>
            <p:cNvSpPr/>
            <p:nvPr userDrawn="1"/>
          </p:nvSpPr>
          <p:spPr bwMode="auto">
            <a:xfrm>
              <a:off x="4263231" y="3413125"/>
              <a:ext cx="236538" cy="63500"/>
            </a:xfrm>
            <a:custGeom>
              <a:avLst/>
              <a:gdLst>
                <a:gd name="T0" fmla="*/ 84 w 87"/>
                <a:gd name="T1" fmla="*/ 8 h 23"/>
                <a:gd name="T2" fmla="*/ 5 w 87"/>
                <a:gd name="T3" fmla="*/ 23 h 23"/>
                <a:gd name="T4" fmla="*/ 0 w 87"/>
                <a:gd name="T5" fmla="*/ 20 h 23"/>
                <a:gd name="T6" fmla="*/ 3 w 87"/>
                <a:gd name="T7" fmla="*/ 15 h 23"/>
                <a:gd name="T8" fmla="*/ 82 w 87"/>
                <a:gd name="T9" fmla="*/ 1 h 23"/>
                <a:gd name="T10" fmla="*/ 87 w 87"/>
                <a:gd name="T11" fmla="*/ 4 h 23"/>
                <a:gd name="T12" fmla="*/ 84 w 8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3">
                  <a:moveTo>
                    <a:pt x="84" y="8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3" y="23"/>
                    <a:pt x="1" y="22"/>
                    <a:pt x="0" y="20"/>
                  </a:cubicBezTo>
                  <a:cubicBezTo>
                    <a:pt x="0" y="18"/>
                    <a:pt x="1" y="16"/>
                    <a:pt x="3" y="15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4" y="0"/>
                    <a:pt x="86" y="2"/>
                    <a:pt x="87" y="4"/>
                  </a:cubicBezTo>
                  <a:cubicBezTo>
                    <a:pt x="87" y="6"/>
                    <a:pt x="86" y="8"/>
                    <a:pt x="8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0"/>
            <p:cNvSpPr/>
            <p:nvPr userDrawn="1"/>
          </p:nvSpPr>
          <p:spPr bwMode="auto">
            <a:xfrm>
              <a:off x="4252118" y="3362325"/>
              <a:ext cx="201613" cy="53975"/>
            </a:xfrm>
            <a:custGeom>
              <a:avLst/>
              <a:gdLst>
                <a:gd name="T0" fmla="*/ 70 w 74"/>
                <a:gd name="T1" fmla="*/ 8 h 20"/>
                <a:gd name="T2" fmla="*/ 5 w 74"/>
                <a:gd name="T3" fmla="*/ 20 h 20"/>
                <a:gd name="T4" fmla="*/ 0 w 74"/>
                <a:gd name="T5" fmla="*/ 17 h 20"/>
                <a:gd name="T6" fmla="*/ 3 w 74"/>
                <a:gd name="T7" fmla="*/ 12 h 20"/>
                <a:gd name="T8" fmla="*/ 69 w 74"/>
                <a:gd name="T9" fmla="*/ 0 h 20"/>
                <a:gd name="T10" fmla="*/ 74 w 74"/>
                <a:gd name="T11" fmla="*/ 3 h 20"/>
                <a:gd name="T12" fmla="*/ 70 w 74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0">
                  <a:moveTo>
                    <a:pt x="70" y="8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0" y="19"/>
                    <a:pt x="0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1"/>
                    <a:pt x="74" y="3"/>
                  </a:cubicBezTo>
                  <a:cubicBezTo>
                    <a:pt x="74" y="5"/>
                    <a:pt x="73" y="7"/>
                    <a:pt x="7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11"/>
            <p:cNvSpPr/>
            <p:nvPr userDrawn="1"/>
          </p:nvSpPr>
          <p:spPr bwMode="auto">
            <a:xfrm>
              <a:off x="4250531" y="3306763"/>
              <a:ext cx="163513" cy="49213"/>
            </a:xfrm>
            <a:custGeom>
              <a:avLst/>
              <a:gdLst>
                <a:gd name="T0" fmla="*/ 57 w 60"/>
                <a:gd name="T1" fmla="*/ 8 h 18"/>
                <a:gd name="T2" fmla="*/ 4 w 60"/>
                <a:gd name="T3" fmla="*/ 17 h 18"/>
                <a:gd name="T4" fmla="*/ 0 w 60"/>
                <a:gd name="T5" fmla="*/ 14 h 18"/>
                <a:gd name="T6" fmla="*/ 3 w 60"/>
                <a:gd name="T7" fmla="*/ 10 h 18"/>
                <a:gd name="T8" fmla="*/ 56 w 60"/>
                <a:gd name="T9" fmla="*/ 0 h 18"/>
                <a:gd name="T10" fmla="*/ 60 w 60"/>
                <a:gd name="T11" fmla="*/ 3 h 18"/>
                <a:gd name="T12" fmla="*/ 57 w 60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57" y="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6"/>
                    <a:pt x="0" y="14"/>
                  </a:cubicBezTo>
                  <a:cubicBezTo>
                    <a:pt x="0" y="12"/>
                    <a:pt x="1" y="10"/>
                    <a:pt x="3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1"/>
                    <a:pt x="60" y="3"/>
                  </a:cubicBezTo>
                  <a:cubicBezTo>
                    <a:pt x="60" y="5"/>
                    <a:pt x="59" y="7"/>
                    <a:pt x="5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12"/>
            <p:cNvSpPr/>
            <p:nvPr userDrawn="1"/>
          </p:nvSpPr>
          <p:spPr bwMode="auto">
            <a:xfrm>
              <a:off x="7439818" y="2671763"/>
              <a:ext cx="433388" cy="387350"/>
            </a:xfrm>
            <a:custGeom>
              <a:avLst/>
              <a:gdLst>
                <a:gd name="T0" fmla="*/ 273 w 273"/>
                <a:gd name="T1" fmla="*/ 107 h 244"/>
                <a:gd name="T2" fmla="*/ 82 w 273"/>
                <a:gd name="T3" fmla="*/ 244 h 244"/>
                <a:gd name="T4" fmla="*/ 0 w 273"/>
                <a:gd name="T5" fmla="*/ 193 h 244"/>
                <a:gd name="T6" fmla="*/ 267 w 273"/>
                <a:gd name="T7" fmla="*/ 0 h 244"/>
                <a:gd name="T8" fmla="*/ 273 w 273"/>
                <a:gd name="T9" fmla="*/ 10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44">
                  <a:moveTo>
                    <a:pt x="273" y="107"/>
                  </a:moveTo>
                  <a:lnTo>
                    <a:pt x="82" y="244"/>
                  </a:lnTo>
                  <a:lnTo>
                    <a:pt x="0" y="193"/>
                  </a:lnTo>
                  <a:lnTo>
                    <a:pt x="267" y="0"/>
                  </a:lnTo>
                  <a:lnTo>
                    <a:pt x="273" y="107"/>
                  </a:lnTo>
                  <a:close/>
                </a:path>
              </a:pathLst>
            </a:custGeom>
            <a:solidFill>
              <a:srgbClr val="3B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3"/>
            <p:cNvSpPr/>
            <p:nvPr userDrawn="1"/>
          </p:nvSpPr>
          <p:spPr bwMode="auto">
            <a:xfrm>
              <a:off x="7504906" y="2692400"/>
              <a:ext cx="215900" cy="193675"/>
            </a:xfrm>
            <a:custGeom>
              <a:avLst/>
              <a:gdLst>
                <a:gd name="T0" fmla="*/ 96 w 136"/>
                <a:gd name="T1" fmla="*/ 0 h 122"/>
                <a:gd name="T2" fmla="*/ 0 w 136"/>
                <a:gd name="T3" fmla="*/ 69 h 122"/>
                <a:gd name="T4" fmla="*/ 40 w 136"/>
                <a:gd name="T5" fmla="*/ 122 h 122"/>
                <a:gd name="T6" fmla="*/ 136 w 136"/>
                <a:gd name="T7" fmla="*/ 53 h 122"/>
                <a:gd name="T8" fmla="*/ 96 w 136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2">
                  <a:moveTo>
                    <a:pt x="96" y="0"/>
                  </a:moveTo>
                  <a:lnTo>
                    <a:pt x="0" y="69"/>
                  </a:lnTo>
                  <a:lnTo>
                    <a:pt x="40" y="122"/>
                  </a:lnTo>
                  <a:lnTo>
                    <a:pt x="136" y="5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4"/>
            <p:cNvSpPr/>
            <p:nvPr userDrawn="1"/>
          </p:nvSpPr>
          <p:spPr bwMode="auto">
            <a:xfrm>
              <a:off x="7614443" y="2730500"/>
              <a:ext cx="61913" cy="65088"/>
            </a:xfrm>
            <a:custGeom>
              <a:avLst/>
              <a:gdLst>
                <a:gd name="T0" fmla="*/ 20 w 23"/>
                <a:gd name="T1" fmla="*/ 6 h 24"/>
                <a:gd name="T2" fmla="*/ 18 w 23"/>
                <a:gd name="T3" fmla="*/ 21 h 24"/>
                <a:gd name="T4" fmla="*/ 3 w 23"/>
                <a:gd name="T5" fmla="*/ 18 h 24"/>
                <a:gd name="T6" fmla="*/ 5 w 23"/>
                <a:gd name="T7" fmla="*/ 3 h 24"/>
                <a:gd name="T8" fmla="*/ 20 w 2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6"/>
                  </a:moveTo>
                  <a:cubicBezTo>
                    <a:pt x="23" y="11"/>
                    <a:pt x="22" y="17"/>
                    <a:pt x="18" y="21"/>
                  </a:cubicBezTo>
                  <a:cubicBezTo>
                    <a:pt x="13" y="24"/>
                    <a:pt x="6" y="23"/>
                    <a:pt x="3" y="18"/>
                  </a:cubicBezTo>
                  <a:cubicBezTo>
                    <a:pt x="0" y="13"/>
                    <a:pt x="0" y="6"/>
                    <a:pt x="5" y="3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5"/>
            <p:cNvSpPr/>
            <p:nvPr userDrawn="1"/>
          </p:nvSpPr>
          <p:spPr bwMode="auto">
            <a:xfrm>
              <a:off x="7619206" y="2736850"/>
              <a:ext cx="52388" cy="53975"/>
            </a:xfrm>
            <a:custGeom>
              <a:avLst/>
              <a:gdLst>
                <a:gd name="T0" fmla="*/ 16 w 19"/>
                <a:gd name="T1" fmla="*/ 5 h 20"/>
                <a:gd name="T2" fmla="*/ 15 w 19"/>
                <a:gd name="T3" fmla="*/ 17 h 20"/>
                <a:gd name="T4" fmla="*/ 2 w 19"/>
                <a:gd name="T5" fmla="*/ 15 h 20"/>
                <a:gd name="T6" fmla="*/ 4 w 19"/>
                <a:gd name="T7" fmla="*/ 3 h 20"/>
                <a:gd name="T8" fmla="*/ 16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6" y="5"/>
                  </a:moveTo>
                  <a:cubicBezTo>
                    <a:pt x="19" y="9"/>
                    <a:pt x="18" y="14"/>
                    <a:pt x="15" y="17"/>
                  </a:cubicBezTo>
                  <a:cubicBezTo>
                    <a:pt x="11" y="20"/>
                    <a:pt x="5" y="19"/>
                    <a:pt x="2" y="15"/>
                  </a:cubicBezTo>
                  <a:cubicBezTo>
                    <a:pt x="0" y="11"/>
                    <a:pt x="0" y="5"/>
                    <a:pt x="4" y="3"/>
                  </a:cubicBezTo>
                  <a:cubicBezTo>
                    <a:pt x="8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6"/>
            <p:cNvSpPr/>
            <p:nvPr userDrawn="1"/>
          </p:nvSpPr>
          <p:spPr bwMode="auto">
            <a:xfrm>
              <a:off x="7469981" y="2727325"/>
              <a:ext cx="49213" cy="68263"/>
            </a:xfrm>
            <a:custGeom>
              <a:avLst/>
              <a:gdLst>
                <a:gd name="T0" fmla="*/ 3 w 31"/>
                <a:gd name="T1" fmla="*/ 0 h 43"/>
                <a:gd name="T2" fmla="*/ 0 w 31"/>
                <a:gd name="T3" fmla="*/ 4 h 43"/>
                <a:gd name="T4" fmla="*/ 27 w 31"/>
                <a:gd name="T5" fmla="*/ 43 h 43"/>
                <a:gd name="T6" fmla="*/ 31 w 31"/>
                <a:gd name="T7" fmla="*/ 40 h 43"/>
                <a:gd name="T8" fmla="*/ 3 w 3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3">
                  <a:moveTo>
                    <a:pt x="3" y="0"/>
                  </a:moveTo>
                  <a:lnTo>
                    <a:pt x="0" y="4"/>
                  </a:lnTo>
                  <a:lnTo>
                    <a:pt x="27" y="43"/>
                  </a:lnTo>
                  <a:lnTo>
                    <a:pt x="31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7"/>
            <p:cNvSpPr/>
            <p:nvPr userDrawn="1"/>
          </p:nvSpPr>
          <p:spPr bwMode="auto">
            <a:xfrm>
              <a:off x="7398543" y="2733675"/>
              <a:ext cx="95250" cy="84138"/>
            </a:xfrm>
            <a:custGeom>
              <a:avLst/>
              <a:gdLst>
                <a:gd name="T0" fmla="*/ 16 w 60"/>
                <a:gd name="T1" fmla="*/ 53 h 53"/>
                <a:gd name="T2" fmla="*/ 60 w 60"/>
                <a:gd name="T3" fmla="*/ 20 h 53"/>
                <a:gd name="T4" fmla="*/ 45 w 60"/>
                <a:gd name="T5" fmla="*/ 0 h 53"/>
                <a:gd name="T6" fmla="*/ 0 w 60"/>
                <a:gd name="T7" fmla="*/ 32 h 53"/>
                <a:gd name="T8" fmla="*/ 21 w 60"/>
                <a:gd name="T9" fmla="*/ 34 h 53"/>
                <a:gd name="T10" fmla="*/ 16 w 60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3">
                  <a:moveTo>
                    <a:pt x="16" y="53"/>
                  </a:moveTo>
                  <a:lnTo>
                    <a:pt x="60" y="20"/>
                  </a:lnTo>
                  <a:lnTo>
                    <a:pt x="45" y="0"/>
                  </a:lnTo>
                  <a:lnTo>
                    <a:pt x="0" y="32"/>
                  </a:lnTo>
                  <a:lnTo>
                    <a:pt x="21" y="34"/>
                  </a:lnTo>
                  <a:lnTo>
                    <a:pt x="16" y="5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8"/>
            <p:cNvSpPr/>
            <p:nvPr userDrawn="1"/>
          </p:nvSpPr>
          <p:spPr bwMode="auto">
            <a:xfrm>
              <a:off x="7466806" y="2708275"/>
              <a:ext cx="403225" cy="304800"/>
            </a:xfrm>
            <a:custGeom>
              <a:avLst/>
              <a:gdLst>
                <a:gd name="T0" fmla="*/ 254 w 254"/>
                <a:gd name="T1" fmla="*/ 23 h 192"/>
                <a:gd name="T2" fmla="*/ 17 w 254"/>
                <a:gd name="T3" fmla="*/ 192 h 192"/>
                <a:gd name="T4" fmla="*/ 0 w 254"/>
                <a:gd name="T5" fmla="*/ 180 h 192"/>
                <a:gd name="T6" fmla="*/ 252 w 254"/>
                <a:gd name="T7" fmla="*/ 0 h 192"/>
                <a:gd name="T8" fmla="*/ 254 w 254"/>
                <a:gd name="T9" fmla="*/ 2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92">
                  <a:moveTo>
                    <a:pt x="254" y="23"/>
                  </a:moveTo>
                  <a:lnTo>
                    <a:pt x="17" y="192"/>
                  </a:lnTo>
                  <a:lnTo>
                    <a:pt x="0" y="180"/>
                  </a:lnTo>
                  <a:lnTo>
                    <a:pt x="252" y="0"/>
                  </a:lnTo>
                  <a:lnTo>
                    <a:pt x="254" y="23"/>
                  </a:lnTo>
                  <a:close/>
                </a:path>
              </a:pathLst>
            </a:custGeom>
            <a:solidFill>
              <a:srgbClr val="A3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9"/>
            <p:cNvSpPr/>
            <p:nvPr userDrawn="1"/>
          </p:nvSpPr>
          <p:spPr bwMode="auto">
            <a:xfrm>
              <a:off x="7417593" y="2909888"/>
              <a:ext cx="490538" cy="136525"/>
            </a:xfrm>
            <a:custGeom>
              <a:avLst/>
              <a:gdLst>
                <a:gd name="T0" fmla="*/ 171 w 180"/>
                <a:gd name="T1" fmla="*/ 49 h 50"/>
                <a:gd name="T2" fmla="*/ 168 w 180"/>
                <a:gd name="T3" fmla="*/ 47 h 50"/>
                <a:gd name="T4" fmla="*/ 136 w 180"/>
                <a:gd name="T5" fmla="*/ 32 h 50"/>
                <a:gd name="T6" fmla="*/ 116 w 180"/>
                <a:gd name="T7" fmla="*/ 34 h 50"/>
                <a:gd name="T8" fmla="*/ 91 w 180"/>
                <a:gd name="T9" fmla="*/ 36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19 h 50"/>
                <a:gd name="T18" fmla="*/ 4 w 180"/>
                <a:gd name="T19" fmla="*/ 10 h 50"/>
                <a:gd name="T20" fmla="*/ 49 w 180"/>
                <a:gd name="T21" fmla="*/ 5 h 50"/>
                <a:gd name="T22" fmla="*/ 73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7 h 50"/>
                <a:gd name="T34" fmla="*/ 171 w 180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49"/>
                  </a:moveTo>
                  <a:cubicBezTo>
                    <a:pt x="170" y="49"/>
                    <a:pt x="169" y="48"/>
                    <a:pt x="168" y="47"/>
                  </a:cubicBezTo>
                  <a:cubicBezTo>
                    <a:pt x="168" y="47"/>
                    <a:pt x="155" y="35"/>
                    <a:pt x="136" y="32"/>
                  </a:cubicBezTo>
                  <a:cubicBezTo>
                    <a:pt x="130" y="31"/>
                    <a:pt x="123" y="33"/>
                    <a:pt x="116" y="34"/>
                  </a:cubicBezTo>
                  <a:cubicBezTo>
                    <a:pt x="107" y="36"/>
                    <a:pt x="99" y="37"/>
                    <a:pt x="91" y="36"/>
                  </a:cubicBezTo>
                  <a:cubicBezTo>
                    <a:pt x="76" y="34"/>
                    <a:pt x="70" y="29"/>
                    <a:pt x="65" y="26"/>
                  </a:cubicBezTo>
                  <a:cubicBezTo>
                    <a:pt x="61" y="22"/>
                    <a:pt x="58" y="20"/>
                    <a:pt x="47" y="18"/>
                  </a:cubicBezTo>
                  <a:cubicBezTo>
                    <a:pt x="24" y="14"/>
                    <a:pt x="11" y="22"/>
                    <a:pt x="11" y="22"/>
                  </a:cubicBezTo>
                  <a:cubicBezTo>
                    <a:pt x="8" y="23"/>
                    <a:pt x="3" y="22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4" y="10"/>
                    <a:pt x="21" y="0"/>
                    <a:pt x="49" y="5"/>
                  </a:cubicBezTo>
                  <a:cubicBezTo>
                    <a:pt x="63" y="7"/>
                    <a:pt x="69" y="11"/>
                    <a:pt x="73" y="15"/>
                  </a:cubicBezTo>
                  <a:cubicBezTo>
                    <a:pt x="78" y="18"/>
                    <a:pt x="81" y="21"/>
                    <a:pt x="93" y="23"/>
                  </a:cubicBezTo>
                  <a:cubicBezTo>
                    <a:pt x="99" y="24"/>
                    <a:pt x="106" y="22"/>
                    <a:pt x="113" y="21"/>
                  </a:cubicBezTo>
                  <a:cubicBezTo>
                    <a:pt x="122" y="19"/>
                    <a:pt x="130" y="18"/>
                    <a:pt x="138" y="19"/>
                  </a:cubicBezTo>
                  <a:cubicBezTo>
                    <a:pt x="161" y="23"/>
                    <a:pt x="177" y="37"/>
                    <a:pt x="177" y="38"/>
                  </a:cubicBezTo>
                  <a:cubicBezTo>
                    <a:pt x="180" y="40"/>
                    <a:pt x="180" y="45"/>
                    <a:pt x="177" y="47"/>
                  </a:cubicBezTo>
                  <a:cubicBezTo>
                    <a:pt x="176" y="49"/>
                    <a:pt x="173" y="50"/>
                    <a:pt x="171" y="49"/>
                  </a:cubicBezTo>
                  <a:close/>
                </a:path>
              </a:pathLst>
            </a:custGeom>
            <a:solidFill>
              <a:srgbClr val="445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20"/>
            <p:cNvSpPr/>
            <p:nvPr userDrawn="1"/>
          </p:nvSpPr>
          <p:spPr bwMode="auto">
            <a:xfrm>
              <a:off x="7412831" y="2943225"/>
              <a:ext cx="488950" cy="134938"/>
            </a:xfrm>
            <a:custGeom>
              <a:avLst/>
              <a:gdLst>
                <a:gd name="T0" fmla="*/ 171 w 180"/>
                <a:gd name="T1" fmla="*/ 49 h 50"/>
                <a:gd name="T2" fmla="*/ 168 w 180"/>
                <a:gd name="T3" fmla="*/ 48 h 50"/>
                <a:gd name="T4" fmla="*/ 136 w 180"/>
                <a:gd name="T5" fmla="*/ 32 h 50"/>
                <a:gd name="T6" fmla="*/ 116 w 180"/>
                <a:gd name="T7" fmla="*/ 34 h 50"/>
                <a:gd name="T8" fmla="*/ 91 w 180"/>
                <a:gd name="T9" fmla="*/ 36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19 h 50"/>
                <a:gd name="T18" fmla="*/ 4 w 180"/>
                <a:gd name="T19" fmla="*/ 10 h 50"/>
                <a:gd name="T20" fmla="*/ 49 w 180"/>
                <a:gd name="T21" fmla="*/ 5 h 50"/>
                <a:gd name="T22" fmla="*/ 73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7 h 50"/>
                <a:gd name="T34" fmla="*/ 171 w 180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49"/>
                  </a:moveTo>
                  <a:cubicBezTo>
                    <a:pt x="170" y="49"/>
                    <a:pt x="169" y="49"/>
                    <a:pt x="168" y="48"/>
                  </a:cubicBezTo>
                  <a:cubicBezTo>
                    <a:pt x="168" y="47"/>
                    <a:pt x="155" y="35"/>
                    <a:pt x="136" y="32"/>
                  </a:cubicBezTo>
                  <a:cubicBezTo>
                    <a:pt x="130" y="31"/>
                    <a:pt x="123" y="33"/>
                    <a:pt x="116" y="34"/>
                  </a:cubicBezTo>
                  <a:cubicBezTo>
                    <a:pt x="108" y="36"/>
                    <a:pt x="99" y="38"/>
                    <a:pt x="91" y="36"/>
                  </a:cubicBezTo>
                  <a:cubicBezTo>
                    <a:pt x="76" y="34"/>
                    <a:pt x="70" y="29"/>
                    <a:pt x="65" y="26"/>
                  </a:cubicBezTo>
                  <a:cubicBezTo>
                    <a:pt x="61" y="22"/>
                    <a:pt x="58" y="20"/>
                    <a:pt x="47" y="18"/>
                  </a:cubicBezTo>
                  <a:cubicBezTo>
                    <a:pt x="24" y="14"/>
                    <a:pt x="11" y="22"/>
                    <a:pt x="11" y="22"/>
                  </a:cubicBezTo>
                  <a:cubicBezTo>
                    <a:pt x="8" y="24"/>
                    <a:pt x="3" y="22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4" y="10"/>
                    <a:pt x="21" y="0"/>
                    <a:pt x="49" y="5"/>
                  </a:cubicBezTo>
                  <a:cubicBezTo>
                    <a:pt x="63" y="7"/>
                    <a:pt x="69" y="11"/>
                    <a:pt x="73" y="15"/>
                  </a:cubicBezTo>
                  <a:cubicBezTo>
                    <a:pt x="78" y="18"/>
                    <a:pt x="81" y="21"/>
                    <a:pt x="93" y="23"/>
                  </a:cubicBezTo>
                  <a:cubicBezTo>
                    <a:pt x="99" y="24"/>
                    <a:pt x="106" y="22"/>
                    <a:pt x="113" y="21"/>
                  </a:cubicBezTo>
                  <a:cubicBezTo>
                    <a:pt x="122" y="19"/>
                    <a:pt x="130" y="18"/>
                    <a:pt x="138" y="19"/>
                  </a:cubicBezTo>
                  <a:cubicBezTo>
                    <a:pt x="161" y="23"/>
                    <a:pt x="177" y="37"/>
                    <a:pt x="177" y="38"/>
                  </a:cubicBezTo>
                  <a:cubicBezTo>
                    <a:pt x="180" y="40"/>
                    <a:pt x="180" y="45"/>
                    <a:pt x="177" y="47"/>
                  </a:cubicBezTo>
                  <a:cubicBezTo>
                    <a:pt x="176" y="49"/>
                    <a:pt x="174" y="50"/>
                    <a:pt x="171" y="49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21"/>
            <p:cNvSpPr/>
            <p:nvPr userDrawn="1"/>
          </p:nvSpPr>
          <p:spPr bwMode="auto">
            <a:xfrm>
              <a:off x="7408068" y="2974975"/>
              <a:ext cx="488950" cy="136525"/>
            </a:xfrm>
            <a:custGeom>
              <a:avLst/>
              <a:gdLst>
                <a:gd name="T0" fmla="*/ 171 w 180"/>
                <a:gd name="T1" fmla="*/ 49 h 50"/>
                <a:gd name="T2" fmla="*/ 168 w 180"/>
                <a:gd name="T3" fmla="*/ 48 h 50"/>
                <a:gd name="T4" fmla="*/ 136 w 180"/>
                <a:gd name="T5" fmla="*/ 32 h 50"/>
                <a:gd name="T6" fmla="*/ 116 w 180"/>
                <a:gd name="T7" fmla="*/ 34 h 50"/>
                <a:gd name="T8" fmla="*/ 91 w 180"/>
                <a:gd name="T9" fmla="*/ 36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19 h 50"/>
                <a:gd name="T18" fmla="*/ 4 w 180"/>
                <a:gd name="T19" fmla="*/ 10 h 50"/>
                <a:gd name="T20" fmla="*/ 49 w 180"/>
                <a:gd name="T21" fmla="*/ 5 h 50"/>
                <a:gd name="T22" fmla="*/ 74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7 h 50"/>
                <a:gd name="T34" fmla="*/ 171 w 180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49"/>
                  </a:moveTo>
                  <a:cubicBezTo>
                    <a:pt x="170" y="49"/>
                    <a:pt x="169" y="49"/>
                    <a:pt x="168" y="48"/>
                  </a:cubicBezTo>
                  <a:cubicBezTo>
                    <a:pt x="168" y="48"/>
                    <a:pt x="155" y="36"/>
                    <a:pt x="136" y="32"/>
                  </a:cubicBezTo>
                  <a:cubicBezTo>
                    <a:pt x="130" y="32"/>
                    <a:pt x="123" y="33"/>
                    <a:pt x="116" y="34"/>
                  </a:cubicBezTo>
                  <a:cubicBezTo>
                    <a:pt x="108" y="36"/>
                    <a:pt x="99" y="38"/>
                    <a:pt x="91" y="36"/>
                  </a:cubicBezTo>
                  <a:cubicBezTo>
                    <a:pt x="76" y="34"/>
                    <a:pt x="70" y="30"/>
                    <a:pt x="65" y="26"/>
                  </a:cubicBezTo>
                  <a:cubicBezTo>
                    <a:pt x="61" y="22"/>
                    <a:pt x="58" y="20"/>
                    <a:pt x="47" y="18"/>
                  </a:cubicBezTo>
                  <a:cubicBezTo>
                    <a:pt x="24" y="14"/>
                    <a:pt x="11" y="22"/>
                    <a:pt x="11" y="22"/>
                  </a:cubicBezTo>
                  <a:cubicBezTo>
                    <a:pt x="8" y="24"/>
                    <a:pt x="4" y="23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5" y="10"/>
                    <a:pt x="21" y="0"/>
                    <a:pt x="49" y="5"/>
                  </a:cubicBezTo>
                  <a:cubicBezTo>
                    <a:pt x="63" y="7"/>
                    <a:pt x="69" y="11"/>
                    <a:pt x="74" y="15"/>
                  </a:cubicBezTo>
                  <a:cubicBezTo>
                    <a:pt x="78" y="18"/>
                    <a:pt x="81" y="21"/>
                    <a:pt x="93" y="23"/>
                  </a:cubicBezTo>
                  <a:cubicBezTo>
                    <a:pt x="99" y="24"/>
                    <a:pt x="106" y="23"/>
                    <a:pt x="113" y="21"/>
                  </a:cubicBezTo>
                  <a:cubicBezTo>
                    <a:pt x="122" y="20"/>
                    <a:pt x="130" y="18"/>
                    <a:pt x="138" y="19"/>
                  </a:cubicBezTo>
                  <a:cubicBezTo>
                    <a:pt x="162" y="23"/>
                    <a:pt x="177" y="37"/>
                    <a:pt x="177" y="38"/>
                  </a:cubicBezTo>
                  <a:cubicBezTo>
                    <a:pt x="180" y="41"/>
                    <a:pt x="180" y="45"/>
                    <a:pt x="177" y="47"/>
                  </a:cubicBezTo>
                  <a:cubicBezTo>
                    <a:pt x="176" y="49"/>
                    <a:pt x="174" y="50"/>
                    <a:pt x="171" y="49"/>
                  </a:cubicBezTo>
                  <a:close/>
                </a:path>
              </a:pathLst>
            </a:custGeom>
            <a:solidFill>
              <a:srgbClr val="445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22"/>
            <p:cNvSpPr/>
            <p:nvPr userDrawn="1"/>
          </p:nvSpPr>
          <p:spPr bwMode="auto">
            <a:xfrm>
              <a:off x="7401718" y="3008313"/>
              <a:ext cx="490538" cy="136525"/>
            </a:xfrm>
            <a:custGeom>
              <a:avLst/>
              <a:gdLst>
                <a:gd name="T0" fmla="*/ 171 w 180"/>
                <a:gd name="T1" fmla="*/ 50 h 50"/>
                <a:gd name="T2" fmla="*/ 168 w 180"/>
                <a:gd name="T3" fmla="*/ 48 h 50"/>
                <a:gd name="T4" fmla="*/ 136 w 180"/>
                <a:gd name="T5" fmla="*/ 33 h 50"/>
                <a:gd name="T6" fmla="*/ 116 w 180"/>
                <a:gd name="T7" fmla="*/ 35 h 50"/>
                <a:gd name="T8" fmla="*/ 91 w 180"/>
                <a:gd name="T9" fmla="*/ 37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20 h 50"/>
                <a:gd name="T18" fmla="*/ 4 w 180"/>
                <a:gd name="T19" fmla="*/ 11 h 50"/>
                <a:gd name="T20" fmla="*/ 49 w 180"/>
                <a:gd name="T21" fmla="*/ 5 h 50"/>
                <a:gd name="T22" fmla="*/ 74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8 h 50"/>
                <a:gd name="T34" fmla="*/ 171 w 180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50"/>
                  </a:moveTo>
                  <a:cubicBezTo>
                    <a:pt x="170" y="49"/>
                    <a:pt x="169" y="49"/>
                    <a:pt x="168" y="48"/>
                  </a:cubicBezTo>
                  <a:cubicBezTo>
                    <a:pt x="168" y="48"/>
                    <a:pt x="155" y="36"/>
                    <a:pt x="136" y="33"/>
                  </a:cubicBezTo>
                  <a:cubicBezTo>
                    <a:pt x="130" y="32"/>
                    <a:pt x="123" y="33"/>
                    <a:pt x="116" y="35"/>
                  </a:cubicBezTo>
                  <a:cubicBezTo>
                    <a:pt x="108" y="36"/>
                    <a:pt x="99" y="38"/>
                    <a:pt x="91" y="37"/>
                  </a:cubicBezTo>
                  <a:cubicBezTo>
                    <a:pt x="76" y="34"/>
                    <a:pt x="70" y="30"/>
                    <a:pt x="65" y="26"/>
                  </a:cubicBezTo>
                  <a:cubicBezTo>
                    <a:pt x="61" y="23"/>
                    <a:pt x="58" y="20"/>
                    <a:pt x="47" y="18"/>
                  </a:cubicBezTo>
                  <a:cubicBezTo>
                    <a:pt x="24" y="15"/>
                    <a:pt x="11" y="22"/>
                    <a:pt x="11" y="22"/>
                  </a:cubicBezTo>
                  <a:cubicBezTo>
                    <a:pt x="8" y="24"/>
                    <a:pt x="4" y="23"/>
                    <a:pt x="2" y="20"/>
                  </a:cubicBezTo>
                  <a:cubicBezTo>
                    <a:pt x="0" y="17"/>
                    <a:pt x="1" y="12"/>
                    <a:pt x="4" y="11"/>
                  </a:cubicBezTo>
                  <a:cubicBezTo>
                    <a:pt x="5" y="10"/>
                    <a:pt x="21" y="0"/>
                    <a:pt x="49" y="5"/>
                  </a:cubicBezTo>
                  <a:cubicBezTo>
                    <a:pt x="63" y="7"/>
                    <a:pt x="69" y="12"/>
                    <a:pt x="74" y="15"/>
                  </a:cubicBezTo>
                  <a:cubicBezTo>
                    <a:pt x="78" y="19"/>
                    <a:pt x="81" y="21"/>
                    <a:pt x="93" y="23"/>
                  </a:cubicBezTo>
                  <a:cubicBezTo>
                    <a:pt x="99" y="24"/>
                    <a:pt x="106" y="23"/>
                    <a:pt x="113" y="21"/>
                  </a:cubicBezTo>
                  <a:cubicBezTo>
                    <a:pt x="122" y="20"/>
                    <a:pt x="130" y="18"/>
                    <a:pt x="138" y="19"/>
                  </a:cubicBezTo>
                  <a:cubicBezTo>
                    <a:pt x="162" y="23"/>
                    <a:pt x="177" y="38"/>
                    <a:pt x="177" y="38"/>
                  </a:cubicBezTo>
                  <a:cubicBezTo>
                    <a:pt x="180" y="41"/>
                    <a:pt x="180" y="45"/>
                    <a:pt x="177" y="48"/>
                  </a:cubicBezTo>
                  <a:cubicBezTo>
                    <a:pt x="176" y="49"/>
                    <a:pt x="174" y="50"/>
                    <a:pt x="171" y="50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23"/>
            <p:cNvSpPr/>
            <p:nvPr userDrawn="1"/>
          </p:nvSpPr>
          <p:spPr bwMode="auto">
            <a:xfrm>
              <a:off x="7844631" y="2878138"/>
              <a:ext cx="63500" cy="122238"/>
            </a:xfrm>
            <a:custGeom>
              <a:avLst/>
              <a:gdLst>
                <a:gd name="T0" fmla="*/ 7 w 23"/>
                <a:gd name="T1" fmla="*/ 22 h 45"/>
                <a:gd name="T2" fmla="*/ 0 w 23"/>
                <a:gd name="T3" fmla="*/ 33 h 45"/>
                <a:gd name="T4" fmla="*/ 8 w 23"/>
                <a:gd name="T5" fmla="*/ 45 h 45"/>
                <a:gd name="T6" fmla="*/ 21 w 23"/>
                <a:gd name="T7" fmla="*/ 24 h 45"/>
                <a:gd name="T8" fmla="*/ 16 w 23"/>
                <a:gd name="T9" fmla="*/ 0 h 45"/>
                <a:gd name="T10" fmla="*/ 4 w 23"/>
                <a:gd name="T11" fmla="*/ 8 h 45"/>
                <a:gd name="T12" fmla="*/ 7 w 23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5">
                  <a:moveTo>
                    <a:pt x="7" y="22"/>
                  </a:moveTo>
                  <a:cubicBezTo>
                    <a:pt x="6" y="27"/>
                    <a:pt x="3" y="31"/>
                    <a:pt x="0" y="3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5" y="40"/>
                    <a:pt x="20" y="33"/>
                    <a:pt x="21" y="24"/>
                  </a:cubicBezTo>
                  <a:cubicBezTo>
                    <a:pt x="23" y="15"/>
                    <a:pt x="20" y="6"/>
                    <a:pt x="16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8" y="17"/>
                    <a:pt x="7" y="22"/>
                  </a:cubicBezTo>
                  <a:close/>
                </a:path>
              </a:pathLst>
            </a:custGeom>
            <a:solidFill>
              <a:srgbClr val="FF9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4"/>
            <p:cNvSpPr/>
            <p:nvPr userDrawn="1"/>
          </p:nvSpPr>
          <p:spPr bwMode="auto">
            <a:xfrm>
              <a:off x="7722393" y="2859088"/>
              <a:ext cx="60325" cy="119063"/>
            </a:xfrm>
            <a:custGeom>
              <a:avLst/>
              <a:gdLst>
                <a:gd name="T0" fmla="*/ 16 w 22"/>
                <a:gd name="T1" fmla="*/ 23 h 44"/>
                <a:gd name="T2" fmla="*/ 22 w 22"/>
                <a:gd name="T3" fmla="*/ 12 h 44"/>
                <a:gd name="T4" fmla="*/ 13 w 22"/>
                <a:gd name="T5" fmla="*/ 0 h 44"/>
                <a:gd name="T6" fmla="*/ 1 w 22"/>
                <a:gd name="T7" fmla="*/ 20 h 44"/>
                <a:gd name="T8" fmla="*/ 6 w 22"/>
                <a:gd name="T9" fmla="*/ 44 h 44"/>
                <a:gd name="T10" fmla="*/ 18 w 22"/>
                <a:gd name="T11" fmla="*/ 35 h 44"/>
                <a:gd name="T12" fmla="*/ 16 w 22"/>
                <a:gd name="T13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16" y="23"/>
                  </a:moveTo>
                  <a:cubicBezTo>
                    <a:pt x="16" y="18"/>
                    <a:pt x="19" y="14"/>
                    <a:pt x="22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5"/>
                    <a:pt x="3" y="12"/>
                    <a:pt x="1" y="20"/>
                  </a:cubicBezTo>
                  <a:cubicBezTo>
                    <a:pt x="0" y="29"/>
                    <a:pt x="2" y="37"/>
                    <a:pt x="6" y="4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1"/>
                    <a:pt x="15" y="27"/>
                    <a:pt x="16" y="23"/>
                  </a:cubicBezTo>
                  <a:close/>
                </a:path>
              </a:pathLst>
            </a:custGeom>
            <a:solidFill>
              <a:srgbClr val="FF9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5"/>
            <p:cNvSpPr/>
            <p:nvPr userDrawn="1"/>
          </p:nvSpPr>
          <p:spPr bwMode="auto">
            <a:xfrm>
              <a:off x="7758906" y="2836863"/>
              <a:ext cx="130175" cy="61913"/>
            </a:xfrm>
            <a:custGeom>
              <a:avLst/>
              <a:gdLst>
                <a:gd name="T0" fmla="*/ 47 w 48"/>
                <a:gd name="T1" fmla="*/ 13 h 23"/>
                <a:gd name="T2" fmla="*/ 26 w 48"/>
                <a:gd name="T3" fmla="*/ 1 h 23"/>
                <a:gd name="T4" fmla="*/ 2 w 48"/>
                <a:gd name="T5" fmla="*/ 7 h 23"/>
                <a:gd name="T6" fmla="*/ 0 w 48"/>
                <a:gd name="T7" fmla="*/ 8 h 23"/>
                <a:gd name="T8" fmla="*/ 9 w 48"/>
                <a:gd name="T9" fmla="*/ 20 h 23"/>
                <a:gd name="T10" fmla="*/ 10 w 48"/>
                <a:gd name="T11" fmla="*/ 19 h 23"/>
                <a:gd name="T12" fmla="*/ 24 w 48"/>
                <a:gd name="T13" fmla="*/ 15 h 23"/>
                <a:gd name="T14" fmla="*/ 35 w 48"/>
                <a:gd name="T15" fmla="*/ 22 h 23"/>
                <a:gd name="T16" fmla="*/ 36 w 48"/>
                <a:gd name="T17" fmla="*/ 23 h 23"/>
                <a:gd name="T18" fmla="*/ 48 w 48"/>
                <a:gd name="T19" fmla="*/ 15 h 23"/>
                <a:gd name="T20" fmla="*/ 47 w 48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3">
                  <a:moveTo>
                    <a:pt x="47" y="13"/>
                  </a:moveTo>
                  <a:cubicBezTo>
                    <a:pt x="42" y="7"/>
                    <a:pt x="34" y="2"/>
                    <a:pt x="26" y="1"/>
                  </a:cubicBezTo>
                  <a:cubicBezTo>
                    <a:pt x="17" y="0"/>
                    <a:pt x="8" y="2"/>
                    <a:pt x="2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4" y="16"/>
                    <a:pt x="19" y="15"/>
                    <a:pt x="24" y="15"/>
                  </a:cubicBezTo>
                  <a:cubicBezTo>
                    <a:pt x="28" y="16"/>
                    <a:pt x="32" y="19"/>
                    <a:pt x="35" y="22"/>
                  </a:cubicBezTo>
                  <a:cubicBezTo>
                    <a:pt x="35" y="22"/>
                    <a:pt x="35" y="23"/>
                    <a:pt x="36" y="23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4"/>
                    <a:pt x="47" y="14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6"/>
            <p:cNvSpPr/>
            <p:nvPr userDrawn="1"/>
          </p:nvSpPr>
          <p:spPr bwMode="auto">
            <a:xfrm>
              <a:off x="7739856" y="2954338"/>
              <a:ext cx="127000" cy="65088"/>
            </a:xfrm>
            <a:custGeom>
              <a:avLst/>
              <a:gdLst>
                <a:gd name="T0" fmla="*/ 39 w 47"/>
                <a:gd name="T1" fmla="*/ 5 h 24"/>
                <a:gd name="T2" fmla="*/ 37 w 47"/>
                <a:gd name="T3" fmla="*/ 6 h 24"/>
                <a:gd name="T4" fmla="*/ 25 w 47"/>
                <a:gd name="T5" fmla="*/ 9 h 24"/>
                <a:gd name="T6" fmla="*/ 13 w 47"/>
                <a:gd name="T7" fmla="*/ 2 h 24"/>
                <a:gd name="T8" fmla="*/ 12 w 47"/>
                <a:gd name="T9" fmla="*/ 0 h 24"/>
                <a:gd name="T10" fmla="*/ 0 w 47"/>
                <a:gd name="T11" fmla="*/ 9 h 24"/>
                <a:gd name="T12" fmla="*/ 1 w 47"/>
                <a:gd name="T13" fmla="*/ 10 h 24"/>
                <a:gd name="T14" fmla="*/ 22 w 47"/>
                <a:gd name="T15" fmla="*/ 23 h 24"/>
                <a:gd name="T16" fmla="*/ 46 w 47"/>
                <a:gd name="T17" fmla="*/ 18 h 24"/>
                <a:gd name="T18" fmla="*/ 47 w 47"/>
                <a:gd name="T19" fmla="*/ 17 h 24"/>
                <a:gd name="T20" fmla="*/ 39 w 47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4">
                  <a:moveTo>
                    <a:pt x="39" y="5"/>
                  </a:moveTo>
                  <a:cubicBezTo>
                    <a:pt x="38" y="6"/>
                    <a:pt x="38" y="6"/>
                    <a:pt x="37" y="6"/>
                  </a:cubicBezTo>
                  <a:cubicBezTo>
                    <a:pt x="34" y="8"/>
                    <a:pt x="29" y="9"/>
                    <a:pt x="25" y="9"/>
                  </a:cubicBezTo>
                  <a:cubicBezTo>
                    <a:pt x="20" y="8"/>
                    <a:pt x="16" y="5"/>
                    <a:pt x="13" y="2"/>
                  </a:cubicBezTo>
                  <a:cubicBezTo>
                    <a:pt x="13" y="1"/>
                    <a:pt x="12" y="1"/>
                    <a:pt x="1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6" y="17"/>
                    <a:pt x="14" y="22"/>
                    <a:pt x="22" y="23"/>
                  </a:cubicBezTo>
                  <a:cubicBezTo>
                    <a:pt x="31" y="24"/>
                    <a:pt x="39" y="22"/>
                    <a:pt x="46" y="18"/>
                  </a:cubicBezTo>
                  <a:cubicBezTo>
                    <a:pt x="46" y="18"/>
                    <a:pt x="47" y="18"/>
                    <a:pt x="47" y="17"/>
                  </a:cubicBezTo>
                  <a:lnTo>
                    <a:pt x="3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7"/>
            <p:cNvSpPr/>
            <p:nvPr userDrawn="1"/>
          </p:nvSpPr>
          <p:spPr bwMode="auto">
            <a:xfrm>
              <a:off x="6515893" y="1727200"/>
              <a:ext cx="495300" cy="450850"/>
            </a:xfrm>
            <a:custGeom>
              <a:avLst/>
              <a:gdLst>
                <a:gd name="T0" fmla="*/ 164 w 182"/>
                <a:gd name="T1" fmla="*/ 19 h 166"/>
                <a:gd name="T2" fmla="*/ 91 w 182"/>
                <a:gd name="T3" fmla="*/ 0 h 166"/>
                <a:gd name="T4" fmla="*/ 18 w 182"/>
                <a:gd name="T5" fmla="*/ 19 h 166"/>
                <a:gd name="T6" fmla="*/ 91 w 182"/>
                <a:gd name="T7" fmla="*/ 166 h 166"/>
                <a:gd name="T8" fmla="*/ 164 w 182"/>
                <a:gd name="T9" fmla="*/ 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6">
                  <a:moveTo>
                    <a:pt x="164" y="19"/>
                  </a:moveTo>
                  <a:cubicBezTo>
                    <a:pt x="164" y="19"/>
                    <a:pt x="127" y="30"/>
                    <a:pt x="91" y="0"/>
                  </a:cubicBezTo>
                  <a:cubicBezTo>
                    <a:pt x="55" y="30"/>
                    <a:pt x="18" y="19"/>
                    <a:pt x="18" y="19"/>
                  </a:cubicBezTo>
                  <a:cubicBezTo>
                    <a:pt x="18" y="19"/>
                    <a:pt x="0" y="122"/>
                    <a:pt x="91" y="166"/>
                  </a:cubicBezTo>
                  <a:cubicBezTo>
                    <a:pt x="182" y="122"/>
                    <a:pt x="164" y="19"/>
                    <a:pt x="164" y="1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8"/>
            <p:cNvSpPr/>
            <p:nvPr userDrawn="1"/>
          </p:nvSpPr>
          <p:spPr bwMode="auto">
            <a:xfrm>
              <a:off x="6547643" y="1765300"/>
              <a:ext cx="430213" cy="385763"/>
            </a:xfrm>
            <a:custGeom>
              <a:avLst/>
              <a:gdLst>
                <a:gd name="T0" fmla="*/ 142 w 158"/>
                <a:gd name="T1" fmla="*/ 17 h 142"/>
                <a:gd name="T2" fmla="*/ 79 w 158"/>
                <a:gd name="T3" fmla="*/ 0 h 142"/>
                <a:gd name="T4" fmla="*/ 16 w 158"/>
                <a:gd name="T5" fmla="*/ 17 h 142"/>
                <a:gd name="T6" fmla="*/ 79 w 158"/>
                <a:gd name="T7" fmla="*/ 142 h 142"/>
                <a:gd name="T8" fmla="*/ 142 w 158"/>
                <a:gd name="T9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42">
                  <a:moveTo>
                    <a:pt x="142" y="17"/>
                  </a:moveTo>
                  <a:cubicBezTo>
                    <a:pt x="142" y="17"/>
                    <a:pt x="110" y="26"/>
                    <a:pt x="79" y="0"/>
                  </a:cubicBezTo>
                  <a:cubicBezTo>
                    <a:pt x="48" y="26"/>
                    <a:pt x="16" y="17"/>
                    <a:pt x="16" y="17"/>
                  </a:cubicBezTo>
                  <a:cubicBezTo>
                    <a:pt x="16" y="17"/>
                    <a:pt x="0" y="104"/>
                    <a:pt x="79" y="142"/>
                  </a:cubicBezTo>
                  <a:cubicBezTo>
                    <a:pt x="158" y="104"/>
                    <a:pt x="142" y="17"/>
                    <a:pt x="14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29"/>
            <p:cNvSpPr/>
            <p:nvPr userDrawn="1"/>
          </p:nvSpPr>
          <p:spPr bwMode="auto">
            <a:xfrm>
              <a:off x="6569868" y="1784350"/>
              <a:ext cx="384175" cy="350838"/>
            </a:xfrm>
            <a:custGeom>
              <a:avLst/>
              <a:gdLst>
                <a:gd name="T0" fmla="*/ 129 w 141"/>
                <a:gd name="T1" fmla="*/ 16 h 129"/>
                <a:gd name="T2" fmla="*/ 71 w 141"/>
                <a:gd name="T3" fmla="*/ 0 h 129"/>
                <a:gd name="T4" fmla="*/ 13 w 141"/>
                <a:gd name="T5" fmla="*/ 16 h 129"/>
                <a:gd name="T6" fmla="*/ 71 w 141"/>
                <a:gd name="T7" fmla="*/ 129 h 129"/>
                <a:gd name="T8" fmla="*/ 129 w 141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9">
                  <a:moveTo>
                    <a:pt x="129" y="16"/>
                  </a:moveTo>
                  <a:cubicBezTo>
                    <a:pt x="129" y="16"/>
                    <a:pt x="99" y="24"/>
                    <a:pt x="71" y="0"/>
                  </a:cubicBezTo>
                  <a:cubicBezTo>
                    <a:pt x="43" y="24"/>
                    <a:pt x="13" y="16"/>
                    <a:pt x="13" y="16"/>
                  </a:cubicBezTo>
                  <a:cubicBezTo>
                    <a:pt x="13" y="16"/>
                    <a:pt x="0" y="95"/>
                    <a:pt x="71" y="129"/>
                  </a:cubicBezTo>
                  <a:cubicBezTo>
                    <a:pt x="141" y="95"/>
                    <a:pt x="129" y="16"/>
                    <a:pt x="12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30"/>
            <p:cNvSpPr/>
            <p:nvPr userDrawn="1"/>
          </p:nvSpPr>
          <p:spPr bwMode="auto">
            <a:xfrm>
              <a:off x="6673056" y="1857375"/>
              <a:ext cx="179388" cy="179388"/>
            </a:xfrm>
            <a:custGeom>
              <a:avLst/>
              <a:gdLst>
                <a:gd name="T0" fmla="*/ 70 w 113"/>
                <a:gd name="T1" fmla="*/ 43 h 113"/>
                <a:gd name="T2" fmla="*/ 70 w 113"/>
                <a:gd name="T3" fmla="*/ 0 h 113"/>
                <a:gd name="T4" fmla="*/ 43 w 113"/>
                <a:gd name="T5" fmla="*/ 0 h 113"/>
                <a:gd name="T6" fmla="*/ 43 w 113"/>
                <a:gd name="T7" fmla="*/ 43 h 113"/>
                <a:gd name="T8" fmla="*/ 0 w 113"/>
                <a:gd name="T9" fmla="*/ 43 h 113"/>
                <a:gd name="T10" fmla="*/ 0 w 113"/>
                <a:gd name="T11" fmla="*/ 69 h 113"/>
                <a:gd name="T12" fmla="*/ 43 w 113"/>
                <a:gd name="T13" fmla="*/ 69 h 113"/>
                <a:gd name="T14" fmla="*/ 43 w 113"/>
                <a:gd name="T15" fmla="*/ 113 h 113"/>
                <a:gd name="T16" fmla="*/ 70 w 113"/>
                <a:gd name="T17" fmla="*/ 113 h 113"/>
                <a:gd name="T18" fmla="*/ 70 w 113"/>
                <a:gd name="T19" fmla="*/ 69 h 113"/>
                <a:gd name="T20" fmla="*/ 113 w 113"/>
                <a:gd name="T21" fmla="*/ 69 h 113"/>
                <a:gd name="T22" fmla="*/ 113 w 113"/>
                <a:gd name="T23" fmla="*/ 43 h 113"/>
                <a:gd name="T24" fmla="*/ 70 w 113"/>
                <a:gd name="T25" fmla="*/ 4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3">
                  <a:moveTo>
                    <a:pt x="70" y="43"/>
                  </a:moveTo>
                  <a:lnTo>
                    <a:pt x="7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69"/>
                  </a:lnTo>
                  <a:lnTo>
                    <a:pt x="43" y="69"/>
                  </a:lnTo>
                  <a:lnTo>
                    <a:pt x="43" y="113"/>
                  </a:lnTo>
                  <a:lnTo>
                    <a:pt x="70" y="113"/>
                  </a:lnTo>
                  <a:lnTo>
                    <a:pt x="70" y="69"/>
                  </a:lnTo>
                  <a:lnTo>
                    <a:pt x="113" y="69"/>
                  </a:lnTo>
                  <a:lnTo>
                    <a:pt x="113" y="43"/>
                  </a:lnTo>
                  <a:lnTo>
                    <a:pt x="7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31"/>
            <p:cNvSpPr/>
            <p:nvPr userDrawn="1"/>
          </p:nvSpPr>
          <p:spPr bwMode="auto">
            <a:xfrm>
              <a:off x="5795168" y="1357312"/>
              <a:ext cx="725488" cy="500063"/>
            </a:xfrm>
            <a:custGeom>
              <a:avLst/>
              <a:gdLst>
                <a:gd name="T0" fmla="*/ 134 w 267"/>
                <a:gd name="T1" fmla="*/ 64 h 184"/>
                <a:gd name="T2" fmla="*/ 220 w 267"/>
                <a:gd name="T3" fmla="*/ 51 h 184"/>
                <a:gd name="T4" fmla="*/ 134 w 267"/>
                <a:gd name="T5" fmla="*/ 184 h 184"/>
                <a:gd name="T6" fmla="*/ 47 w 267"/>
                <a:gd name="T7" fmla="*/ 51 h 184"/>
                <a:gd name="T8" fmla="*/ 134 w 267"/>
                <a:gd name="T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84">
                  <a:moveTo>
                    <a:pt x="134" y="64"/>
                  </a:moveTo>
                  <a:cubicBezTo>
                    <a:pt x="134" y="64"/>
                    <a:pt x="183" y="0"/>
                    <a:pt x="220" y="51"/>
                  </a:cubicBezTo>
                  <a:cubicBezTo>
                    <a:pt x="267" y="117"/>
                    <a:pt x="134" y="184"/>
                    <a:pt x="134" y="184"/>
                  </a:cubicBezTo>
                  <a:cubicBezTo>
                    <a:pt x="134" y="184"/>
                    <a:pt x="0" y="117"/>
                    <a:pt x="47" y="51"/>
                  </a:cubicBezTo>
                  <a:cubicBezTo>
                    <a:pt x="84" y="0"/>
                    <a:pt x="134" y="64"/>
                    <a:pt x="134" y="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32"/>
            <p:cNvSpPr/>
            <p:nvPr userDrawn="1"/>
          </p:nvSpPr>
          <p:spPr bwMode="auto">
            <a:xfrm>
              <a:off x="5998368" y="1608138"/>
              <a:ext cx="311150" cy="138113"/>
            </a:xfrm>
            <a:custGeom>
              <a:avLst/>
              <a:gdLst>
                <a:gd name="T0" fmla="*/ 71 w 114"/>
                <a:gd name="T1" fmla="*/ 51 h 51"/>
                <a:gd name="T2" fmla="*/ 68 w 114"/>
                <a:gd name="T3" fmla="*/ 49 h 51"/>
                <a:gd name="T4" fmla="*/ 47 w 114"/>
                <a:gd name="T5" fmla="*/ 12 h 51"/>
                <a:gd name="T6" fmla="*/ 38 w 114"/>
                <a:gd name="T7" fmla="*/ 28 h 51"/>
                <a:gd name="T8" fmla="*/ 34 w 114"/>
                <a:gd name="T9" fmla="*/ 30 h 51"/>
                <a:gd name="T10" fmla="*/ 4 w 114"/>
                <a:gd name="T11" fmla="*/ 30 h 51"/>
                <a:gd name="T12" fmla="*/ 0 w 114"/>
                <a:gd name="T13" fmla="*/ 26 h 51"/>
                <a:gd name="T14" fmla="*/ 4 w 114"/>
                <a:gd name="T15" fmla="*/ 22 h 51"/>
                <a:gd name="T16" fmla="*/ 32 w 114"/>
                <a:gd name="T17" fmla="*/ 22 h 51"/>
                <a:gd name="T18" fmla="*/ 43 w 114"/>
                <a:gd name="T19" fmla="*/ 2 h 51"/>
                <a:gd name="T20" fmla="*/ 47 w 114"/>
                <a:gd name="T21" fmla="*/ 0 h 51"/>
                <a:gd name="T22" fmla="*/ 50 w 114"/>
                <a:gd name="T23" fmla="*/ 2 h 51"/>
                <a:gd name="T24" fmla="*/ 71 w 114"/>
                <a:gd name="T25" fmla="*/ 38 h 51"/>
                <a:gd name="T26" fmla="*/ 77 w 114"/>
                <a:gd name="T27" fmla="*/ 24 h 51"/>
                <a:gd name="T28" fmla="*/ 80 w 114"/>
                <a:gd name="T29" fmla="*/ 21 h 51"/>
                <a:gd name="T30" fmla="*/ 110 w 114"/>
                <a:gd name="T31" fmla="*/ 21 h 51"/>
                <a:gd name="T32" fmla="*/ 114 w 114"/>
                <a:gd name="T33" fmla="*/ 25 h 51"/>
                <a:gd name="T34" fmla="*/ 110 w 114"/>
                <a:gd name="T35" fmla="*/ 29 h 51"/>
                <a:gd name="T36" fmla="*/ 83 w 114"/>
                <a:gd name="T37" fmla="*/ 29 h 51"/>
                <a:gd name="T38" fmla="*/ 75 w 114"/>
                <a:gd name="T39" fmla="*/ 49 h 51"/>
                <a:gd name="T40" fmla="*/ 72 w 114"/>
                <a:gd name="T41" fmla="*/ 51 h 51"/>
                <a:gd name="T42" fmla="*/ 71 w 114"/>
                <a:gd name="T4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51">
                  <a:moveTo>
                    <a:pt x="71" y="51"/>
                  </a:moveTo>
                  <a:cubicBezTo>
                    <a:pt x="70" y="51"/>
                    <a:pt x="69" y="50"/>
                    <a:pt x="68" y="49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6" y="30"/>
                    <a:pt x="3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23"/>
                    <a:pt x="2" y="22"/>
                    <a:pt x="4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48" y="0"/>
                    <a:pt x="50" y="0"/>
                    <a:pt x="50" y="2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2"/>
                    <a:pt x="79" y="21"/>
                    <a:pt x="8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3" y="21"/>
                    <a:pt x="114" y="23"/>
                    <a:pt x="114" y="25"/>
                  </a:cubicBezTo>
                  <a:cubicBezTo>
                    <a:pt x="114" y="28"/>
                    <a:pt x="113" y="29"/>
                    <a:pt x="110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50"/>
                    <a:pt x="73" y="51"/>
                    <a:pt x="72" y="51"/>
                  </a:cubicBezTo>
                  <a:lnTo>
                    <a:pt x="71" y="51"/>
                  </a:lnTo>
                  <a:close/>
                </a:path>
              </a:pathLst>
            </a:custGeom>
            <a:solidFill>
              <a:srgbClr val="F3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33"/>
            <p:cNvSpPr/>
            <p:nvPr userDrawn="1"/>
          </p:nvSpPr>
          <p:spPr bwMode="auto">
            <a:xfrm>
              <a:off x="4952206" y="2089150"/>
              <a:ext cx="80963" cy="107950"/>
            </a:xfrm>
            <a:custGeom>
              <a:avLst/>
              <a:gdLst>
                <a:gd name="T0" fmla="*/ 51 w 51"/>
                <a:gd name="T1" fmla="*/ 62 h 68"/>
                <a:gd name="T2" fmla="*/ 8 w 51"/>
                <a:gd name="T3" fmla="*/ 68 h 68"/>
                <a:gd name="T4" fmla="*/ 0 w 51"/>
                <a:gd name="T5" fmla="*/ 7 h 68"/>
                <a:gd name="T6" fmla="*/ 43 w 51"/>
                <a:gd name="T7" fmla="*/ 0 h 68"/>
                <a:gd name="T8" fmla="*/ 51 w 51"/>
                <a:gd name="T9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8">
                  <a:moveTo>
                    <a:pt x="51" y="62"/>
                  </a:moveTo>
                  <a:lnTo>
                    <a:pt x="8" y="68"/>
                  </a:lnTo>
                  <a:lnTo>
                    <a:pt x="0" y="7"/>
                  </a:lnTo>
                  <a:lnTo>
                    <a:pt x="43" y="0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4"/>
            <p:cNvSpPr/>
            <p:nvPr userDrawn="1"/>
          </p:nvSpPr>
          <p:spPr bwMode="auto">
            <a:xfrm>
              <a:off x="4925218" y="2141538"/>
              <a:ext cx="180975" cy="173038"/>
            </a:xfrm>
            <a:custGeom>
              <a:avLst/>
              <a:gdLst>
                <a:gd name="T0" fmla="*/ 38 w 67"/>
                <a:gd name="T1" fmla="*/ 1 h 64"/>
                <a:gd name="T2" fmla="*/ 29 w 67"/>
                <a:gd name="T3" fmla="*/ 16 h 64"/>
                <a:gd name="T4" fmla="*/ 25 w 67"/>
                <a:gd name="T5" fmla="*/ 16 h 64"/>
                <a:gd name="T6" fmla="*/ 13 w 67"/>
                <a:gd name="T7" fmla="*/ 5 h 64"/>
                <a:gd name="T8" fmla="*/ 10 w 67"/>
                <a:gd name="T9" fmla="*/ 5 h 64"/>
                <a:gd name="T10" fmla="*/ 10 w 67"/>
                <a:gd name="T11" fmla="*/ 5 h 64"/>
                <a:gd name="T12" fmla="*/ 9 w 67"/>
                <a:gd name="T13" fmla="*/ 7 h 64"/>
                <a:gd name="T14" fmla="*/ 0 w 67"/>
                <a:gd name="T15" fmla="*/ 53 h 64"/>
                <a:gd name="T16" fmla="*/ 4 w 67"/>
                <a:gd name="T17" fmla="*/ 64 h 64"/>
                <a:gd name="T18" fmla="*/ 65 w 67"/>
                <a:gd name="T19" fmla="*/ 55 h 64"/>
                <a:gd name="T20" fmla="*/ 66 w 67"/>
                <a:gd name="T21" fmla="*/ 43 h 64"/>
                <a:gd name="T22" fmla="*/ 43 w 67"/>
                <a:gd name="T23" fmla="*/ 2 h 64"/>
                <a:gd name="T24" fmla="*/ 41 w 67"/>
                <a:gd name="T25" fmla="*/ 1 h 64"/>
                <a:gd name="T26" fmla="*/ 40 w 67"/>
                <a:gd name="T27" fmla="*/ 1 h 64"/>
                <a:gd name="T28" fmla="*/ 38 w 67"/>
                <a:gd name="T2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4">
                  <a:moveTo>
                    <a:pt x="38" y="1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6" y="17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5"/>
                    <a:pt x="2" y="64"/>
                    <a:pt x="4" y="6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7" y="55"/>
                    <a:pt x="66" y="45"/>
                    <a:pt x="66" y="4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8" y="0"/>
                    <a:pt x="38" y="1"/>
                  </a:cubicBezTo>
                  <a:close/>
                </a:path>
              </a:pathLst>
            </a:custGeom>
            <a:solidFill>
              <a:srgbClr val="D1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5"/>
            <p:cNvSpPr/>
            <p:nvPr userDrawn="1"/>
          </p:nvSpPr>
          <p:spPr bwMode="auto">
            <a:xfrm>
              <a:off x="4869656" y="1947863"/>
              <a:ext cx="209550" cy="171450"/>
            </a:xfrm>
            <a:custGeom>
              <a:avLst/>
              <a:gdLst>
                <a:gd name="T0" fmla="*/ 1 w 77"/>
                <a:gd name="T1" fmla="*/ 20 h 63"/>
                <a:gd name="T2" fmla="*/ 26 w 77"/>
                <a:gd name="T3" fmla="*/ 63 h 63"/>
                <a:gd name="T4" fmla="*/ 60 w 77"/>
                <a:gd name="T5" fmla="*/ 58 h 63"/>
                <a:gd name="T6" fmla="*/ 72 w 77"/>
                <a:gd name="T7" fmla="*/ 9 h 63"/>
                <a:gd name="T8" fmla="*/ 37 w 77"/>
                <a:gd name="T9" fmla="*/ 0 h 63"/>
                <a:gd name="T10" fmla="*/ 1 w 7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3">
                  <a:moveTo>
                    <a:pt x="1" y="20"/>
                  </a:moveTo>
                  <a:cubicBezTo>
                    <a:pt x="0" y="33"/>
                    <a:pt x="8" y="57"/>
                    <a:pt x="26" y="63"/>
                  </a:cubicBezTo>
                  <a:cubicBezTo>
                    <a:pt x="34" y="61"/>
                    <a:pt x="52" y="59"/>
                    <a:pt x="60" y="58"/>
                  </a:cubicBezTo>
                  <a:cubicBezTo>
                    <a:pt x="77" y="45"/>
                    <a:pt x="76" y="17"/>
                    <a:pt x="72" y="9"/>
                  </a:cubicBezTo>
                  <a:cubicBezTo>
                    <a:pt x="62" y="5"/>
                    <a:pt x="37" y="0"/>
                    <a:pt x="37" y="0"/>
                  </a:cubicBezTo>
                  <a:cubicBezTo>
                    <a:pt x="37" y="0"/>
                    <a:pt x="7" y="13"/>
                    <a:pt x="1" y="20"/>
                  </a:cubicBez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6"/>
            <p:cNvSpPr/>
            <p:nvPr userDrawn="1"/>
          </p:nvSpPr>
          <p:spPr bwMode="auto">
            <a:xfrm>
              <a:off x="4783931" y="2143125"/>
              <a:ext cx="187325" cy="190500"/>
            </a:xfrm>
            <a:custGeom>
              <a:avLst/>
              <a:gdLst>
                <a:gd name="T0" fmla="*/ 69 w 69"/>
                <a:gd name="T1" fmla="*/ 61 h 70"/>
                <a:gd name="T2" fmla="*/ 6 w 69"/>
                <a:gd name="T3" fmla="*/ 70 h 70"/>
                <a:gd name="T4" fmla="*/ 10 w 69"/>
                <a:gd name="T5" fmla="*/ 25 h 70"/>
                <a:gd name="T6" fmla="*/ 60 w 69"/>
                <a:gd name="T7" fmla="*/ 0 h 70"/>
                <a:gd name="T8" fmla="*/ 69 w 69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9" y="61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0" y="47"/>
                    <a:pt x="10" y="25"/>
                  </a:cubicBezTo>
                  <a:cubicBezTo>
                    <a:pt x="9" y="16"/>
                    <a:pt x="60" y="0"/>
                    <a:pt x="60" y="0"/>
                  </a:cubicBezTo>
                  <a:lnTo>
                    <a:pt x="69" y="61"/>
                  </a:lnTo>
                  <a:close/>
                </a:path>
              </a:pathLst>
            </a:custGeom>
            <a:solidFill>
              <a:srgbClr val="3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7"/>
            <p:cNvSpPr/>
            <p:nvPr userDrawn="1"/>
          </p:nvSpPr>
          <p:spPr bwMode="auto">
            <a:xfrm>
              <a:off x="5033168" y="2130425"/>
              <a:ext cx="198438" cy="165100"/>
            </a:xfrm>
            <a:custGeom>
              <a:avLst/>
              <a:gdLst>
                <a:gd name="T0" fmla="*/ 9 w 73"/>
                <a:gd name="T1" fmla="*/ 61 h 61"/>
                <a:gd name="T2" fmla="*/ 73 w 73"/>
                <a:gd name="T3" fmla="*/ 52 h 61"/>
                <a:gd name="T4" fmla="*/ 56 w 73"/>
                <a:gd name="T5" fmla="*/ 10 h 61"/>
                <a:gd name="T6" fmla="*/ 0 w 73"/>
                <a:gd name="T7" fmla="*/ 0 h 61"/>
                <a:gd name="T8" fmla="*/ 9 w 7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1">
                  <a:moveTo>
                    <a:pt x="9" y="61"/>
                  </a:move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1" y="28"/>
                    <a:pt x="56" y="10"/>
                  </a:cubicBezTo>
                  <a:cubicBezTo>
                    <a:pt x="55" y="0"/>
                    <a:pt x="0" y="0"/>
                    <a:pt x="0" y="0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3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8"/>
            <p:cNvSpPr/>
            <p:nvPr userDrawn="1"/>
          </p:nvSpPr>
          <p:spPr bwMode="auto">
            <a:xfrm>
              <a:off x="4841081" y="1971675"/>
              <a:ext cx="53975" cy="68263"/>
            </a:xfrm>
            <a:custGeom>
              <a:avLst/>
              <a:gdLst>
                <a:gd name="T0" fmla="*/ 15 w 20"/>
                <a:gd name="T1" fmla="*/ 23 h 25"/>
                <a:gd name="T2" fmla="*/ 3 w 20"/>
                <a:gd name="T3" fmla="*/ 16 h 25"/>
                <a:gd name="T4" fmla="*/ 8 w 20"/>
                <a:gd name="T5" fmla="*/ 2 h 25"/>
                <a:gd name="T6" fmla="*/ 15 w 20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5">
                  <a:moveTo>
                    <a:pt x="15" y="23"/>
                  </a:moveTo>
                  <a:cubicBezTo>
                    <a:pt x="10" y="25"/>
                    <a:pt x="5" y="21"/>
                    <a:pt x="3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20" y="21"/>
                    <a:pt x="15" y="23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39"/>
            <p:cNvSpPr/>
            <p:nvPr userDrawn="1"/>
          </p:nvSpPr>
          <p:spPr bwMode="auto">
            <a:xfrm>
              <a:off x="5049043" y="1947863"/>
              <a:ext cx="44450" cy="60325"/>
            </a:xfrm>
            <a:custGeom>
              <a:avLst/>
              <a:gdLst>
                <a:gd name="T0" fmla="*/ 5 w 16"/>
                <a:gd name="T1" fmla="*/ 22 h 22"/>
                <a:gd name="T2" fmla="*/ 16 w 16"/>
                <a:gd name="T3" fmla="*/ 12 h 22"/>
                <a:gd name="T4" fmla="*/ 6 w 16"/>
                <a:gd name="T5" fmla="*/ 0 h 22"/>
                <a:gd name="T6" fmla="*/ 5 w 16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2">
                  <a:moveTo>
                    <a:pt x="5" y="22"/>
                  </a:moveTo>
                  <a:cubicBezTo>
                    <a:pt x="11" y="22"/>
                    <a:pt x="15" y="18"/>
                    <a:pt x="16" y="12"/>
                  </a:cubicBezTo>
                  <a:cubicBezTo>
                    <a:pt x="16" y="6"/>
                    <a:pt x="12" y="0"/>
                    <a:pt x="6" y="0"/>
                  </a:cubicBezTo>
                  <a:cubicBezTo>
                    <a:pt x="1" y="0"/>
                    <a:pt x="0" y="22"/>
                    <a:pt x="5" y="22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40"/>
            <p:cNvSpPr/>
            <p:nvPr userDrawn="1"/>
          </p:nvSpPr>
          <p:spPr bwMode="auto">
            <a:xfrm>
              <a:off x="4864893" y="1844675"/>
              <a:ext cx="241300" cy="298450"/>
            </a:xfrm>
            <a:custGeom>
              <a:avLst/>
              <a:gdLst>
                <a:gd name="T0" fmla="*/ 46 w 89"/>
                <a:gd name="T1" fmla="*/ 103 h 110"/>
                <a:gd name="T2" fmla="*/ 71 w 89"/>
                <a:gd name="T3" fmla="*/ 24 h 110"/>
                <a:gd name="T4" fmla="*/ 32 w 89"/>
                <a:gd name="T5" fmla="*/ 5 h 110"/>
                <a:gd name="T6" fmla="*/ 0 w 89"/>
                <a:gd name="T7" fmla="*/ 35 h 110"/>
                <a:gd name="T8" fmla="*/ 46 w 89"/>
                <a:gd name="T9" fmla="*/ 10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0">
                  <a:moveTo>
                    <a:pt x="46" y="103"/>
                  </a:moveTo>
                  <a:cubicBezTo>
                    <a:pt x="89" y="97"/>
                    <a:pt x="71" y="24"/>
                    <a:pt x="71" y="24"/>
                  </a:cubicBezTo>
                  <a:cubicBezTo>
                    <a:pt x="71" y="24"/>
                    <a:pt x="66" y="0"/>
                    <a:pt x="32" y="5"/>
                  </a:cubicBezTo>
                  <a:cubicBezTo>
                    <a:pt x="3" y="9"/>
                    <a:pt x="0" y="35"/>
                    <a:pt x="0" y="35"/>
                  </a:cubicBezTo>
                  <a:cubicBezTo>
                    <a:pt x="0" y="35"/>
                    <a:pt x="2" y="110"/>
                    <a:pt x="46" y="103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41"/>
            <p:cNvSpPr/>
            <p:nvPr userDrawn="1"/>
          </p:nvSpPr>
          <p:spPr bwMode="auto">
            <a:xfrm>
              <a:off x="4812506" y="1795463"/>
              <a:ext cx="292100" cy="198438"/>
            </a:xfrm>
            <a:custGeom>
              <a:avLst/>
              <a:gdLst>
                <a:gd name="T0" fmla="*/ 16 w 107"/>
                <a:gd name="T1" fmla="*/ 68 h 73"/>
                <a:gd name="T2" fmla="*/ 24 w 107"/>
                <a:gd name="T3" fmla="*/ 73 h 73"/>
                <a:gd name="T4" fmla="*/ 22 w 107"/>
                <a:gd name="T5" fmla="*/ 47 h 73"/>
                <a:gd name="T6" fmla="*/ 79 w 107"/>
                <a:gd name="T7" fmla="*/ 44 h 73"/>
                <a:gd name="T8" fmla="*/ 84 w 107"/>
                <a:gd name="T9" fmla="*/ 38 h 73"/>
                <a:gd name="T10" fmla="*/ 91 w 107"/>
                <a:gd name="T11" fmla="*/ 65 h 73"/>
                <a:gd name="T12" fmla="*/ 97 w 107"/>
                <a:gd name="T13" fmla="*/ 57 h 73"/>
                <a:gd name="T14" fmla="*/ 45 w 107"/>
                <a:gd name="T15" fmla="*/ 9 h 73"/>
                <a:gd name="T16" fmla="*/ 19 w 107"/>
                <a:gd name="T17" fmla="*/ 30 h 73"/>
                <a:gd name="T18" fmla="*/ 16 w 107"/>
                <a:gd name="T19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73">
                  <a:moveTo>
                    <a:pt x="16" y="68"/>
                  </a:moveTo>
                  <a:cubicBezTo>
                    <a:pt x="19" y="67"/>
                    <a:pt x="24" y="73"/>
                    <a:pt x="24" y="73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39" y="56"/>
                    <a:pt x="79" y="44"/>
                  </a:cubicBezTo>
                  <a:cubicBezTo>
                    <a:pt x="77" y="36"/>
                    <a:pt x="84" y="38"/>
                    <a:pt x="84" y="38"/>
                  </a:cubicBezTo>
                  <a:cubicBezTo>
                    <a:pt x="84" y="38"/>
                    <a:pt x="91" y="66"/>
                    <a:pt x="91" y="65"/>
                  </a:cubicBezTo>
                  <a:cubicBezTo>
                    <a:pt x="92" y="57"/>
                    <a:pt x="97" y="57"/>
                    <a:pt x="97" y="57"/>
                  </a:cubicBezTo>
                  <a:cubicBezTo>
                    <a:pt x="97" y="57"/>
                    <a:pt x="107" y="0"/>
                    <a:pt x="45" y="9"/>
                  </a:cubicBezTo>
                  <a:cubicBezTo>
                    <a:pt x="24" y="12"/>
                    <a:pt x="24" y="20"/>
                    <a:pt x="19" y="30"/>
                  </a:cubicBezTo>
                  <a:cubicBezTo>
                    <a:pt x="0" y="38"/>
                    <a:pt x="16" y="67"/>
                    <a:pt x="16" y="68"/>
                  </a:cubicBez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42"/>
            <p:cNvSpPr/>
            <p:nvPr userDrawn="1"/>
          </p:nvSpPr>
          <p:spPr bwMode="auto">
            <a:xfrm>
              <a:off x="4990306" y="2189163"/>
              <a:ext cx="50800" cy="117475"/>
            </a:xfrm>
            <a:custGeom>
              <a:avLst/>
              <a:gdLst>
                <a:gd name="T0" fmla="*/ 0 w 19"/>
                <a:gd name="T1" fmla="*/ 43 h 43"/>
                <a:gd name="T2" fmla="*/ 19 w 19"/>
                <a:gd name="T3" fmla="*/ 40 h 43"/>
                <a:gd name="T4" fmla="*/ 4 w 19"/>
                <a:gd name="T5" fmla="*/ 0 h 43"/>
                <a:gd name="T6" fmla="*/ 3 w 19"/>
                <a:gd name="T7" fmla="*/ 0 h 43"/>
                <a:gd name="T8" fmla="*/ 0 w 19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3">
                  <a:moveTo>
                    <a:pt x="0" y="43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43"/>
            <p:cNvSpPr/>
            <p:nvPr userDrawn="1"/>
          </p:nvSpPr>
          <p:spPr bwMode="auto">
            <a:xfrm>
              <a:off x="4972843" y="2157413"/>
              <a:ext cx="44450" cy="31750"/>
            </a:xfrm>
            <a:custGeom>
              <a:avLst/>
              <a:gdLst>
                <a:gd name="T0" fmla="*/ 1 w 16"/>
                <a:gd name="T1" fmla="*/ 2 h 12"/>
                <a:gd name="T2" fmla="*/ 15 w 16"/>
                <a:gd name="T3" fmla="*/ 0 h 12"/>
                <a:gd name="T4" fmla="*/ 16 w 16"/>
                <a:gd name="T5" fmla="*/ 5 h 12"/>
                <a:gd name="T6" fmla="*/ 10 w 16"/>
                <a:gd name="T7" fmla="*/ 11 h 12"/>
                <a:gd name="T8" fmla="*/ 9 w 16"/>
                <a:gd name="T9" fmla="*/ 12 h 12"/>
                <a:gd name="T10" fmla="*/ 1 w 16"/>
                <a:gd name="T11" fmla="*/ 7 h 12"/>
                <a:gd name="T12" fmla="*/ 1 w 16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5"/>
                    <a:pt x="16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4"/>
            <p:cNvSpPr/>
            <p:nvPr userDrawn="1"/>
          </p:nvSpPr>
          <p:spPr bwMode="auto">
            <a:xfrm>
              <a:off x="4995068" y="2116138"/>
              <a:ext cx="44450" cy="61913"/>
            </a:xfrm>
            <a:custGeom>
              <a:avLst/>
              <a:gdLst>
                <a:gd name="T0" fmla="*/ 1 w 16"/>
                <a:gd name="T1" fmla="*/ 16 h 23"/>
                <a:gd name="T2" fmla="*/ 13 w 16"/>
                <a:gd name="T3" fmla="*/ 23 h 23"/>
                <a:gd name="T4" fmla="*/ 14 w 16"/>
                <a:gd name="T5" fmla="*/ 23 h 23"/>
                <a:gd name="T6" fmla="*/ 16 w 16"/>
                <a:gd name="T7" fmla="*/ 5 h 23"/>
                <a:gd name="T8" fmla="*/ 16 w 16"/>
                <a:gd name="T9" fmla="*/ 5 h 23"/>
                <a:gd name="T10" fmla="*/ 12 w 16"/>
                <a:gd name="T11" fmla="*/ 0 h 23"/>
                <a:gd name="T12" fmla="*/ 11 w 16"/>
                <a:gd name="T13" fmla="*/ 0 h 23"/>
                <a:gd name="T14" fmla="*/ 0 w 16"/>
                <a:gd name="T15" fmla="*/ 15 h 23"/>
                <a:gd name="T16" fmla="*/ 1 w 16"/>
                <a:gd name="T1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1" y="16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D1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5"/>
            <p:cNvSpPr/>
            <p:nvPr userDrawn="1"/>
          </p:nvSpPr>
          <p:spPr bwMode="auto">
            <a:xfrm>
              <a:off x="4944268" y="2127250"/>
              <a:ext cx="47625" cy="61913"/>
            </a:xfrm>
            <a:custGeom>
              <a:avLst/>
              <a:gdLst>
                <a:gd name="T0" fmla="*/ 18 w 18"/>
                <a:gd name="T1" fmla="*/ 13 h 23"/>
                <a:gd name="T2" fmla="*/ 8 w 18"/>
                <a:gd name="T3" fmla="*/ 23 h 23"/>
                <a:gd name="T4" fmla="*/ 7 w 18"/>
                <a:gd name="T5" fmla="*/ 22 h 23"/>
                <a:gd name="T6" fmla="*/ 0 w 18"/>
                <a:gd name="T7" fmla="*/ 7 h 23"/>
                <a:gd name="T8" fmla="*/ 0 w 18"/>
                <a:gd name="T9" fmla="*/ 6 h 23"/>
                <a:gd name="T10" fmla="*/ 3 w 18"/>
                <a:gd name="T11" fmla="*/ 0 h 23"/>
                <a:gd name="T12" fmla="*/ 4 w 18"/>
                <a:gd name="T13" fmla="*/ 0 h 23"/>
                <a:gd name="T14" fmla="*/ 18 w 18"/>
                <a:gd name="T15" fmla="*/ 12 h 23"/>
                <a:gd name="T16" fmla="*/ 18 w 18"/>
                <a:gd name="T1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3">
                  <a:moveTo>
                    <a:pt x="18" y="1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3"/>
                    <a:pt x="7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8" y="13"/>
                  </a:lnTo>
                  <a:close/>
                </a:path>
              </a:pathLst>
            </a:custGeom>
            <a:solidFill>
              <a:srgbClr val="D1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6"/>
            <p:cNvSpPr/>
            <p:nvPr userDrawn="1"/>
          </p:nvSpPr>
          <p:spPr bwMode="auto">
            <a:xfrm>
              <a:off x="4929981" y="2047875"/>
              <a:ext cx="49213" cy="33338"/>
            </a:xfrm>
            <a:custGeom>
              <a:avLst/>
              <a:gdLst>
                <a:gd name="T0" fmla="*/ 18 w 18"/>
                <a:gd name="T1" fmla="*/ 6 h 12"/>
                <a:gd name="T2" fmla="*/ 0 w 18"/>
                <a:gd name="T3" fmla="*/ 12 h 12"/>
                <a:gd name="T4" fmla="*/ 1 w 18"/>
                <a:gd name="T5" fmla="*/ 10 h 12"/>
                <a:gd name="T6" fmla="*/ 10 w 18"/>
                <a:gd name="T7" fmla="*/ 1 h 12"/>
                <a:gd name="T8" fmla="*/ 17 w 18"/>
                <a:gd name="T9" fmla="*/ 0 h 12"/>
                <a:gd name="T10" fmla="*/ 18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6" y="10"/>
                    <a:pt x="0" y="12"/>
                    <a:pt x="0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5"/>
                    <a:pt x="5" y="2"/>
                    <a:pt x="10" y="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7"/>
            <p:cNvSpPr/>
            <p:nvPr userDrawn="1"/>
          </p:nvSpPr>
          <p:spPr bwMode="auto">
            <a:xfrm>
              <a:off x="4976018" y="2043113"/>
              <a:ext cx="53975" cy="30163"/>
            </a:xfrm>
            <a:custGeom>
              <a:avLst/>
              <a:gdLst>
                <a:gd name="T0" fmla="*/ 1 w 20"/>
                <a:gd name="T1" fmla="*/ 8 h 11"/>
                <a:gd name="T2" fmla="*/ 20 w 20"/>
                <a:gd name="T3" fmla="*/ 9 h 11"/>
                <a:gd name="T4" fmla="*/ 19 w 20"/>
                <a:gd name="T5" fmla="*/ 7 h 11"/>
                <a:gd name="T6" fmla="*/ 8 w 20"/>
                <a:gd name="T7" fmla="*/ 1 h 11"/>
                <a:gd name="T8" fmla="*/ 0 w 20"/>
                <a:gd name="T9" fmla="*/ 2 h 11"/>
                <a:gd name="T10" fmla="*/ 1 w 2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">
                  <a:moveTo>
                    <a:pt x="1" y="8"/>
                  </a:moveTo>
                  <a:cubicBezTo>
                    <a:pt x="4" y="11"/>
                    <a:pt x="20" y="9"/>
                    <a:pt x="20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2"/>
                    <a:pt x="12" y="0"/>
                    <a:pt x="8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8"/>
            <p:cNvSpPr/>
            <p:nvPr userDrawn="1"/>
          </p:nvSpPr>
          <p:spPr bwMode="auto">
            <a:xfrm>
              <a:off x="5077618" y="2216150"/>
              <a:ext cx="76200" cy="25400"/>
            </a:xfrm>
            <a:custGeom>
              <a:avLst/>
              <a:gdLst>
                <a:gd name="T0" fmla="*/ 48 w 48"/>
                <a:gd name="T1" fmla="*/ 9 h 16"/>
                <a:gd name="T2" fmla="*/ 1 w 48"/>
                <a:gd name="T3" fmla="*/ 16 h 16"/>
                <a:gd name="T4" fmla="*/ 0 w 48"/>
                <a:gd name="T5" fmla="*/ 7 h 16"/>
                <a:gd name="T6" fmla="*/ 46 w 48"/>
                <a:gd name="T7" fmla="*/ 0 h 16"/>
                <a:gd name="T8" fmla="*/ 48 w 48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">
                  <a:moveTo>
                    <a:pt x="48" y="9"/>
                  </a:moveTo>
                  <a:lnTo>
                    <a:pt x="1" y="16"/>
                  </a:lnTo>
                  <a:lnTo>
                    <a:pt x="0" y="7"/>
                  </a:lnTo>
                  <a:lnTo>
                    <a:pt x="46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876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9"/>
            <p:cNvSpPr/>
            <p:nvPr userDrawn="1"/>
          </p:nvSpPr>
          <p:spPr bwMode="auto">
            <a:xfrm>
              <a:off x="5082381" y="2230438"/>
              <a:ext cx="80963" cy="92075"/>
            </a:xfrm>
            <a:custGeom>
              <a:avLst/>
              <a:gdLst>
                <a:gd name="T0" fmla="*/ 51 w 51"/>
                <a:gd name="T1" fmla="*/ 51 h 58"/>
                <a:gd name="T2" fmla="*/ 7 w 51"/>
                <a:gd name="T3" fmla="*/ 58 h 58"/>
                <a:gd name="T4" fmla="*/ 0 w 51"/>
                <a:gd name="T5" fmla="*/ 7 h 58"/>
                <a:gd name="T6" fmla="*/ 43 w 51"/>
                <a:gd name="T7" fmla="*/ 0 h 58"/>
                <a:gd name="T8" fmla="*/ 51 w 51"/>
                <a:gd name="T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51" y="51"/>
                  </a:moveTo>
                  <a:lnTo>
                    <a:pt x="7" y="58"/>
                  </a:lnTo>
                  <a:lnTo>
                    <a:pt x="0" y="7"/>
                  </a:lnTo>
                  <a:lnTo>
                    <a:pt x="43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50"/>
            <p:cNvSpPr/>
            <p:nvPr userDrawn="1"/>
          </p:nvSpPr>
          <p:spPr bwMode="auto">
            <a:xfrm>
              <a:off x="5090318" y="2244725"/>
              <a:ext cx="19050" cy="23813"/>
            </a:xfrm>
            <a:custGeom>
              <a:avLst/>
              <a:gdLst>
                <a:gd name="T0" fmla="*/ 12 w 12"/>
                <a:gd name="T1" fmla="*/ 13 h 15"/>
                <a:gd name="T2" fmla="*/ 2 w 12"/>
                <a:gd name="T3" fmla="*/ 15 h 15"/>
                <a:gd name="T4" fmla="*/ 0 w 12"/>
                <a:gd name="T5" fmla="*/ 1 h 15"/>
                <a:gd name="T6" fmla="*/ 10 w 12"/>
                <a:gd name="T7" fmla="*/ 0 h 15"/>
                <a:gd name="T8" fmla="*/ 12 w 12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2" y="13"/>
                  </a:moveTo>
                  <a:lnTo>
                    <a:pt x="2" y="1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51"/>
            <p:cNvSpPr/>
            <p:nvPr userDrawn="1"/>
          </p:nvSpPr>
          <p:spPr bwMode="auto">
            <a:xfrm>
              <a:off x="5096668" y="2273300"/>
              <a:ext cx="53975" cy="17463"/>
            </a:xfrm>
            <a:custGeom>
              <a:avLst/>
              <a:gdLst>
                <a:gd name="T0" fmla="*/ 34 w 34"/>
                <a:gd name="T1" fmla="*/ 6 h 11"/>
                <a:gd name="T2" fmla="*/ 0 w 34"/>
                <a:gd name="T3" fmla="*/ 11 h 11"/>
                <a:gd name="T4" fmla="*/ 0 w 34"/>
                <a:gd name="T5" fmla="*/ 6 h 11"/>
                <a:gd name="T6" fmla="*/ 34 w 34"/>
                <a:gd name="T7" fmla="*/ 0 h 11"/>
                <a:gd name="T8" fmla="*/ 34 w 34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34" y="6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AB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52"/>
            <p:cNvSpPr/>
            <p:nvPr userDrawn="1"/>
          </p:nvSpPr>
          <p:spPr bwMode="auto">
            <a:xfrm>
              <a:off x="5096668" y="2287588"/>
              <a:ext cx="57150" cy="15875"/>
            </a:xfrm>
            <a:custGeom>
              <a:avLst/>
              <a:gdLst>
                <a:gd name="T0" fmla="*/ 36 w 36"/>
                <a:gd name="T1" fmla="*/ 5 h 10"/>
                <a:gd name="T2" fmla="*/ 1 w 36"/>
                <a:gd name="T3" fmla="*/ 10 h 10"/>
                <a:gd name="T4" fmla="*/ 0 w 36"/>
                <a:gd name="T5" fmla="*/ 5 h 10"/>
                <a:gd name="T6" fmla="*/ 34 w 36"/>
                <a:gd name="T7" fmla="*/ 0 h 10"/>
                <a:gd name="T8" fmla="*/ 36 w 3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36" y="5"/>
                  </a:moveTo>
                  <a:lnTo>
                    <a:pt x="1" y="10"/>
                  </a:lnTo>
                  <a:lnTo>
                    <a:pt x="0" y="5"/>
                  </a:lnTo>
                  <a:lnTo>
                    <a:pt x="34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AB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53"/>
            <p:cNvSpPr/>
            <p:nvPr userDrawn="1"/>
          </p:nvSpPr>
          <p:spPr bwMode="auto">
            <a:xfrm>
              <a:off x="5104606" y="2214563"/>
              <a:ext cx="19050" cy="11113"/>
            </a:xfrm>
            <a:custGeom>
              <a:avLst/>
              <a:gdLst>
                <a:gd name="T0" fmla="*/ 10 w 12"/>
                <a:gd name="T1" fmla="*/ 0 h 7"/>
                <a:gd name="T2" fmla="*/ 0 w 12"/>
                <a:gd name="T3" fmla="*/ 1 h 7"/>
                <a:gd name="T4" fmla="*/ 1 w 12"/>
                <a:gd name="T5" fmla="*/ 7 h 7"/>
                <a:gd name="T6" fmla="*/ 12 w 12"/>
                <a:gd name="T7" fmla="*/ 5 h 7"/>
                <a:gd name="T8" fmla="*/ 1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0" y="0"/>
                  </a:moveTo>
                  <a:lnTo>
                    <a:pt x="0" y="1"/>
                  </a:lnTo>
                  <a:lnTo>
                    <a:pt x="1" y="7"/>
                  </a:lnTo>
                  <a:lnTo>
                    <a:pt x="12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4"/>
            <p:cNvSpPr/>
            <p:nvPr userDrawn="1"/>
          </p:nvSpPr>
          <p:spPr bwMode="auto">
            <a:xfrm>
              <a:off x="7001668" y="1890713"/>
              <a:ext cx="547688" cy="312738"/>
            </a:xfrm>
            <a:custGeom>
              <a:avLst/>
              <a:gdLst>
                <a:gd name="T0" fmla="*/ 162 w 201"/>
                <a:gd name="T1" fmla="*/ 59 h 115"/>
                <a:gd name="T2" fmla="*/ 157 w 201"/>
                <a:gd name="T3" fmla="*/ 58 h 115"/>
                <a:gd name="T4" fmla="*/ 157 w 201"/>
                <a:gd name="T5" fmla="*/ 58 h 115"/>
                <a:gd name="T6" fmla="*/ 148 w 201"/>
                <a:gd name="T7" fmla="*/ 44 h 115"/>
                <a:gd name="T8" fmla="*/ 116 w 201"/>
                <a:gd name="T9" fmla="*/ 5 h 115"/>
                <a:gd name="T10" fmla="*/ 69 w 201"/>
                <a:gd name="T11" fmla="*/ 24 h 115"/>
                <a:gd name="T12" fmla="*/ 62 w 201"/>
                <a:gd name="T13" fmla="*/ 21 h 115"/>
                <a:gd name="T14" fmla="*/ 36 w 201"/>
                <a:gd name="T15" fmla="*/ 34 h 115"/>
                <a:gd name="T16" fmla="*/ 35 w 201"/>
                <a:gd name="T17" fmla="*/ 39 h 115"/>
                <a:gd name="T18" fmla="*/ 34 w 201"/>
                <a:gd name="T19" fmla="*/ 39 h 115"/>
                <a:gd name="T20" fmla="*/ 3 w 201"/>
                <a:gd name="T21" fmla="*/ 55 h 115"/>
                <a:gd name="T22" fmla="*/ 23 w 201"/>
                <a:gd name="T23" fmla="*/ 84 h 115"/>
                <a:gd name="T24" fmla="*/ 46 w 201"/>
                <a:gd name="T25" fmla="*/ 80 h 115"/>
                <a:gd name="T26" fmla="*/ 89 w 201"/>
                <a:gd name="T27" fmla="*/ 108 h 115"/>
                <a:gd name="T28" fmla="*/ 145 w 201"/>
                <a:gd name="T29" fmla="*/ 95 h 115"/>
                <a:gd name="T30" fmla="*/ 153 w 201"/>
                <a:gd name="T31" fmla="*/ 97 h 115"/>
                <a:gd name="T32" fmla="*/ 198 w 201"/>
                <a:gd name="T33" fmla="*/ 88 h 115"/>
                <a:gd name="T34" fmla="*/ 162 w 201"/>
                <a:gd name="T35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1" h="115">
                  <a:moveTo>
                    <a:pt x="162" y="59"/>
                  </a:moveTo>
                  <a:cubicBezTo>
                    <a:pt x="161" y="58"/>
                    <a:pt x="159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9" y="52"/>
                    <a:pt x="155" y="46"/>
                    <a:pt x="148" y="44"/>
                  </a:cubicBezTo>
                  <a:cubicBezTo>
                    <a:pt x="149" y="27"/>
                    <a:pt x="136" y="10"/>
                    <a:pt x="116" y="5"/>
                  </a:cubicBezTo>
                  <a:cubicBezTo>
                    <a:pt x="96" y="0"/>
                    <a:pt x="76" y="8"/>
                    <a:pt x="69" y="24"/>
                  </a:cubicBezTo>
                  <a:cubicBezTo>
                    <a:pt x="67" y="22"/>
                    <a:pt x="65" y="21"/>
                    <a:pt x="62" y="21"/>
                  </a:cubicBezTo>
                  <a:cubicBezTo>
                    <a:pt x="50" y="18"/>
                    <a:pt x="38" y="24"/>
                    <a:pt x="36" y="34"/>
                  </a:cubicBezTo>
                  <a:cubicBezTo>
                    <a:pt x="35" y="36"/>
                    <a:pt x="35" y="38"/>
                    <a:pt x="35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0" y="36"/>
                    <a:pt x="6" y="43"/>
                    <a:pt x="3" y="55"/>
                  </a:cubicBezTo>
                  <a:cubicBezTo>
                    <a:pt x="0" y="67"/>
                    <a:pt x="9" y="80"/>
                    <a:pt x="23" y="84"/>
                  </a:cubicBezTo>
                  <a:cubicBezTo>
                    <a:pt x="32" y="86"/>
                    <a:pt x="40" y="84"/>
                    <a:pt x="46" y="80"/>
                  </a:cubicBezTo>
                  <a:cubicBezTo>
                    <a:pt x="51" y="92"/>
                    <a:pt x="68" y="103"/>
                    <a:pt x="89" y="108"/>
                  </a:cubicBezTo>
                  <a:cubicBezTo>
                    <a:pt x="116" y="115"/>
                    <a:pt x="141" y="109"/>
                    <a:pt x="145" y="95"/>
                  </a:cubicBezTo>
                  <a:cubicBezTo>
                    <a:pt x="148" y="96"/>
                    <a:pt x="150" y="97"/>
                    <a:pt x="153" y="97"/>
                  </a:cubicBezTo>
                  <a:cubicBezTo>
                    <a:pt x="175" y="103"/>
                    <a:pt x="195" y="98"/>
                    <a:pt x="198" y="88"/>
                  </a:cubicBezTo>
                  <a:cubicBezTo>
                    <a:pt x="201" y="77"/>
                    <a:pt x="185" y="64"/>
                    <a:pt x="16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5"/>
            <p:cNvSpPr/>
            <p:nvPr userDrawn="1"/>
          </p:nvSpPr>
          <p:spPr bwMode="auto">
            <a:xfrm>
              <a:off x="7168356" y="2124075"/>
              <a:ext cx="125413" cy="198438"/>
            </a:xfrm>
            <a:custGeom>
              <a:avLst/>
              <a:gdLst>
                <a:gd name="T0" fmla="*/ 50 w 79"/>
                <a:gd name="T1" fmla="*/ 0 h 125"/>
                <a:gd name="T2" fmla="*/ 17 w 79"/>
                <a:gd name="T3" fmla="*/ 53 h 125"/>
                <a:gd name="T4" fmla="*/ 48 w 79"/>
                <a:gd name="T5" fmla="*/ 58 h 125"/>
                <a:gd name="T6" fmla="*/ 0 w 79"/>
                <a:gd name="T7" fmla="*/ 125 h 125"/>
                <a:gd name="T8" fmla="*/ 79 w 79"/>
                <a:gd name="T9" fmla="*/ 52 h 125"/>
                <a:gd name="T10" fmla="*/ 43 w 79"/>
                <a:gd name="T11" fmla="*/ 46 h 125"/>
                <a:gd name="T12" fmla="*/ 75 w 79"/>
                <a:gd name="T13" fmla="*/ 5 h 125"/>
                <a:gd name="T14" fmla="*/ 50 w 7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25">
                  <a:moveTo>
                    <a:pt x="50" y="0"/>
                  </a:moveTo>
                  <a:lnTo>
                    <a:pt x="17" y="53"/>
                  </a:lnTo>
                  <a:lnTo>
                    <a:pt x="48" y="58"/>
                  </a:lnTo>
                  <a:lnTo>
                    <a:pt x="0" y="125"/>
                  </a:lnTo>
                  <a:lnTo>
                    <a:pt x="79" y="52"/>
                  </a:lnTo>
                  <a:lnTo>
                    <a:pt x="43" y="46"/>
                  </a:lnTo>
                  <a:lnTo>
                    <a:pt x="75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6"/>
            <p:cNvSpPr/>
            <p:nvPr userDrawn="1"/>
          </p:nvSpPr>
          <p:spPr bwMode="auto">
            <a:xfrm>
              <a:off x="7293768" y="2230438"/>
              <a:ext cx="57150" cy="53975"/>
            </a:xfrm>
            <a:custGeom>
              <a:avLst/>
              <a:gdLst>
                <a:gd name="T0" fmla="*/ 11 w 21"/>
                <a:gd name="T1" fmla="*/ 16 h 20"/>
                <a:gd name="T2" fmla="*/ 17 w 21"/>
                <a:gd name="T3" fmla="*/ 0 h 20"/>
                <a:gd name="T4" fmla="*/ 11 w 21"/>
                <a:gd name="T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0">
                  <a:moveTo>
                    <a:pt x="11" y="16"/>
                  </a:moveTo>
                  <a:cubicBezTo>
                    <a:pt x="21" y="20"/>
                    <a:pt x="17" y="0"/>
                    <a:pt x="17" y="0"/>
                  </a:cubicBezTo>
                  <a:cubicBezTo>
                    <a:pt x="17" y="0"/>
                    <a:pt x="0" y="12"/>
                    <a:pt x="11" y="16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7"/>
            <p:cNvSpPr/>
            <p:nvPr userDrawn="1"/>
          </p:nvSpPr>
          <p:spPr bwMode="auto">
            <a:xfrm>
              <a:off x="7363618" y="2173288"/>
              <a:ext cx="41275" cy="42863"/>
            </a:xfrm>
            <a:custGeom>
              <a:avLst/>
              <a:gdLst>
                <a:gd name="T0" fmla="*/ 7 w 15"/>
                <a:gd name="T1" fmla="*/ 12 h 16"/>
                <a:gd name="T2" fmla="*/ 14 w 15"/>
                <a:gd name="T3" fmla="*/ 0 h 16"/>
                <a:gd name="T4" fmla="*/ 7 w 15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7" y="12"/>
                  </a:moveTo>
                  <a:cubicBezTo>
                    <a:pt x="15" y="16"/>
                    <a:pt x="14" y="0"/>
                    <a:pt x="14" y="0"/>
                  </a:cubicBezTo>
                  <a:cubicBezTo>
                    <a:pt x="14" y="0"/>
                    <a:pt x="0" y="8"/>
                    <a:pt x="7" y="12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8"/>
            <p:cNvSpPr/>
            <p:nvPr userDrawn="1"/>
          </p:nvSpPr>
          <p:spPr bwMode="auto">
            <a:xfrm>
              <a:off x="7039768" y="2127250"/>
              <a:ext cx="41275" cy="42863"/>
            </a:xfrm>
            <a:custGeom>
              <a:avLst/>
              <a:gdLst>
                <a:gd name="T0" fmla="*/ 8 w 15"/>
                <a:gd name="T1" fmla="*/ 12 h 16"/>
                <a:gd name="T2" fmla="*/ 14 w 15"/>
                <a:gd name="T3" fmla="*/ 0 h 16"/>
                <a:gd name="T4" fmla="*/ 8 w 15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8" y="12"/>
                  </a:moveTo>
                  <a:cubicBezTo>
                    <a:pt x="15" y="16"/>
                    <a:pt x="14" y="0"/>
                    <a:pt x="14" y="0"/>
                  </a:cubicBezTo>
                  <a:cubicBezTo>
                    <a:pt x="14" y="0"/>
                    <a:pt x="0" y="8"/>
                    <a:pt x="8" y="12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9"/>
            <p:cNvSpPr/>
            <p:nvPr userDrawn="1"/>
          </p:nvSpPr>
          <p:spPr bwMode="auto">
            <a:xfrm>
              <a:off x="7039768" y="2187575"/>
              <a:ext cx="41275" cy="42863"/>
            </a:xfrm>
            <a:custGeom>
              <a:avLst/>
              <a:gdLst>
                <a:gd name="T0" fmla="*/ 8 w 15"/>
                <a:gd name="T1" fmla="*/ 12 h 16"/>
                <a:gd name="T2" fmla="*/ 14 w 15"/>
                <a:gd name="T3" fmla="*/ 0 h 16"/>
                <a:gd name="T4" fmla="*/ 8 w 15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8" y="12"/>
                  </a:moveTo>
                  <a:cubicBezTo>
                    <a:pt x="15" y="16"/>
                    <a:pt x="14" y="0"/>
                    <a:pt x="14" y="0"/>
                  </a:cubicBezTo>
                  <a:cubicBezTo>
                    <a:pt x="14" y="0"/>
                    <a:pt x="0" y="8"/>
                    <a:pt x="8" y="12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60"/>
            <p:cNvSpPr/>
            <p:nvPr userDrawn="1"/>
          </p:nvSpPr>
          <p:spPr bwMode="auto">
            <a:xfrm>
              <a:off x="7092156" y="2165350"/>
              <a:ext cx="65088" cy="69850"/>
            </a:xfrm>
            <a:custGeom>
              <a:avLst/>
              <a:gdLst>
                <a:gd name="T0" fmla="*/ 12 w 24"/>
                <a:gd name="T1" fmla="*/ 18 h 26"/>
                <a:gd name="T2" fmla="*/ 24 w 24"/>
                <a:gd name="T3" fmla="*/ 0 h 26"/>
                <a:gd name="T4" fmla="*/ 12 w 24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6">
                  <a:moveTo>
                    <a:pt x="12" y="18"/>
                  </a:moveTo>
                  <a:cubicBezTo>
                    <a:pt x="24" y="26"/>
                    <a:pt x="24" y="0"/>
                    <a:pt x="24" y="0"/>
                  </a:cubicBezTo>
                  <a:cubicBezTo>
                    <a:pt x="24" y="0"/>
                    <a:pt x="0" y="10"/>
                    <a:pt x="12" y="18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61"/>
            <p:cNvSpPr/>
            <p:nvPr userDrawn="1"/>
          </p:nvSpPr>
          <p:spPr bwMode="auto">
            <a:xfrm>
              <a:off x="7477918" y="2371725"/>
              <a:ext cx="441325" cy="119063"/>
            </a:xfrm>
            <a:custGeom>
              <a:avLst/>
              <a:gdLst>
                <a:gd name="T0" fmla="*/ 273 w 278"/>
                <a:gd name="T1" fmla="*/ 75 h 75"/>
                <a:gd name="T2" fmla="*/ 0 w 278"/>
                <a:gd name="T3" fmla="*/ 31 h 75"/>
                <a:gd name="T4" fmla="*/ 5 w 278"/>
                <a:gd name="T5" fmla="*/ 0 h 75"/>
                <a:gd name="T6" fmla="*/ 278 w 278"/>
                <a:gd name="T7" fmla="*/ 45 h 75"/>
                <a:gd name="T8" fmla="*/ 273 w 2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75">
                  <a:moveTo>
                    <a:pt x="273" y="75"/>
                  </a:moveTo>
                  <a:lnTo>
                    <a:pt x="0" y="31"/>
                  </a:lnTo>
                  <a:lnTo>
                    <a:pt x="5" y="0"/>
                  </a:lnTo>
                  <a:lnTo>
                    <a:pt x="278" y="45"/>
                  </a:lnTo>
                  <a:lnTo>
                    <a:pt x="273" y="75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62"/>
            <p:cNvSpPr/>
            <p:nvPr userDrawn="1"/>
          </p:nvSpPr>
          <p:spPr bwMode="auto">
            <a:xfrm>
              <a:off x="7543006" y="2222500"/>
              <a:ext cx="280988" cy="130175"/>
            </a:xfrm>
            <a:custGeom>
              <a:avLst/>
              <a:gdLst>
                <a:gd name="T0" fmla="*/ 0 w 103"/>
                <a:gd name="T1" fmla="*/ 31 h 48"/>
                <a:gd name="T2" fmla="*/ 103 w 103"/>
                <a:gd name="T3" fmla="*/ 48 h 48"/>
                <a:gd name="T4" fmla="*/ 59 w 103"/>
                <a:gd name="T5" fmla="*/ 6 h 48"/>
                <a:gd name="T6" fmla="*/ 0 w 103"/>
                <a:gd name="T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48">
                  <a:moveTo>
                    <a:pt x="0" y="31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95" y="12"/>
                    <a:pt x="59" y="6"/>
                  </a:cubicBezTo>
                  <a:cubicBezTo>
                    <a:pt x="23" y="0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63"/>
            <p:cNvSpPr>
              <a:spLocks noEditPoints="1"/>
            </p:cNvSpPr>
            <p:nvPr userDrawn="1"/>
          </p:nvSpPr>
          <p:spPr bwMode="auto">
            <a:xfrm>
              <a:off x="7447756" y="2222500"/>
              <a:ext cx="487363" cy="285750"/>
            </a:xfrm>
            <a:custGeom>
              <a:avLst/>
              <a:gdLst>
                <a:gd name="T0" fmla="*/ 142 w 179"/>
                <a:gd name="T1" fmla="*/ 47 h 105"/>
                <a:gd name="T2" fmla="*/ 94 w 179"/>
                <a:gd name="T3" fmla="*/ 5 h 105"/>
                <a:gd name="T4" fmla="*/ 29 w 179"/>
                <a:gd name="T5" fmla="*/ 35 h 105"/>
                <a:gd name="T6" fmla="*/ 0 w 179"/>
                <a:gd name="T7" fmla="*/ 76 h 105"/>
                <a:gd name="T8" fmla="*/ 11 w 179"/>
                <a:gd name="T9" fmla="*/ 78 h 105"/>
                <a:gd name="T10" fmla="*/ 13 w 179"/>
                <a:gd name="T11" fmla="*/ 78 h 105"/>
                <a:gd name="T12" fmla="*/ 35 w 179"/>
                <a:gd name="T13" fmla="*/ 62 h 105"/>
                <a:gd name="T14" fmla="*/ 52 w 179"/>
                <a:gd name="T15" fmla="*/ 84 h 105"/>
                <a:gd name="T16" fmla="*/ 82 w 179"/>
                <a:gd name="T17" fmla="*/ 90 h 105"/>
                <a:gd name="T18" fmla="*/ 93 w 179"/>
                <a:gd name="T19" fmla="*/ 91 h 105"/>
                <a:gd name="T20" fmla="*/ 128 w 179"/>
                <a:gd name="T21" fmla="*/ 97 h 105"/>
                <a:gd name="T22" fmla="*/ 151 w 179"/>
                <a:gd name="T23" fmla="*/ 81 h 105"/>
                <a:gd name="T24" fmla="*/ 167 w 179"/>
                <a:gd name="T25" fmla="*/ 104 h 105"/>
                <a:gd name="T26" fmla="*/ 175 w 179"/>
                <a:gd name="T27" fmla="*/ 105 h 105"/>
                <a:gd name="T28" fmla="*/ 142 w 179"/>
                <a:gd name="T29" fmla="*/ 47 h 105"/>
                <a:gd name="T30" fmla="*/ 86 w 179"/>
                <a:gd name="T31" fmla="*/ 38 h 105"/>
                <a:gd name="T32" fmla="*/ 41 w 179"/>
                <a:gd name="T33" fmla="*/ 31 h 105"/>
                <a:gd name="T34" fmla="*/ 91 w 179"/>
                <a:gd name="T35" fmla="*/ 10 h 105"/>
                <a:gd name="T36" fmla="*/ 92 w 179"/>
                <a:gd name="T37" fmla="*/ 7 h 105"/>
                <a:gd name="T38" fmla="*/ 86 w 179"/>
                <a:gd name="T39" fmla="*/ 38 h 105"/>
                <a:gd name="T40" fmla="*/ 92 w 179"/>
                <a:gd name="T41" fmla="*/ 39 h 105"/>
                <a:gd name="T42" fmla="*/ 97 w 179"/>
                <a:gd name="T43" fmla="*/ 11 h 105"/>
                <a:gd name="T44" fmla="*/ 135 w 179"/>
                <a:gd name="T45" fmla="*/ 46 h 105"/>
                <a:gd name="T46" fmla="*/ 92 w 179"/>
                <a:gd name="T4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105">
                  <a:moveTo>
                    <a:pt x="142" y="47"/>
                  </a:moveTo>
                  <a:cubicBezTo>
                    <a:pt x="133" y="25"/>
                    <a:pt x="116" y="8"/>
                    <a:pt x="94" y="5"/>
                  </a:cubicBezTo>
                  <a:cubicBezTo>
                    <a:pt x="69" y="0"/>
                    <a:pt x="45" y="13"/>
                    <a:pt x="29" y="35"/>
                  </a:cubicBezTo>
                  <a:cubicBezTo>
                    <a:pt x="8" y="32"/>
                    <a:pt x="4" y="57"/>
                    <a:pt x="0" y="76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5" y="67"/>
                    <a:pt x="25" y="60"/>
                    <a:pt x="35" y="62"/>
                  </a:cubicBezTo>
                  <a:cubicBezTo>
                    <a:pt x="46" y="64"/>
                    <a:pt x="53" y="74"/>
                    <a:pt x="52" y="84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86"/>
                    <a:pt x="140" y="79"/>
                    <a:pt x="151" y="81"/>
                  </a:cubicBezTo>
                  <a:cubicBezTo>
                    <a:pt x="161" y="83"/>
                    <a:pt x="169" y="93"/>
                    <a:pt x="167" y="104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77"/>
                    <a:pt x="173" y="52"/>
                    <a:pt x="142" y="47"/>
                  </a:cubicBezTo>
                  <a:close/>
                  <a:moveTo>
                    <a:pt x="86" y="38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6" y="23"/>
                    <a:pt x="67" y="6"/>
                    <a:pt x="91" y="10"/>
                  </a:cubicBezTo>
                  <a:cubicBezTo>
                    <a:pt x="92" y="7"/>
                    <a:pt x="92" y="7"/>
                    <a:pt x="92" y="7"/>
                  </a:cubicBezTo>
                  <a:lnTo>
                    <a:pt x="86" y="38"/>
                  </a:lnTo>
                  <a:close/>
                  <a:moveTo>
                    <a:pt x="92" y="39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120" y="17"/>
                    <a:pt x="132" y="33"/>
                    <a:pt x="135" y="46"/>
                  </a:cubicBezTo>
                  <a:lnTo>
                    <a:pt x="92" y="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4"/>
            <p:cNvSpPr/>
            <p:nvPr userDrawn="1"/>
          </p:nvSpPr>
          <p:spPr bwMode="auto">
            <a:xfrm>
              <a:off x="7847806" y="2520950"/>
              <a:ext cx="103188" cy="103188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5" y="31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2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5"/>
            <p:cNvSpPr/>
            <p:nvPr userDrawn="1"/>
          </p:nvSpPr>
          <p:spPr bwMode="auto">
            <a:xfrm>
              <a:off x="7863681" y="2538413"/>
              <a:ext cx="71438" cy="69850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5 h 26"/>
                <a:gd name="T4" fmla="*/ 1 w 26"/>
                <a:gd name="T5" fmla="*/ 11 h 26"/>
                <a:gd name="T6" fmla="*/ 15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1"/>
                    <a:pt x="18" y="26"/>
                    <a:pt x="11" y="25"/>
                  </a:cubicBez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9" y="0"/>
                    <a:pt x="15" y="1"/>
                  </a:cubicBezTo>
                  <a:cubicBezTo>
                    <a:pt x="22" y="2"/>
                    <a:pt x="26" y="8"/>
                    <a:pt x="25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6"/>
            <p:cNvSpPr/>
            <p:nvPr userDrawn="1"/>
          </p:nvSpPr>
          <p:spPr bwMode="auto">
            <a:xfrm>
              <a:off x="7877968" y="2547938"/>
              <a:ext cx="46038" cy="47625"/>
            </a:xfrm>
            <a:custGeom>
              <a:avLst/>
              <a:gdLst>
                <a:gd name="T0" fmla="*/ 16 w 17"/>
                <a:gd name="T1" fmla="*/ 10 h 17"/>
                <a:gd name="T2" fmla="*/ 7 w 17"/>
                <a:gd name="T3" fmla="*/ 16 h 17"/>
                <a:gd name="T4" fmla="*/ 0 w 17"/>
                <a:gd name="T5" fmla="*/ 7 h 17"/>
                <a:gd name="T6" fmla="*/ 9 w 17"/>
                <a:gd name="T7" fmla="*/ 1 h 17"/>
                <a:gd name="T8" fmla="*/ 16 w 17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cubicBezTo>
                    <a:pt x="15" y="14"/>
                    <a:pt x="11" y="17"/>
                    <a:pt x="7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14" y="2"/>
                    <a:pt x="17" y="6"/>
                    <a:pt x="16" y="1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7"/>
            <p:cNvSpPr/>
            <p:nvPr userDrawn="1"/>
          </p:nvSpPr>
          <p:spPr bwMode="auto">
            <a:xfrm>
              <a:off x="7485856" y="2390775"/>
              <a:ext cx="101600" cy="103188"/>
            </a:xfrm>
            <a:custGeom>
              <a:avLst/>
              <a:gdLst>
                <a:gd name="T0" fmla="*/ 36 w 37"/>
                <a:gd name="T1" fmla="*/ 22 h 38"/>
                <a:gd name="T2" fmla="*/ 16 w 37"/>
                <a:gd name="T3" fmla="*/ 37 h 38"/>
                <a:gd name="T4" fmla="*/ 1 w 37"/>
                <a:gd name="T5" fmla="*/ 16 h 38"/>
                <a:gd name="T6" fmla="*/ 21 w 37"/>
                <a:gd name="T7" fmla="*/ 2 h 38"/>
                <a:gd name="T8" fmla="*/ 36 w 37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6" y="22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1" y="16"/>
                  </a:cubicBezTo>
                  <a:cubicBezTo>
                    <a:pt x="3" y="7"/>
                    <a:pt x="12" y="0"/>
                    <a:pt x="21" y="2"/>
                  </a:cubicBezTo>
                  <a:cubicBezTo>
                    <a:pt x="31" y="4"/>
                    <a:pt x="37" y="13"/>
                    <a:pt x="36" y="2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68"/>
            <p:cNvSpPr/>
            <p:nvPr userDrawn="1"/>
          </p:nvSpPr>
          <p:spPr bwMode="auto">
            <a:xfrm>
              <a:off x="7500143" y="2406650"/>
              <a:ext cx="69850" cy="71438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5 h 26"/>
                <a:gd name="T4" fmla="*/ 2 w 26"/>
                <a:gd name="T5" fmla="*/ 11 h 26"/>
                <a:gd name="T6" fmla="*/ 15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2"/>
                    <a:pt x="18" y="26"/>
                    <a:pt x="11" y="25"/>
                  </a:cubicBezTo>
                  <a:cubicBezTo>
                    <a:pt x="5" y="24"/>
                    <a:pt x="0" y="18"/>
                    <a:pt x="2" y="11"/>
                  </a:cubicBezTo>
                  <a:cubicBezTo>
                    <a:pt x="3" y="5"/>
                    <a:pt x="9" y="0"/>
                    <a:pt x="15" y="1"/>
                  </a:cubicBezTo>
                  <a:cubicBezTo>
                    <a:pt x="22" y="2"/>
                    <a:pt x="26" y="9"/>
                    <a:pt x="25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69"/>
            <p:cNvSpPr/>
            <p:nvPr userDrawn="1"/>
          </p:nvSpPr>
          <p:spPr bwMode="auto">
            <a:xfrm>
              <a:off x="7512843" y="2420938"/>
              <a:ext cx="47625" cy="46038"/>
            </a:xfrm>
            <a:custGeom>
              <a:avLst/>
              <a:gdLst>
                <a:gd name="T0" fmla="*/ 16 w 17"/>
                <a:gd name="T1" fmla="*/ 10 h 17"/>
                <a:gd name="T2" fmla="*/ 7 w 17"/>
                <a:gd name="T3" fmla="*/ 16 h 17"/>
                <a:gd name="T4" fmla="*/ 1 w 17"/>
                <a:gd name="T5" fmla="*/ 7 h 17"/>
                <a:gd name="T6" fmla="*/ 10 w 17"/>
                <a:gd name="T7" fmla="*/ 0 h 17"/>
                <a:gd name="T8" fmla="*/ 16 w 17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cubicBezTo>
                    <a:pt x="16" y="14"/>
                    <a:pt x="11" y="17"/>
                    <a:pt x="7" y="16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1" y="3"/>
                    <a:pt x="5" y="0"/>
                    <a:pt x="10" y="0"/>
                  </a:cubicBezTo>
                  <a:cubicBezTo>
                    <a:pt x="14" y="1"/>
                    <a:pt x="17" y="5"/>
                    <a:pt x="16" y="1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70"/>
            <p:cNvSpPr/>
            <p:nvPr userDrawn="1"/>
          </p:nvSpPr>
          <p:spPr bwMode="auto">
            <a:xfrm>
              <a:off x="7877968" y="2398713"/>
              <a:ext cx="23813" cy="44450"/>
            </a:xfrm>
            <a:custGeom>
              <a:avLst/>
              <a:gdLst>
                <a:gd name="T0" fmla="*/ 8 w 9"/>
                <a:gd name="T1" fmla="*/ 7 h 16"/>
                <a:gd name="T2" fmla="*/ 5 w 9"/>
                <a:gd name="T3" fmla="*/ 15 h 16"/>
                <a:gd name="T4" fmla="*/ 0 w 9"/>
                <a:gd name="T5" fmla="*/ 8 h 16"/>
                <a:gd name="T6" fmla="*/ 4 w 9"/>
                <a:gd name="T7" fmla="*/ 0 h 16"/>
                <a:gd name="T8" fmla="*/ 8 w 9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7"/>
                  </a:moveTo>
                  <a:cubicBezTo>
                    <a:pt x="9" y="12"/>
                    <a:pt x="7" y="15"/>
                    <a:pt x="5" y="15"/>
                  </a:cubicBezTo>
                  <a:cubicBezTo>
                    <a:pt x="3" y="16"/>
                    <a:pt x="1" y="12"/>
                    <a:pt x="0" y="8"/>
                  </a:cubicBez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DE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71"/>
            <p:cNvSpPr/>
            <p:nvPr userDrawn="1"/>
          </p:nvSpPr>
          <p:spPr bwMode="auto">
            <a:xfrm>
              <a:off x="7477918" y="2341563"/>
              <a:ext cx="22225" cy="33338"/>
            </a:xfrm>
            <a:custGeom>
              <a:avLst/>
              <a:gdLst>
                <a:gd name="T0" fmla="*/ 7 w 8"/>
                <a:gd name="T1" fmla="*/ 7 h 12"/>
                <a:gd name="T2" fmla="*/ 2 w 8"/>
                <a:gd name="T3" fmla="*/ 11 h 12"/>
                <a:gd name="T4" fmla="*/ 1 w 8"/>
                <a:gd name="T5" fmla="*/ 5 h 12"/>
                <a:gd name="T6" fmla="*/ 6 w 8"/>
                <a:gd name="T7" fmla="*/ 1 h 12"/>
                <a:gd name="T8" fmla="*/ 7 w 8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7"/>
                  </a:moveTo>
                  <a:cubicBezTo>
                    <a:pt x="5" y="10"/>
                    <a:pt x="3" y="12"/>
                    <a:pt x="2" y="11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2" y="2"/>
                    <a:pt x="5" y="0"/>
                    <a:pt x="6" y="1"/>
                  </a:cubicBezTo>
                  <a:cubicBezTo>
                    <a:pt x="8" y="2"/>
                    <a:pt x="8" y="4"/>
                    <a:pt x="7" y="7"/>
                  </a:cubicBez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72"/>
            <p:cNvSpPr/>
            <p:nvPr userDrawn="1"/>
          </p:nvSpPr>
          <p:spPr bwMode="auto">
            <a:xfrm>
              <a:off x="7695406" y="2347913"/>
              <a:ext cx="38100" cy="19050"/>
            </a:xfrm>
            <a:custGeom>
              <a:avLst/>
              <a:gdLst>
                <a:gd name="T0" fmla="*/ 11 w 14"/>
                <a:gd name="T1" fmla="*/ 6 h 7"/>
                <a:gd name="T2" fmla="*/ 3 w 14"/>
                <a:gd name="T3" fmla="*/ 5 h 7"/>
                <a:gd name="T4" fmla="*/ 1 w 14"/>
                <a:gd name="T5" fmla="*/ 2 h 7"/>
                <a:gd name="T6" fmla="*/ 1 w 14"/>
                <a:gd name="T7" fmla="*/ 2 h 7"/>
                <a:gd name="T8" fmla="*/ 4 w 14"/>
                <a:gd name="T9" fmla="*/ 0 h 7"/>
                <a:gd name="T10" fmla="*/ 11 w 14"/>
                <a:gd name="T11" fmla="*/ 2 h 7"/>
                <a:gd name="T12" fmla="*/ 14 w 14"/>
                <a:gd name="T13" fmla="*/ 4 h 7"/>
                <a:gd name="T14" fmla="*/ 14 w 14"/>
                <a:gd name="T15" fmla="*/ 4 h 7"/>
                <a:gd name="T16" fmla="*/ 11 w 1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6"/>
                    <a:pt x="12" y="7"/>
                    <a:pt x="11" y="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73"/>
            <p:cNvSpPr/>
            <p:nvPr userDrawn="1"/>
          </p:nvSpPr>
          <p:spPr bwMode="auto">
            <a:xfrm>
              <a:off x="7752556" y="2482850"/>
              <a:ext cx="34925" cy="65088"/>
            </a:xfrm>
            <a:custGeom>
              <a:avLst/>
              <a:gdLst>
                <a:gd name="T0" fmla="*/ 12 w 22"/>
                <a:gd name="T1" fmla="*/ 41 h 41"/>
                <a:gd name="T2" fmla="*/ 0 w 22"/>
                <a:gd name="T3" fmla="*/ 38 h 41"/>
                <a:gd name="T4" fmla="*/ 10 w 22"/>
                <a:gd name="T5" fmla="*/ 0 h 41"/>
                <a:gd name="T6" fmla="*/ 22 w 22"/>
                <a:gd name="T7" fmla="*/ 2 h 41"/>
                <a:gd name="T8" fmla="*/ 12 w 2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1">
                  <a:moveTo>
                    <a:pt x="12" y="41"/>
                  </a:moveTo>
                  <a:lnTo>
                    <a:pt x="0" y="38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4"/>
            <p:cNvSpPr/>
            <p:nvPr userDrawn="1"/>
          </p:nvSpPr>
          <p:spPr bwMode="auto">
            <a:xfrm>
              <a:off x="7733506" y="2538413"/>
              <a:ext cx="53975" cy="23813"/>
            </a:xfrm>
            <a:custGeom>
              <a:avLst/>
              <a:gdLst>
                <a:gd name="T0" fmla="*/ 33 w 34"/>
                <a:gd name="T1" fmla="*/ 15 h 15"/>
                <a:gd name="T2" fmla="*/ 0 w 34"/>
                <a:gd name="T3" fmla="*/ 6 h 15"/>
                <a:gd name="T4" fmla="*/ 2 w 34"/>
                <a:gd name="T5" fmla="*/ 0 h 15"/>
                <a:gd name="T6" fmla="*/ 34 w 34"/>
                <a:gd name="T7" fmla="*/ 8 h 15"/>
                <a:gd name="T8" fmla="*/ 33 w 3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33" y="15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34" y="8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5"/>
            <p:cNvSpPr/>
            <p:nvPr userDrawn="1"/>
          </p:nvSpPr>
          <p:spPr bwMode="auto">
            <a:xfrm>
              <a:off x="7312818" y="2360613"/>
              <a:ext cx="228600" cy="212725"/>
            </a:xfrm>
            <a:custGeom>
              <a:avLst/>
              <a:gdLst>
                <a:gd name="T0" fmla="*/ 84 w 84"/>
                <a:gd name="T1" fmla="*/ 22 h 78"/>
                <a:gd name="T2" fmla="*/ 54 w 84"/>
                <a:gd name="T3" fmla="*/ 5 h 78"/>
                <a:gd name="T4" fmla="*/ 20 w 84"/>
                <a:gd name="T5" fmla="*/ 5 h 78"/>
                <a:gd name="T6" fmla="*/ 34 w 84"/>
                <a:gd name="T7" fmla="*/ 78 h 78"/>
                <a:gd name="T8" fmla="*/ 84 w 84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8">
                  <a:moveTo>
                    <a:pt x="84" y="22"/>
                  </a:moveTo>
                  <a:cubicBezTo>
                    <a:pt x="84" y="22"/>
                    <a:pt x="75" y="11"/>
                    <a:pt x="54" y="5"/>
                  </a:cubicBezTo>
                  <a:cubicBezTo>
                    <a:pt x="34" y="0"/>
                    <a:pt x="20" y="5"/>
                    <a:pt x="20" y="5"/>
                  </a:cubicBezTo>
                  <a:cubicBezTo>
                    <a:pt x="20" y="5"/>
                    <a:pt x="0" y="47"/>
                    <a:pt x="34" y="78"/>
                  </a:cubicBezTo>
                  <a:cubicBezTo>
                    <a:pt x="79" y="70"/>
                    <a:pt x="84" y="22"/>
                    <a:pt x="84" y="22"/>
                  </a:cubicBezTo>
                  <a:close/>
                </a:path>
              </a:pathLst>
            </a:custGeom>
            <a:solidFill>
              <a:srgbClr val="71A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6"/>
            <p:cNvSpPr/>
            <p:nvPr userDrawn="1"/>
          </p:nvSpPr>
          <p:spPr bwMode="auto">
            <a:xfrm>
              <a:off x="7320756" y="2368550"/>
              <a:ext cx="211138" cy="196850"/>
            </a:xfrm>
            <a:custGeom>
              <a:avLst/>
              <a:gdLst>
                <a:gd name="T0" fmla="*/ 78 w 78"/>
                <a:gd name="T1" fmla="*/ 21 h 72"/>
                <a:gd name="T2" fmla="*/ 51 w 78"/>
                <a:gd name="T3" fmla="*/ 6 h 72"/>
                <a:gd name="T4" fmla="*/ 19 w 78"/>
                <a:gd name="T5" fmla="*/ 5 h 72"/>
                <a:gd name="T6" fmla="*/ 32 w 78"/>
                <a:gd name="T7" fmla="*/ 72 h 72"/>
                <a:gd name="T8" fmla="*/ 78 w 78"/>
                <a:gd name="T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2">
                  <a:moveTo>
                    <a:pt x="78" y="21"/>
                  </a:moveTo>
                  <a:cubicBezTo>
                    <a:pt x="78" y="21"/>
                    <a:pt x="69" y="11"/>
                    <a:pt x="51" y="6"/>
                  </a:cubicBezTo>
                  <a:cubicBezTo>
                    <a:pt x="32" y="0"/>
                    <a:pt x="19" y="5"/>
                    <a:pt x="19" y="5"/>
                  </a:cubicBezTo>
                  <a:cubicBezTo>
                    <a:pt x="19" y="5"/>
                    <a:pt x="0" y="44"/>
                    <a:pt x="32" y="72"/>
                  </a:cubicBezTo>
                  <a:cubicBezTo>
                    <a:pt x="73" y="64"/>
                    <a:pt x="78" y="21"/>
                    <a:pt x="7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7"/>
            <p:cNvSpPr/>
            <p:nvPr userDrawn="1"/>
          </p:nvSpPr>
          <p:spPr bwMode="auto">
            <a:xfrm>
              <a:off x="7331868" y="2378075"/>
              <a:ext cx="192088" cy="179388"/>
            </a:xfrm>
            <a:custGeom>
              <a:avLst/>
              <a:gdLst>
                <a:gd name="T0" fmla="*/ 71 w 71"/>
                <a:gd name="T1" fmla="*/ 20 h 66"/>
                <a:gd name="T2" fmla="*/ 46 w 71"/>
                <a:gd name="T3" fmla="*/ 5 h 66"/>
                <a:gd name="T4" fmla="*/ 17 w 71"/>
                <a:gd name="T5" fmla="*/ 5 h 66"/>
                <a:gd name="T6" fmla="*/ 29 w 71"/>
                <a:gd name="T7" fmla="*/ 66 h 66"/>
                <a:gd name="T8" fmla="*/ 71 w 71"/>
                <a:gd name="T9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6">
                  <a:moveTo>
                    <a:pt x="71" y="20"/>
                  </a:moveTo>
                  <a:cubicBezTo>
                    <a:pt x="71" y="20"/>
                    <a:pt x="63" y="10"/>
                    <a:pt x="46" y="5"/>
                  </a:cubicBezTo>
                  <a:cubicBezTo>
                    <a:pt x="29" y="0"/>
                    <a:pt x="17" y="5"/>
                    <a:pt x="17" y="5"/>
                  </a:cubicBezTo>
                  <a:cubicBezTo>
                    <a:pt x="17" y="5"/>
                    <a:pt x="0" y="41"/>
                    <a:pt x="29" y="66"/>
                  </a:cubicBezTo>
                  <a:cubicBezTo>
                    <a:pt x="67" y="59"/>
                    <a:pt x="71" y="20"/>
                    <a:pt x="71" y="20"/>
                  </a:cubicBezTo>
                  <a:close/>
                </a:path>
              </a:pathLst>
            </a:custGeom>
            <a:solidFill>
              <a:srgbClr val="5B8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78"/>
            <p:cNvSpPr>
              <a:spLocks noEditPoints="1"/>
            </p:cNvSpPr>
            <p:nvPr userDrawn="1"/>
          </p:nvSpPr>
          <p:spPr bwMode="auto">
            <a:xfrm>
              <a:off x="7390606" y="2416175"/>
              <a:ext cx="90488" cy="92075"/>
            </a:xfrm>
            <a:custGeom>
              <a:avLst/>
              <a:gdLst>
                <a:gd name="T0" fmla="*/ 10 w 33"/>
                <a:gd name="T1" fmla="*/ 33 h 34"/>
                <a:gd name="T2" fmla="*/ 14 w 33"/>
                <a:gd name="T3" fmla="*/ 34 h 34"/>
                <a:gd name="T4" fmla="*/ 16 w 33"/>
                <a:gd name="T5" fmla="*/ 29 h 34"/>
                <a:gd name="T6" fmla="*/ 20 w 33"/>
                <a:gd name="T7" fmla="*/ 28 h 34"/>
                <a:gd name="T8" fmla="*/ 22 w 33"/>
                <a:gd name="T9" fmla="*/ 33 h 34"/>
                <a:gd name="T10" fmla="*/ 27 w 33"/>
                <a:gd name="T11" fmla="*/ 31 h 34"/>
                <a:gd name="T12" fmla="*/ 24 w 33"/>
                <a:gd name="T13" fmla="*/ 26 h 34"/>
                <a:gd name="T14" fmla="*/ 27 w 33"/>
                <a:gd name="T15" fmla="*/ 23 h 34"/>
                <a:gd name="T16" fmla="*/ 32 w 33"/>
                <a:gd name="T17" fmla="*/ 24 h 34"/>
                <a:gd name="T18" fmla="*/ 33 w 33"/>
                <a:gd name="T19" fmla="*/ 19 h 34"/>
                <a:gd name="T20" fmla="*/ 28 w 33"/>
                <a:gd name="T21" fmla="*/ 18 h 34"/>
                <a:gd name="T22" fmla="*/ 28 w 33"/>
                <a:gd name="T23" fmla="*/ 14 h 34"/>
                <a:gd name="T24" fmla="*/ 32 w 33"/>
                <a:gd name="T25" fmla="*/ 11 h 34"/>
                <a:gd name="T26" fmla="*/ 30 w 33"/>
                <a:gd name="T27" fmla="*/ 7 h 34"/>
                <a:gd name="T28" fmla="*/ 25 w 33"/>
                <a:gd name="T29" fmla="*/ 9 h 34"/>
                <a:gd name="T30" fmla="*/ 22 w 33"/>
                <a:gd name="T31" fmla="*/ 7 h 34"/>
                <a:gd name="T32" fmla="*/ 23 w 33"/>
                <a:gd name="T33" fmla="*/ 2 h 34"/>
                <a:gd name="T34" fmla="*/ 18 w 33"/>
                <a:gd name="T35" fmla="*/ 0 h 34"/>
                <a:gd name="T36" fmla="*/ 17 w 33"/>
                <a:gd name="T37" fmla="*/ 6 h 34"/>
                <a:gd name="T38" fmla="*/ 13 w 33"/>
                <a:gd name="T39" fmla="*/ 6 h 34"/>
                <a:gd name="T40" fmla="*/ 11 w 33"/>
                <a:gd name="T41" fmla="*/ 1 h 34"/>
                <a:gd name="T42" fmla="*/ 6 w 33"/>
                <a:gd name="T43" fmla="*/ 4 h 34"/>
                <a:gd name="T44" fmla="*/ 9 w 33"/>
                <a:gd name="T45" fmla="*/ 9 h 34"/>
                <a:gd name="T46" fmla="*/ 6 w 33"/>
                <a:gd name="T47" fmla="*/ 12 h 34"/>
                <a:gd name="T48" fmla="*/ 1 w 33"/>
                <a:gd name="T49" fmla="*/ 10 h 34"/>
                <a:gd name="T50" fmla="*/ 0 w 33"/>
                <a:gd name="T51" fmla="*/ 15 h 34"/>
                <a:gd name="T52" fmla="*/ 5 w 33"/>
                <a:gd name="T53" fmla="*/ 17 h 34"/>
                <a:gd name="T54" fmla="*/ 5 w 33"/>
                <a:gd name="T55" fmla="*/ 21 h 34"/>
                <a:gd name="T56" fmla="*/ 1 w 33"/>
                <a:gd name="T57" fmla="*/ 23 h 34"/>
                <a:gd name="T58" fmla="*/ 3 w 33"/>
                <a:gd name="T59" fmla="*/ 28 h 34"/>
                <a:gd name="T60" fmla="*/ 8 w 33"/>
                <a:gd name="T61" fmla="*/ 25 h 34"/>
                <a:gd name="T62" fmla="*/ 11 w 33"/>
                <a:gd name="T63" fmla="*/ 27 h 34"/>
                <a:gd name="T64" fmla="*/ 10 w 33"/>
                <a:gd name="T65" fmla="*/ 33 h 34"/>
                <a:gd name="T66" fmla="*/ 11 w 33"/>
                <a:gd name="T67" fmla="*/ 17 h 34"/>
                <a:gd name="T68" fmla="*/ 19 w 33"/>
                <a:gd name="T69" fmla="*/ 12 h 34"/>
                <a:gd name="T70" fmla="*/ 22 w 33"/>
                <a:gd name="T71" fmla="*/ 17 h 34"/>
                <a:gd name="T72" fmla="*/ 14 w 33"/>
                <a:gd name="T73" fmla="*/ 22 h 34"/>
                <a:gd name="T74" fmla="*/ 11 w 33"/>
                <a:gd name="T7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4">
                  <a:moveTo>
                    <a:pt x="10" y="33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9" y="29"/>
                    <a:pt x="20" y="28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5"/>
                    <a:pt x="26" y="24"/>
                    <a:pt x="27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8"/>
                    <a:pt x="22" y="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5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6"/>
                    <a:pt x="10" y="27"/>
                    <a:pt x="11" y="27"/>
                  </a:cubicBezTo>
                  <a:lnTo>
                    <a:pt x="10" y="33"/>
                  </a:lnTo>
                  <a:close/>
                  <a:moveTo>
                    <a:pt x="11" y="17"/>
                  </a:moveTo>
                  <a:cubicBezTo>
                    <a:pt x="11" y="13"/>
                    <a:pt x="15" y="10"/>
                    <a:pt x="19" y="12"/>
                  </a:cubicBezTo>
                  <a:cubicBezTo>
                    <a:pt x="21" y="13"/>
                    <a:pt x="22" y="15"/>
                    <a:pt x="22" y="17"/>
                  </a:cubicBezTo>
                  <a:cubicBezTo>
                    <a:pt x="22" y="22"/>
                    <a:pt x="17" y="24"/>
                    <a:pt x="14" y="22"/>
                  </a:cubicBezTo>
                  <a:cubicBezTo>
                    <a:pt x="12" y="21"/>
                    <a:pt x="11" y="19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79"/>
            <p:cNvSpPr/>
            <p:nvPr userDrawn="1"/>
          </p:nvSpPr>
          <p:spPr bwMode="auto">
            <a:xfrm>
              <a:off x="4239418" y="2428875"/>
              <a:ext cx="496888" cy="373063"/>
            </a:xfrm>
            <a:custGeom>
              <a:avLst/>
              <a:gdLst>
                <a:gd name="T0" fmla="*/ 173 w 183"/>
                <a:gd name="T1" fmla="*/ 24 h 137"/>
                <a:gd name="T2" fmla="*/ 106 w 183"/>
                <a:gd name="T3" fmla="*/ 127 h 137"/>
                <a:gd name="T4" fmla="*/ 4 w 183"/>
                <a:gd name="T5" fmla="*/ 61 h 137"/>
                <a:gd name="T6" fmla="*/ 59 w 183"/>
                <a:gd name="T7" fmla="*/ 13 h 137"/>
                <a:gd name="T8" fmla="*/ 61 w 183"/>
                <a:gd name="T9" fmla="*/ 53 h 137"/>
                <a:gd name="T10" fmla="*/ 81 w 183"/>
                <a:gd name="T11" fmla="*/ 45 h 137"/>
                <a:gd name="T12" fmla="*/ 116 w 183"/>
                <a:gd name="T13" fmla="*/ 86 h 137"/>
                <a:gd name="T14" fmla="*/ 102 w 183"/>
                <a:gd name="T15" fmla="*/ 24 h 137"/>
                <a:gd name="T16" fmla="*/ 82 w 183"/>
                <a:gd name="T17" fmla="*/ 17 h 137"/>
                <a:gd name="T18" fmla="*/ 96 w 183"/>
                <a:gd name="T19" fmla="*/ 14 h 137"/>
                <a:gd name="T20" fmla="*/ 104 w 183"/>
                <a:gd name="T21" fmla="*/ 4 h 137"/>
                <a:gd name="T22" fmla="*/ 173 w 183"/>
                <a:gd name="T23" fmla="*/ 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37">
                  <a:moveTo>
                    <a:pt x="173" y="24"/>
                  </a:moveTo>
                  <a:cubicBezTo>
                    <a:pt x="183" y="71"/>
                    <a:pt x="153" y="117"/>
                    <a:pt x="106" y="127"/>
                  </a:cubicBezTo>
                  <a:cubicBezTo>
                    <a:pt x="60" y="137"/>
                    <a:pt x="14" y="107"/>
                    <a:pt x="4" y="61"/>
                  </a:cubicBezTo>
                  <a:cubicBezTo>
                    <a:pt x="0" y="41"/>
                    <a:pt x="26" y="24"/>
                    <a:pt x="59" y="1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38" y="0"/>
                    <a:pt x="169" y="5"/>
                    <a:pt x="173" y="24"/>
                  </a:cubicBezTo>
                  <a:close/>
                </a:path>
              </a:pathLst>
            </a:custGeom>
            <a:solidFill>
              <a:srgbClr val="79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80"/>
            <p:cNvSpPr/>
            <p:nvPr userDrawn="1"/>
          </p:nvSpPr>
          <p:spPr bwMode="auto">
            <a:xfrm>
              <a:off x="4242593" y="2459038"/>
              <a:ext cx="173038" cy="144463"/>
            </a:xfrm>
            <a:custGeom>
              <a:avLst/>
              <a:gdLst>
                <a:gd name="T0" fmla="*/ 56 w 64"/>
                <a:gd name="T1" fmla="*/ 0 h 53"/>
                <a:gd name="T2" fmla="*/ 0 w 64"/>
                <a:gd name="T3" fmla="*/ 44 h 53"/>
                <a:gd name="T4" fmla="*/ 6 w 64"/>
                <a:gd name="T5" fmla="*/ 53 h 53"/>
                <a:gd name="T6" fmla="*/ 10 w 64"/>
                <a:gd name="T7" fmla="*/ 48 h 53"/>
                <a:gd name="T8" fmla="*/ 13 w 64"/>
                <a:gd name="T9" fmla="*/ 50 h 53"/>
                <a:gd name="T10" fmla="*/ 17 w 64"/>
                <a:gd name="T11" fmla="*/ 42 h 53"/>
                <a:gd name="T12" fmla="*/ 20 w 64"/>
                <a:gd name="T13" fmla="*/ 45 h 53"/>
                <a:gd name="T14" fmla="*/ 21 w 64"/>
                <a:gd name="T15" fmla="*/ 38 h 53"/>
                <a:gd name="T16" fmla="*/ 27 w 64"/>
                <a:gd name="T17" fmla="*/ 40 h 53"/>
                <a:gd name="T18" fmla="*/ 28 w 64"/>
                <a:gd name="T19" fmla="*/ 34 h 53"/>
                <a:gd name="T20" fmla="*/ 32 w 64"/>
                <a:gd name="T21" fmla="*/ 35 h 53"/>
                <a:gd name="T22" fmla="*/ 34 w 64"/>
                <a:gd name="T23" fmla="*/ 27 h 53"/>
                <a:gd name="T24" fmla="*/ 40 w 64"/>
                <a:gd name="T25" fmla="*/ 30 h 53"/>
                <a:gd name="T26" fmla="*/ 41 w 64"/>
                <a:gd name="T27" fmla="*/ 25 h 53"/>
                <a:gd name="T28" fmla="*/ 45 w 64"/>
                <a:gd name="T29" fmla="*/ 26 h 53"/>
                <a:gd name="T30" fmla="*/ 45 w 64"/>
                <a:gd name="T31" fmla="*/ 20 h 53"/>
                <a:gd name="T32" fmla="*/ 50 w 64"/>
                <a:gd name="T33" fmla="*/ 21 h 53"/>
                <a:gd name="T34" fmla="*/ 51 w 64"/>
                <a:gd name="T35" fmla="*/ 14 h 53"/>
                <a:gd name="T36" fmla="*/ 55 w 64"/>
                <a:gd name="T37" fmla="*/ 16 h 53"/>
                <a:gd name="T38" fmla="*/ 55 w 64"/>
                <a:gd name="T39" fmla="*/ 11 h 53"/>
                <a:gd name="T40" fmla="*/ 61 w 64"/>
                <a:gd name="T41" fmla="*/ 14 h 53"/>
                <a:gd name="T42" fmla="*/ 59 w 64"/>
                <a:gd name="T43" fmla="*/ 8 h 53"/>
                <a:gd name="T44" fmla="*/ 64 w 64"/>
                <a:gd name="T45" fmla="*/ 10 h 53"/>
                <a:gd name="T46" fmla="*/ 56 w 64"/>
                <a:gd name="T4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53">
                  <a:moveTo>
                    <a:pt x="56" y="0"/>
                  </a:moveTo>
                  <a:cubicBezTo>
                    <a:pt x="56" y="0"/>
                    <a:pt x="0" y="18"/>
                    <a:pt x="0" y="44"/>
                  </a:cubicBezTo>
                  <a:cubicBezTo>
                    <a:pt x="0" y="48"/>
                    <a:pt x="6" y="53"/>
                    <a:pt x="6" y="5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79D0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81"/>
            <p:cNvSpPr/>
            <p:nvPr userDrawn="1"/>
          </p:nvSpPr>
          <p:spPr bwMode="auto">
            <a:xfrm>
              <a:off x="4510881" y="2417763"/>
              <a:ext cx="201613" cy="95250"/>
            </a:xfrm>
            <a:custGeom>
              <a:avLst/>
              <a:gdLst>
                <a:gd name="T0" fmla="*/ 4 w 74"/>
                <a:gd name="T1" fmla="*/ 6 h 35"/>
                <a:gd name="T2" fmla="*/ 73 w 74"/>
                <a:gd name="T3" fmla="*/ 24 h 35"/>
                <a:gd name="T4" fmla="*/ 71 w 74"/>
                <a:gd name="T5" fmla="*/ 35 h 35"/>
                <a:gd name="T6" fmla="*/ 66 w 74"/>
                <a:gd name="T7" fmla="*/ 29 h 35"/>
                <a:gd name="T8" fmla="*/ 63 w 74"/>
                <a:gd name="T9" fmla="*/ 34 h 35"/>
                <a:gd name="T10" fmla="*/ 58 w 74"/>
                <a:gd name="T11" fmla="*/ 28 h 35"/>
                <a:gd name="T12" fmla="*/ 53 w 74"/>
                <a:gd name="T13" fmla="*/ 32 h 35"/>
                <a:gd name="T14" fmla="*/ 50 w 74"/>
                <a:gd name="T15" fmla="*/ 25 h 35"/>
                <a:gd name="T16" fmla="*/ 45 w 74"/>
                <a:gd name="T17" fmla="*/ 31 h 35"/>
                <a:gd name="T18" fmla="*/ 42 w 74"/>
                <a:gd name="T19" fmla="*/ 25 h 35"/>
                <a:gd name="T20" fmla="*/ 37 w 74"/>
                <a:gd name="T21" fmla="*/ 28 h 35"/>
                <a:gd name="T22" fmla="*/ 34 w 74"/>
                <a:gd name="T23" fmla="*/ 22 h 35"/>
                <a:gd name="T24" fmla="*/ 29 w 74"/>
                <a:gd name="T25" fmla="*/ 25 h 35"/>
                <a:gd name="T26" fmla="*/ 27 w 74"/>
                <a:gd name="T27" fmla="*/ 21 h 35"/>
                <a:gd name="T28" fmla="*/ 22 w 74"/>
                <a:gd name="T29" fmla="*/ 24 h 35"/>
                <a:gd name="T30" fmla="*/ 21 w 74"/>
                <a:gd name="T31" fmla="*/ 18 h 35"/>
                <a:gd name="T32" fmla="*/ 16 w 74"/>
                <a:gd name="T33" fmla="*/ 22 h 35"/>
                <a:gd name="T34" fmla="*/ 14 w 74"/>
                <a:gd name="T35" fmla="*/ 17 h 35"/>
                <a:gd name="T36" fmla="*/ 11 w 74"/>
                <a:gd name="T37" fmla="*/ 21 h 35"/>
                <a:gd name="T38" fmla="*/ 10 w 74"/>
                <a:gd name="T39" fmla="*/ 16 h 35"/>
                <a:gd name="T40" fmla="*/ 6 w 74"/>
                <a:gd name="T41" fmla="*/ 20 h 35"/>
                <a:gd name="T42" fmla="*/ 6 w 74"/>
                <a:gd name="T43" fmla="*/ 15 h 35"/>
                <a:gd name="T44" fmla="*/ 0 w 74"/>
                <a:gd name="T45" fmla="*/ 18 h 35"/>
                <a:gd name="T46" fmla="*/ 4 w 74"/>
                <a:gd name="T4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4" y="6"/>
                  </a:moveTo>
                  <a:cubicBezTo>
                    <a:pt x="4" y="6"/>
                    <a:pt x="62" y="0"/>
                    <a:pt x="73" y="24"/>
                  </a:cubicBezTo>
                  <a:cubicBezTo>
                    <a:pt x="74" y="27"/>
                    <a:pt x="71" y="35"/>
                    <a:pt x="71" y="35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79D0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82"/>
            <p:cNvSpPr/>
            <p:nvPr userDrawn="1"/>
          </p:nvSpPr>
          <p:spPr bwMode="auto">
            <a:xfrm>
              <a:off x="4552156" y="2336800"/>
              <a:ext cx="127000" cy="107950"/>
            </a:xfrm>
            <a:custGeom>
              <a:avLst/>
              <a:gdLst>
                <a:gd name="T0" fmla="*/ 70 w 80"/>
                <a:gd name="T1" fmla="*/ 68 h 68"/>
                <a:gd name="T2" fmla="*/ 0 w 80"/>
                <a:gd name="T3" fmla="*/ 55 h 68"/>
                <a:gd name="T4" fmla="*/ 10 w 80"/>
                <a:gd name="T5" fmla="*/ 0 h 68"/>
                <a:gd name="T6" fmla="*/ 80 w 80"/>
                <a:gd name="T7" fmla="*/ 15 h 68"/>
                <a:gd name="T8" fmla="*/ 70 w 80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8">
                  <a:moveTo>
                    <a:pt x="70" y="68"/>
                  </a:moveTo>
                  <a:lnTo>
                    <a:pt x="0" y="55"/>
                  </a:lnTo>
                  <a:lnTo>
                    <a:pt x="10" y="0"/>
                  </a:lnTo>
                  <a:lnTo>
                    <a:pt x="80" y="15"/>
                  </a:lnTo>
                  <a:lnTo>
                    <a:pt x="7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83"/>
            <p:cNvSpPr/>
            <p:nvPr userDrawn="1"/>
          </p:nvSpPr>
          <p:spPr bwMode="auto">
            <a:xfrm>
              <a:off x="4536281" y="2420938"/>
              <a:ext cx="138113" cy="46038"/>
            </a:xfrm>
            <a:custGeom>
              <a:avLst/>
              <a:gdLst>
                <a:gd name="T0" fmla="*/ 85 w 87"/>
                <a:gd name="T1" fmla="*/ 29 h 29"/>
                <a:gd name="T2" fmla="*/ 0 w 87"/>
                <a:gd name="T3" fmla="*/ 12 h 29"/>
                <a:gd name="T4" fmla="*/ 3 w 87"/>
                <a:gd name="T5" fmla="*/ 0 h 29"/>
                <a:gd name="T6" fmla="*/ 87 w 87"/>
                <a:gd name="T7" fmla="*/ 17 h 29"/>
                <a:gd name="T8" fmla="*/ 85 w 8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9">
                  <a:moveTo>
                    <a:pt x="85" y="29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87" y="17"/>
                  </a:lnTo>
                  <a:lnTo>
                    <a:pt x="85" y="29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4"/>
            <p:cNvSpPr/>
            <p:nvPr userDrawn="1"/>
          </p:nvSpPr>
          <p:spPr bwMode="auto">
            <a:xfrm>
              <a:off x="4545806" y="2292350"/>
              <a:ext cx="158750" cy="71438"/>
            </a:xfrm>
            <a:custGeom>
              <a:avLst/>
              <a:gdLst>
                <a:gd name="T0" fmla="*/ 57 w 100"/>
                <a:gd name="T1" fmla="*/ 0 h 45"/>
                <a:gd name="T2" fmla="*/ 0 w 100"/>
                <a:gd name="T3" fmla="*/ 26 h 45"/>
                <a:gd name="T4" fmla="*/ 100 w 100"/>
                <a:gd name="T5" fmla="*/ 45 h 45"/>
                <a:gd name="T6" fmla="*/ 57 w 100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5">
                  <a:moveTo>
                    <a:pt x="57" y="0"/>
                  </a:moveTo>
                  <a:lnTo>
                    <a:pt x="0" y="26"/>
                  </a:lnTo>
                  <a:lnTo>
                    <a:pt x="100" y="4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5"/>
            <p:cNvSpPr/>
            <p:nvPr userDrawn="1"/>
          </p:nvSpPr>
          <p:spPr bwMode="auto">
            <a:xfrm>
              <a:off x="4575968" y="2349500"/>
              <a:ext cx="30163" cy="30163"/>
            </a:xfrm>
            <a:custGeom>
              <a:avLst/>
              <a:gdLst>
                <a:gd name="T0" fmla="*/ 16 w 19"/>
                <a:gd name="T1" fmla="*/ 19 h 19"/>
                <a:gd name="T2" fmla="*/ 0 w 19"/>
                <a:gd name="T3" fmla="*/ 16 h 19"/>
                <a:gd name="T4" fmla="*/ 4 w 19"/>
                <a:gd name="T5" fmla="*/ 0 h 19"/>
                <a:gd name="T6" fmla="*/ 19 w 19"/>
                <a:gd name="T7" fmla="*/ 4 h 19"/>
                <a:gd name="T8" fmla="*/ 16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6" y="19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9" y="4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6"/>
            <p:cNvSpPr/>
            <p:nvPr userDrawn="1"/>
          </p:nvSpPr>
          <p:spPr bwMode="auto">
            <a:xfrm>
              <a:off x="4582318" y="2352675"/>
              <a:ext cx="20638" cy="11113"/>
            </a:xfrm>
            <a:custGeom>
              <a:avLst/>
              <a:gdLst>
                <a:gd name="T0" fmla="*/ 12 w 13"/>
                <a:gd name="T1" fmla="*/ 7 h 7"/>
                <a:gd name="T2" fmla="*/ 0 w 13"/>
                <a:gd name="T3" fmla="*/ 5 h 7"/>
                <a:gd name="T4" fmla="*/ 0 w 13"/>
                <a:gd name="T5" fmla="*/ 0 h 7"/>
                <a:gd name="T6" fmla="*/ 13 w 13"/>
                <a:gd name="T7" fmla="*/ 2 h 7"/>
                <a:gd name="T8" fmla="*/ 12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2" y="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7"/>
            <p:cNvSpPr/>
            <p:nvPr userDrawn="1"/>
          </p:nvSpPr>
          <p:spPr bwMode="auto">
            <a:xfrm>
              <a:off x="4579143" y="2360613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0 w 7"/>
                <a:gd name="T3" fmla="*/ 9 h 9"/>
                <a:gd name="T4" fmla="*/ 0 w 7"/>
                <a:gd name="T5" fmla="*/ 0 h 9"/>
                <a:gd name="T6" fmla="*/ 7 w 7"/>
                <a:gd name="T7" fmla="*/ 2 h 9"/>
                <a:gd name="T8" fmla="*/ 5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88"/>
            <p:cNvSpPr/>
            <p:nvPr userDrawn="1"/>
          </p:nvSpPr>
          <p:spPr bwMode="auto">
            <a:xfrm>
              <a:off x="4590256" y="2363788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0 w 7"/>
                <a:gd name="T3" fmla="*/ 7 h 9"/>
                <a:gd name="T4" fmla="*/ 2 w 7"/>
                <a:gd name="T5" fmla="*/ 0 h 9"/>
                <a:gd name="T6" fmla="*/ 7 w 7"/>
                <a:gd name="T7" fmla="*/ 0 h 9"/>
                <a:gd name="T8" fmla="*/ 5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7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89"/>
            <p:cNvSpPr/>
            <p:nvPr userDrawn="1"/>
          </p:nvSpPr>
          <p:spPr bwMode="auto">
            <a:xfrm>
              <a:off x="4568031" y="2387600"/>
              <a:ext cx="30163" cy="30163"/>
            </a:xfrm>
            <a:custGeom>
              <a:avLst/>
              <a:gdLst>
                <a:gd name="T0" fmla="*/ 16 w 19"/>
                <a:gd name="T1" fmla="*/ 19 h 19"/>
                <a:gd name="T2" fmla="*/ 0 w 19"/>
                <a:gd name="T3" fmla="*/ 16 h 19"/>
                <a:gd name="T4" fmla="*/ 4 w 19"/>
                <a:gd name="T5" fmla="*/ 0 h 19"/>
                <a:gd name="T6" fmla="*/ 19 w 19"/>
                <a:gd name="T7" fmla="*/ 4 h 19"/>
                <a:gd name="T8" fmla="*/ 16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6" y="19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9" y="4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90"/>
            <p:cNvSpPr/>
            <p:nvPr userDrawn="1"/>
          </p:nvSpPr>
          <p:spPr bwMode="auto">
            <a:xfrm>
              <a:off x="4574381" y="2390775"/>
              <a:ext cx="20638" cy="11113"/>
            </a:xfrm>
            <a:custGeom>
              <a:avLst/>
              <a:gdLst>
                <a:gd name="T0" fmla="*/ 13 w 13"/>
                <a:gd name="T1" fmla="*/ 7 h 7"/>
                <a:gd name="T2" fmla="*/ 0 w 13"/>
                <a:gd name="T3" fmla="*/ 4 h 7"/>
                <a:gd name="T4" fmla="*/ 0 w 13"/>
                <a:gd name="T5" fmla="*/ 0 h 7"/>
                <a:gd name="T6" fmla="*/ 13 w 13"/>
                <a:gd name="T7" fmla="*/ 2 h 7"/>
                <a:gd name="T8" fmla="*/ 13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91"/>
            <p:cNvSpPr/>
            <p:nvPr userDrawn="1"/>
          </p:nvSpPr>
          <p:spPr bwMode="auto">
            <a:xfrm>
              <a:off x="4571206" y="2398713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0 w 7"/>
                <a:gd name="T3" fmla="*/ 9 h 9"/>
                <a:gd name="T4" fmla="*/ 2 w 7"/>
                <a:gd name="T5" fmla="*/ 0 h 9"/>
                <a:gd name="T6" fmla="*/ 7 w 7"/>
                <a:gd name="T7" fmla="*/ 0 h 9"/>
                <a:gd name="T8" fmla="*/ 5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7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92"/>
            <p:cNvSpPr/>
            <p:nvPr userDrawn="1"/>
          </p:nvSpPr>
          <p:spPr bwMode="auto">
            <a:xfrm>
              <a:off x="4582318" y="2401888"/>
              <a:ext cx="12700" cy="14288"/>
            </a:xfrm>
            <a:custGeom>
              <a:avLst/>
              <a:gdLst>
                <a:gd name="T0" fmla="*/ 7 w 8"/>
                <a:gd name="T1" fmla="*/ 9 h 9"/>
                <a:gd name="T2" fmla="*/ 0 w 8"/>
                <a:gd name="T3" fmla="*/ 7 h 9"/>
                <a:gd name="T4" fmla="*/ 1 w 8"/>
                <a:gd name="T5" fmla="*/ 0 h 9"/>
                <a:gd name="T6" fmla="*/ 8 w 8"/>
                <a:gd name="T7" fmla="*/ 0 h 9"/>
                <a:gd name="T8" fmla="*/ 7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0" y="7"/>
                  </a:lnTo>
                  <a:lnTo>
                    <a:pt x="1" y="0"/>
                  </a:lnTo>
                  <a:lnTo>
                    <a:pt x="8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93"/>
            <p:cNvSpPr/>
            <p:nvPr userDrawn="1"/>
          </p:nvSpPr>
          <p:spPr bwMode="auto">
            <a:xfrm>
              <a:off x="4633118" y="2360613"/>
              <a:ext cx="30163" cy="30163"/>
            </a:xfrm>
            <a:custGeom>
              <a:avLst/>
              <a:gdLst>
                <a:gd name="T0" fmla="*/ 17 w 19"/>
                <a:gd name="T1" fmla="*/ 19 h 19"/>
                <a:gd name="T2" fmla="*/ 0 w 19"/>
                <a:gd name="T3" fmla="*/ 17 h 19"/>
                <a:gd name="T4" fmla="*/ 4 w 19"/>
                <a:gd name="T5" fmla="*/ 0 h 19"/>
                <a:gd name="T6" fmla="*/ 19 w 19"/>
                <a:gd name="T7" fmla="*/ 4 h 19"/>
                <a:gd name="T8" fmla="*/ 17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lnTo>
                    <a:pt x="0" y="17"/>
                  </a:lnTo>
                  <a:lnTo>
                    <a:pt x="4" y="0"/>
                  </a:lnTo>
                  <a:lnTo>
                    <a:pt x="19" y="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4"/>
            <p:cNvSpPr/>
            <p:nvPr userDrawn="1"/>
          </p:nvSpPr>
          <p:spPr bwMode="auto">
            <a:xfrm>
              <a:off x="4639468" y="2363788"/>
              <a:ext cx="23813" cy="11113"/>
            </a:xfrm>
            <a:custGeom>
              <a:avLst/>
              <a:gdLst>
                <a:gd name="T0" fmla="*/ 13 w 15"/>
                <a:gd name="T1" fmla="*/ 7 h 7"/>
                <a:gd name="T2" fmla="*/ 0 w 15"/>
                <a:gd name="T3" fmla="*/ 5 h 7"/>
                <a:gd name="T4" fmla="*/ 1 w 15"/>
                <a:gd name="T5" fmla="*/ 0 h 7"/>
                <a:gd name="T6" fmla="*/ 15 w 15"/>
                <a:gd name="T7" fmla="*/ 3 h 7"/>
                <a:gd name="T8" fmla="*/ 13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15" y="3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5"/>
            <p:cNvSpPr/>
            <p:nvPr userDrawn="1"/>
          </p:nvSpPr>
          <p:spPr bwMode="auto">
            <a:xfrm>
              <a:off x="4636293" y="2371725"/>
              <a:ext cx="14288" cy="15875"/>
            </a:xfrm>
            <a:custGeom>
              <a:avLst/>
              <a:gdLst>
                <a:gd name="T0" fmla="*/ 7 w 9"/>
                <a:gd name="T1" fmla="*/ 10 h 10"/>
                <a:gd name="T2" fmla="*/ 0 w 9"/>
                <a:gd name="T3" fmla="*/ 9 h 10"/>
                <a:gd name="T4" fmla="*/ 2 w 9"/>
                <a:gd name="T5" fmla="*/ 0 h 10"/>
                <a:gd name="T6" fmla="*/ 9 w 9"/>
                <a:gd name="T7" fmla="*/ 2 h 10"/>
                <a:gd name="T8" fmla="*/ 7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10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9" y="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6"/>
            <p:cNvSpPr/>
            <p:nvPr userDrawn="1"/>
          </p:nvSpPr>
          <p:spPr bwMode="auto">
            <a:xfrm>
              <a:off x="4647406" y="2374900"/>
              <a:ext cx="12700" cy="15875"/>
            </a:xfrm>
            <a:custGeom>
              <a:avLst/>
              <a:gdLst>
                <a:gd name="T0" fmla="*/ 7 w 8"/>
                <a:gd name="T1" fmla="*/ 10 h 10"/>
                <a:gd name="T2" fmla="*/ 0 w 8"/>
                <a:gd name="T3" fmla="*/ 8 h 10"/>
                <a:gd name="T4" fmla="*/ 2 w 8"/>
                <a:gd name="T5" fmla="*/ 0 h 10"/>
                <a:gd name="T6" fmla="*/ 8 w 8"/>
                <a:gd name="T7" fmla="*/ 2 h 10"/>
                <a:gd name="T8" fmla="*/ 7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8" y="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7"/>
            <p:cNvSpPr/>
            <p:nvPr userDrawn="1"/>
          </p:nvSpPr>
          <p:spPr bwMode="auto">
            <a:xfrm>
              <a:off x="4620418" y="2401888"/>
              <a:ext cx="31750" cy="41275"/>
            </a:xfrm>
            <a:custGeom>
              <a:avLst/>
              <a:gdLst>
                <a:gd name="T0" fmla="*/ 20 w 20"/>
                <a:gd name="T1" fmla="*/ 3 h 26"/>
                <a:gd name="T2" fmla="*/ 5 w 20"/>
                <a:gd name="T3" fmla="*/ 0 h 26"/>
                <a:gd name="T4" fmla="*/ 0 w 20"/>
                <a:gd name="T5" fmla="*/ 22 h 26"/>
                <a:gd name="T6" fmla="*/ 15 w 20"/>
                <a:gd name="T7" fmla="*/ 26 h 26"/>
                <a:gd name="T8" fmla="*/ 20 w 20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20" y="3"/>
                  </a:moveTo>
                  <a:lnTo>
                    <a:pt x="5" y="0"/>
                  </a:lnTo>
                  <a:lnTo>
                    <a:pt x="0" y="22"/>
                  </a:lnTo>
                  <a:lnTo>
                    <a:pt x="15" y="26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98"/>
            <p:cNvSpPr/>
            <p:nvPr userDrawn="1"/>
          </p:nvSpPr>
          <p:spPr bwMode="auto">
            <a:xfrm>
              <a:off x="4201318" y="2382838"/>
              <a:ext cx="155575" cy="149225"/>
            </a:xfrm>
            <a:custGeom>
              <a:avLst/>
              <a:gdLst>
                <a:gd name="T0" fmla="*/ 98 w 98"/>
                <a:gd name="T1" fmla="*/ 50 h 94"/>
                <a:gd name="T2" fmla="*/ 34 w 98"/>
                <a:gd name="T3" fmla="*/ 94 h 94"/>
                <a:gd name="T4" fmla="*/ 0 w 98"/>
                <a:gd name="T5" fmla="*/ 44 h 94"/>
                <a:gd name="T6" fmla="*/ 63 w 98"/>
                <a:gd name="T7" fmla="*/ 0 h 94"/>
                <a:gd name="T8" fmla="*/ 98 w 98"/>
                <a:gd name="T9" fmla="*/ 5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4">
                  <a:moveTo>
                    <a:pt x="98" y="50"/>
                  </a:moveTo>
                  <a:lnTo>
                    <a:pt x="34" y="94"/>
                  </a:lnTo>
                  <a:lnTo>
                    <a:pt x="0" y="44"/>
                  </a:lnTo>
                  <a:lnTo>
                    <a:pt x="63" y="0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99"/>
            <p:cNvSpPr/>
            <p:nvPr userDrawn="1"/>
          </p:nvSpPr>
          <p:spPr bwMode="auto">
            <a:xfrm>
              <a:off x="4244181" y="2452688"/>
              <a:ext cx="136525" cy="104775"/>
            </a:xfrm>
            <a:custGeom>
              <a:avLst/>
              <a:gdLst>
                <a:gd name="T0" fmla="*/ 86 w 86"/>
                <a:gd name="T1" fmla="*/ 12 h 66"/>
                <a:gd name="T2" fmla="*/ 9 w 86"/>
                <a:gd name="T3" fmla="*/ 66 h 66"/>
                <a:gd name="T4" fmla="*/ 0 w 86"/>
                <a:gd name="T5" fmla="*/ 55 h 66"/>
                <a:gd name="T6" fmla="*/ 77 w 86"/>
                <a:gd name="T7" fmla="*/ 0 h 66"/>
                <a:gd name="T8" fmla="*/ 86 w 8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6">
                  <a:moveTo>
                    <a:pt x="86" y="12"/>
                  </a:moveTo>
                  <a:lnTo>
                    <a:pt x="9" y="66"/>
                  </a:lnTo>
                  <a:lnTo>
                    <a:pt x="0" y="55"/>
                  </a:lnTo>
                  <a:lnTo>
                    <a:pt x="77" y="0"/>
                  </a:lnTo>
                  <a:lnTo>
                    <a:pt x="86" y="12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300"/>
            <p:cNvSpPr/>
            <p:nvPr userDrawn="1"/>
          </p:nvSpPr>
          <p:spPr bwMode="auto">
            <a:xfrm>
              <a:off x="4182268" y="2368550"/>
              <a:ext cx="141288" cy="98425"/>
            </a:xfrm>
            <a:custGeom>
              <a:avLst/>
              <a:gdLst>
                <a:gd name="T0" fmla="*/ 22 w 89"/>
                <a:gd name="T1" fmla="*/ 0 h 62"/>
                <a:gd name="T2" fmla="*/ 0 w 89"/>
                <a:gd name="T3" fmla="*/ 62 h 62"/>
                <a:gd name="T4" fmla="*/ 89 w 89"/>
                <a:gd name="T5" fmla="*/ 0 h 62"/>
                <a:gd name="T6" fmla="*/ 22 w 89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2">
                  <a:moveTo>
                    <a:pt x="22" y="0"/>
                  </a:moveTo>
                  <a:lnTo>
                    <a:pt x="0" y="62"/>
                  </a:lnTo>
                  <a:lnTo>
                    <a:pt x="8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E6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301"/>
            <p:cNvSpPr/>
            <p:nvPr userDrawn="1"/>
          </p:nvSpPr>
          <p:spPr bwMode="auto">
            <a:xfrm>
              <a:off x="4247356" y="2424113"/>
              <a:ext cx="65088" cy="66675"/>
            </a:xfrm>
            <a:custGeom>
              <a:avLst/>
              <a:gdLst>
                <a:gd name="T0" fmla="*/ 41 w 41"/>
                <a:gd name="T1" fmla="*/ 25 h 42"/>
                <a:gd name="T2" fmla="*/ 17 w 41"/>
                <a:gd name="T3" fmla="*/ 42 h 42"/>
                <a:gd name="T4" fmla="*/ 0 w 41"/>
                <a:gd name="T5" fmla="*/ 17 h 42"/>
                <a:gd name="T6" fmla="*/ 24 w 41"/>
                <a:gd name="T7" fmla="*/ 0 h 42"/>
                <a:gd name="T8" fmla="*/ 41 w 41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41" y="25"/>
                  </a:moveTo>
                  <a:lnTo>
                    <a:pt x="17" y="42"/>
                  </a:lnTo>
                  <a:lnTo>
                    <a:pt x="0" y="17"/>
                  </a:lnTo>
                  <a:lnTo>
                    <a:pt x="24" y="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2"/>
            <p:cNvSpPr/>
            <p:nvPr userDrawn="1"/>
          </p:nvSpPr>
          <p:spPr bwMode="auto">
            <a:xfrm>
              <a:off x="4252118" y="2428875"/>
              <a:ext cx="38100" cy="34925"/>
            </a:xfrm>
            <a:custGeom>
              <a:avLst/>
              <a:gdLst>
                <a:gd name="T0" fmla="*/ 24 w 24"/>
                <a:gd name="T1" fmla="*/ 7 h 22"/>
                <a:gd name="T2" fmla="*/ 4 w 24"/>
                <a:gd name="T3" fmla="*/ 22 h 22"/>
                <a:gd name="T4" fmla="*/ 0 w 24"/>
                <a:gd name="T5" fmla="*/ 15 h 22"/>
                <a:gd name="T6" fmla="*/ 21 w 24"/>
                <a:gd name="T7" fmla="*/ 0 h 22"/>
                <a:gd name="T8" fmla="*/ 24 w 24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24" y="7"/>
                  </a:moveTo>
                  <a:lnTo>
                    <a:pt x="4" y="22"/>
                  </a:lnTo>
                  <a:lnTo>
                    <a:pt x="0" y="15"/>
                  </a:lnTo>
                  <a:lnTo>
                    <a:pt x="21" y="0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03"/>
            <p:cNvSpPr/>
            <p:nvPr userDrawn="1"/>
          </p:nvSpPr>
          <p:spPr bwMode="auto">
            <a:xfrm>
              <a:off x="4261643" y="2452688"/>
              <a:ext cx="28575" cy="33338"/>
            </a:xfrm>
            <a:custGeom>
              <a:avLst/>
              <a:gdLst>
                <a:gd name="T0" fmla="*/ 18 w 18"/>
                <a:gd name="T1" fmla="*/ 14 h 21"/>
                <a:gd name="T2" fmla="*/ 8 w 18"/>
                <a:gd name="T3" fmla="*/ 21 h 21"/>
                <a:gd name="T4" fmla="*/ 0 w 18"/>
                <a:gd name="T5" fmla="*/ 7 h 21"/>
                <a:gd name="T6" fmla="*/ 8 w 18"/>
                <a:gd name="T7" fmla="*/ 0 h 21"/>
                <a:gd name="T8" fmla="*/ 18 w 18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14"/>
                  </a:moveTo>
                  <a:lnTo>
                    <a:pt x="8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4"/>
            <p:cNvSpPr/>
            <p:nvPr userDrawn="1"/>
          </p:nvSpPr>
          <p:spPr bwMode="auto">
            <a:xfrm>
              <a:off x="4277518" y="2443163"/>
              <a:ext cx="30163" cy="28575"/>
            </a:xfrm>
            <a:custGeom>
              <a:avLst/>
              <a:gdLst>
                <a:gd name="T0" fmla="*/ 19 w 19"/>
                <a:gd name="T1" fmla="*/ 12 h 18"/>
                <a:gd name="T2" fmla="*/ 8 w 19"/>
                <a:gd name="T3" fmla="*/ 18 h 18"/>
                <a:gd name="T4" fmla="*/ 0 w 19"/>
                <a:gd name="T5" fmla="*/ 6 h 18"/>
                <a:gd name="T6" fmla="*/ 10 w 19"/>
                <a:gd name="T7" fmla="*/ 0 h 18"/>
                <a:gd name="T8" fmla="*/ 19 w 19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9" y="12"/>
                  </a:moveTo>
                  <a:lnTo>
                    <a:pt x="8" y="1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05"/>
            <p:cNvSpPr/>
            <p:nvPr userDrawn="1"/>
          </p:nvSpPr>
          <p:spPr bwMode="auto">
            <a:xfrm>
              <a:off x="4418806" y="1887538"/>
              <a:ext cx="304800" cy="261938"/>
            </a:xfrm>
            <a:custGeom>
              <a:avLst/>
              <a:gdLst>
                <a:gd name="T0" fmla="*/ 192 w 192"/>
                <a:gd name="T1" fmla="*/ 125 h 165"/>
                <a:gd name="T2" fmla="*/ 31 w 192"/>
                <a:gd name="T3" fmla="*/ 165 h 165"/>
                <a:gd name="T4" fmla="*/ 0 w 192"/>
                <a:gd name="T5" fmla="*/ 40 h 165"/>
                <a:gd name="T6" fmla="*/ 161 w 192"/>
                <a:gd name="T7" fmla="*/ 0 h 165"/>
                <a:gd name="T8" fmla="*/ 192 w 192"/>
                <a:gd name="T9" fmla="*/ 12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5">
                  <a:moveTo>
                    <a:pt x="192" y="125"/>
                  </a:moveTo>
                  <a:lnTo>
                    <a:pt x="31" y="165"/>
                  </a:lnTo>
                  <a:lnTo>
                    <a:pt x="0" y="40"/>
                  </a:lnTo>
                  <a:lnTo>
                    <a:pt x="161" y="0"/>
                  </a:lnTo>
                  <a:lnTo>
                    <a:pt x="192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6"/>
            <p:cNvSpPr/>
            <p:nvPr userDrawn="1"/>
          </p:nvSpPr>
          <p:spPr bwMode="auto">
            <a:xfrm>
              <a:off x="4441031" y="2081213"/>
              <a:ext cx="320675" cy="119063"/>
            </a:xfrm>
            <a:custGeom>
              <a:avLst/>
              <a:gdLst>
                <a:gd name="T0" fmla="*/ 202 w 202"/>
                <a:gd name="T1" fmla="*/ 27 h 75"/>
                <a:gd name="T2" fmla="*/ 7 w 202"/>
                <a:gd name="T3" fmla="*/ 75 h 75"/>
                <a:gd name="T4" fmla="*/ 0 w 202"/>
                <a:gd name="T5" fmla="*/ 48 h 75"/>
                <a:gd name="T6" fmla="*/ 197 w 202"/>
                <a:gd name="T7" fmla="*/ 0 h 75"/>
                <a:gd name="T8" fmla="*/ 202 w 202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75">
                  <a:moveTo>
                    <a:pt x="202" y="27"/>
                  </a:moveTo>
                  <a:lnTo>
                    <a:pt x="7" y="75"/>
                  </a:lnTo>
                  <a:lnTo>
                    <a:pt x="0" y="48"/>
                  </a:lnTo>
                  <a:lnTo>
                    <a:pt x="197" y="0"/>
                  </a:lnTo>
                  <a:lnTo>
                    <a:pt x="202" y="27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7"/>
            <p:cNvSpPr/>
            <p:nvPr userDrawn="1"/>
          </p:nvSpPr>
          <p:spPr bwMode="auto">
            <a:xfrm>
              <a:off x="4364831" y="1790700"/>
              <a:ext cx="363538" cy="173038"/>
            </a:xfrm>
            <a:custGeom>
              <a:avLst/>
              <a:gdLst>
                <a:gd name="T0" fmla="*/ 96 w 229"/>
                <a:gd name="T1" fmla="*/ 0 h 109"/>
                <a:gd name="T2" fmla="*/ 0 w 229"/>
                <a:gd name="T3" fmla="*/ 109 h 109"/>
                <a:gd name="T4" fmla="*/ 229 w 229"/>
                <a:gd name="T5" fmla="*/ 53 h 109"/>
                <a:gd name="T6" fmla="*/ 96 w 229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109">
                  <a:moveTo>
                    <a:pt x="96" y="0"/>
                  </a:moveTo>
                  <a:lnTo>
                    <a:pt x="0" y="109"/>
                  </a:lnTo>
                  <a:lnTo>
                    <a:pt x="229" y="5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08"/>
            <p:cNvSpPr/>
            <p:nvPr userDrawn="1"/>
          </p:nvSpPr>
          <p:spPr bwMode="auto">
            <a:xfrm>
              <a:off x="4509293" y="1955800"/>
              <a:ext cx="123825" cy="125413"/>
            </a:xfrm>
            <a:custGeom>
              <a:avLst/>
              <a:gdLst>
                <a:gd name="T0" fmla="*/ 78 w 78"/>
                <a:gd name="T1" fmla="*/ 63 h 79"/>
                <a:gd name="T2" fmla="*/ 15 w 78"/>
                <a:gd name="T3" fmla="*/ 79 h 79"/>
                <a:gd name="T4" fmla="*/ 0 w 78"/>
                <a:gd name="T5" fmla="*/ 15 h 79"/>
                <a:gd name="T6" fmla="*/ 63 w 78"/>
                <a:gd name="T7" fmla="*/ 0 h 79"/>
                <a:gd name="T8" fmla="*/ 78 w 78"/>
                <a:gd name="T9" fmla="*/ 6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78" y="63"/>
                  </a:moveTo>
                  <a:lnTo>
                    <a:pt x="15" y="79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09"/>
            <p:cNvSpPr/>
            <p:nvPr userDrawn="1"/>
          </p:nvSpPr>
          <p:spPr bwMode="auto">
            <a:xfrm>
              <a:off x="4518818" y="1966913"/>
              <a:ext cx="90488" cy="49213"/>
            </a:xfrm>
            <a:custGeom>
              <a:avLst/>
              <a:gdLst>
                <a:gd name="T0" fmla="*/ 57 w 57"/>
                <a:gd name="T1" fmla="*/ 17 h 31"/>
                <a:gd name="T2" fmla="*/ 4 w 57"/>
                <a:gd name="T3" fmla="*/ 31 h 31"/>
                <a:gd name="T4" fmla="*/ 0 w 57"/>
                <a:gd name="T5" fmla="*/ 12 h 31"/>
                <a:gd name="T6" fmla="*/ 53 w 57"/>
                <a:gd name="T7" fmla="*/ 0 h 31"/>
                <a:gd name="T8" fmla="*/ 57 w 57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1">
                  <a:moveTo>
                    <a:pt x="57" y="17"/>
                  </a:moveTo>
                  <a:lnTo>
                    <a:pt x="4" y="31"/>
                  </a:lnTo>
                  <a:lnTo>
                    <a:pt x="0" y="12"/>
                  </a:lnTo>
                  <a:lnTo>
                    <a:pt x="53" y="0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10"/>
            <p:cNvSpPr/>
            <p:nvPr userDrawn="1"/>
          </p:nvSpPr>
          <p:spPr bwMode="auto">
            <a:xfrm>
              <a:off x="4528343" y="2009775"/>
              <a:ext cx="50800" cy="60325"/>
            </a:xfrm>
            <a:custGeom>
              <a:avLst/>
              <a:gdLst>
                <a:gd name="T0" fmla="*/ 32 w 32"/>
                <a:gd name="T1" fmla="*/ 33 h 38"/>
                <a:gd name="T2" fmla="*/ 6 w 32"/>
                <a:gd name="T3" fmla="*/ 38 h 38"/>
                <a:gd name="T4" fmla="*/ 0 w 32"/>
                <a:gd name="T5" fmla="*/ 5 h 38"/>
                <a:gd name="T6" fmla="*/ 23 w 32"/>
                <a:gd name="T7" fmla="*/ 0 h 38"/>
                <a:gd name="T8" fmla="*/ 32 w 32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33"/>
                  </a:moveTo>
                  <a:lnTo>
                    <a:pt x="6" y="38"/>
                  </a:lnTo>
                  <a:lnTo>
                    <a:pt x="0" y="5"/>
                  </a:lnTo>
                  <a:lnTo>
                    <a:pt x="23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11"/>
            <p:cNvSpPr/>
            <p:nvPr userDrawn="1"/>
          </p:nvSpPr>
          <p:spPr bwMode="auto">
            <a:xfrm>
              <a:off x="4571206" y="1998663"/>
              <a:ext cx="50800" cy="60325"/>
            </a:xfrm>
            <a:custGeom>
              <a:avLst/>
              <a:gdLst>
                <a:gd name="T0" fmla="*/ 32 w 32"/>
                <a:gd name="T1" fmla="*/ 33 h 38"/>
                <a:gd name="T2" fmla="*/ 8 w 32"/>
                <a:gd name="T3" fmla="*/ 38 h 38"/>
                <a:gd name="T4" fmla="*/ 0 w 32"/>
                <a:gd name="T5" fmla="*/ 6 h 38"/>
                <a:gd name="T6" fmla="*/ 26 w 32"/>
                <a:gd name="T7" fmla="*/ 0 h 38"/>
                <a:gd name="T8" fmla="*/ 32 w 32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33"/>
                  </a:moveTo>
                  <a:lnTo>
                    <a:pt x="8" y="38"/>
                  </a:lnTo>
                  <a:lnTo>
                    <a:pt x="0" y="6"/>
                  </a:lnTo>
                  <a:lnTo>
                    <a:pt x="26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12"/>
            <p:cNvSpPr/>
            <p:nvPr userDrawn="1"/>
          </p:nvSpPr>
          <p:spPr bwMode="auto">
            <a:xfrm>
              <a:off x="7028656" y="1531938"/>
              <a:ext cx="304800" cy="304800"/>
            </a:xfrm>
            <a:custGeom>
              <a:avLst/>
              <a:gdLst>
                <a:gd name="T0" fmla="*/ 96 w 112"/>
                <a:gd name="T1" fmla="*/ 76 h 112"/>
                <a:gd name="T2" fmla="*/ 83 w 112"/>
                <a:gd name="T3" fmla="*/ 64 h 112"/>
                <a:gd name="T4" fmla="*/ 87 w 112"/>
                <a:gd name="T5" fmla="*/ 54 h 112"/>
                <a:gd name="T6" fmla="*/ 91 w 112"/>
                <a:gd name="T7" fmla="*/ 58 h 112"/>
                <a:gd name="T8" fmla="*/ 93 w 112"/>
                <a:gd name="T9" fmla="*/ 59 h 112"/>
                <a:gd name="T10" fmla="*/ 98 w 112"/>
                <a:gd name="T11" fmla="*/ 55 h 112"/>
                <a:gd name="T12" fmla="*/ 97 w 112"/>
                <a:gd name="T13" fmla="*/ 53 h 112"/>
                <a:gd name="T14" fmla="*/ 91 w 112"/>
                <a:gd name="T15" fmla="*/ 47 h 112"/>
                <a:gd name="T16" fmla="*/ 94 w 112"/>
                <a:gd name="T17" fmla="*/ 40 h 112"/>
                <a:gd name="T18" fmla="*/ 98 w 112"/>
                <a:gd name="T19" fmla="*/ 44 h 112"/>
                <a:gd name="T20" fmla="*/ 100 w 112"/>
                <a:gd name="T21" fmla="*/ 45 h 112"/>
                <a:gd name="T22" fmla="*/ 104 w 112"/>
                <a:gd name="T23" fmla="*/ 41 h 112"/>
                <a:gd name="T24" fmla="*/ 104 w 112"/>
                <a:gd name="T25" fmla="*/ 39 h 112"/>
                <a:gd name="T26" fmla="*/ 97 w 112"/>
                <a:gd name="T27" fmla="*/ 32 h 112"/>
                <a:gd name="T28" fmla="*/ 106 w 112"/>
                <a:gd name="T29" fmla="*/ 12 h 112"/>
                <a:gd name="T30" fmla="*/ 106 w 112"/>
                <a:gd name="T31" fmla="*/ 9 h 112"/>
                <a:gd name="T32" fmla="*/ 99 w 112"/>
                <a:gd name="T33" fmla="*/ 3 h 112"/>
                <a:gd name="T34" fmla="*/ 96 w 112"/>
                <a:gd name="T35" fmla="*/ 3 h 112"/>
                <a:gd name="T36" fmla="*/ 62 w 112"/>
                <a:gd name="T37" fmla="*/ 45 h 112"/>
                <a:gd name="T38" fmla="*/ 40 w 112"/>
                <a:gd name="T39" fmla="*/ 28 h 112"/>
                <a:gd name="T40" fmla="*/ 46 w 112"/>
                <a:gd name="T41" fmla="*/ 6 h 112"/>
                <a:gd name="T42" fmla="*/ 45 w 112"/>
                <a:gd name="T43" fmla="*/ 5 h 112"/>
                <a:gd name="T44" fmla="*/ 41 w 112"/>
                <a:gd name="T45" fmla="*/ 1 h 112"/>
                <a:gd name="T46" fmla="*/ 39 w 112"/>
                <a:gd name="T47" fmla="*/ 0 h 112"/>
                <a:gd name="T48" fmla="*/ 26 w 112"/>
                <a:gd name="T49" fmla="*/ 19 h 112"/>
                <a:gd name="T50" fmla="*/ 15 w 112"/>
                <a:gd name="T51" fmla="*/ 15 h 112"/>
                <a:gd name="T52" fmla="*/ 19 w 112"/>
                <a:gd name="T53" fmla="*/ 26 h 112"/>
                <a:gd name="T54" fmla="*/ 1 w 112"/>
                <a:gd name="T55" fmla="*/ 39 h 112"/>
                <a:gd name="T56" fmla="*/ 1 w 112"/>
                <a:gd name="T57" fmla="*/ 41 h 112"/>
                <a:gd name="T58" fmla="*/ 5 w 112"/>
                <a:gd name="T59" fmla="*/ 45 h 112"/>
                <a:gd name="T60" fmla="*/ 7 w 112"/>
                <a:gd name="T61" fmla="*/ 46 h 112"/>
                <a:gd name="T62" fmla="*/ 28 w 112"/>
                <a:gd name="T63" fmla="*/ 40 h 112"/>
                <a:gd name="T64" fmla="*/ 45 w 112"/>
                <a:gd name="T65" fmla="*/ 62 h 112"/>
                <a:gd name="T66" fmla="*/ 2 w 112"/>
                <a:gd name="T67" fmla="*/ 96 h 112"/>
                <a:gd name="T68" fmla="*/ 3 w 112"/>
                <a:gd name="T69" fmla="*/ 99 h 112"/>
                <a:gd name="T70" fmla="*/ 9 w 112"/>
                <a:gd name="T71" fmla="*/ 106 h 112"/>
                <a:gd name="T72" fmla="*/ 12 w 112"/>
                <a:gd name="T73" fmla="*/ 106 h 112"/>
                <a:gd name="T74" fmla="*/ 32 w 112"/>
                <a:gd name="T75" fmla="*/ 97 h 112"/>
                <a:gd name="T76" fmla="*/ 39 w 112"/>
                <a:gd name="T77" fmla="*/ 104 h 112"/>
                <a:gd name="T78" fmla="*/ 41 w 112"/>
                <a:gd name="T79" fmla="*/ 105 h 112"/>
                <a:gd name="T80" fmla="*/ 45 w 112"/>
                <a:gd name="T81" fmla="*/ 100 h 112"/>
                <a:gd name="T82" fmla="*/ 44 w 112"/>
                <a:gd name="T83" fmla="*/ 98 h 112"/>
                <a:gd name="T84" fmla="*/ 40 w 112"/>
                <a:gd name="T85" fmla="*/ 94 h 112"/>
                <a:gd name="T86" fmla="*/ 46 w 112"/>
                <a:gd name="T87" fmla="*/ 91 h 112"/>
                <a:gd name="T88" fmla="*/ 53 w 112"/>
                <a:gd name="T89" fmla="*/ 97 h 112"/>
                <a:gd name="T90" fmla="*/ 55 w 112"/>
                <a:gd name="T91" fmla="*/ 98 h 112"/>
                <a:gd name="T92" fmla="*/ 59 w 112"/>
                <a:gd name="T93" fmla="*/ 93 h 112"/>
                <a:gd name="T94" fmla="*/ 58 w 112"/>
                <a:gd name="T95" fmla="*/ 91 h 112"/>
                <a:gd name="T96" fmla="*/ 54 w 112"/>
                <a:gd name="T97" fmla="*/ 88 h 112"/>
                <a:gd name="T98" fmla="*/ 65 w 112"/>
                <a:gd name="T99" fmla="*/ 83 h 112"/>
                <a:gd name="T100" fmla="*/ 77 w 112"/>
                <a:gd name="T101" fmla="*/ 96 h 112"/>
                <a:gd name="T102" fmla="*/ 105 w 112"/>
                <a:gd name="T103" fmla="*/ 105 h 112"/>
                <a:gd name="T104" fmla="*/ 96 w 112"/>
                <a:gd name="T105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" h="112">
                  <a:moveTo>
                    <a:pt x="96" y="76"/>
                  </a:moveTo>
                  <a:cubicBezTo>
                    <a:pt x="91" y="72"/>
                    <a:pt x="87" y="68"/>
                    <a:pt x="83" y="6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9" y="56"/>
                    <a:pt x="90" y="57"/>
                    <a:pt x="91" y="58"/>
                  </a:cubicBezTo>
                  <a:cubicBezTo>
                    <a:pt x="92" y="59"/>
                    <a:pt x="93" y="59"/>
                    <a:pt x="93" y="59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8" y="54"/>
                    <a:pt x="98" y="53"/>
                    <a:pt x="97" y="53"/>
                  </a:cubicBezTo>
                  <a:cubicBezTo>
                    <a:pt x="96" y="51"/>
                    <a:pt x="93" y="49"/>
                    <a:pt x="91" y="47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7" y="43"/>
                    <a:pt x="98" y="44"/>
                  </a:cubicBezTo>
                  <a:cubicBezTo>
                    <a:pt x="99" y="45"/>
                    <a:pt x="100" y="45"/>
                    <a:pt x="100" y="4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5" y="40"/>
                    <a:pt x="105" y="39"/>
                    <a:pt x="104" y="39"/>
                  </a:cubicBezTo>
                  <a:cubicBezTo>
                    <a:pt x="102" y="37"/>
                    <a:pt x="100" y="34"/>
                    <a:pt x="97" y="3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0"/>
                    <a:pt x="106" y="9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8" y="2"/>
                    <a:pt x="97" y="2"/>
                    <a:pt x="96" y="3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53" y="37"/>
                    <a:pt x="46" y="32"/>
                    <a:pt x="40" y="28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5"/>
                    <a:pt x="45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39" y="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18" y="15"/>
                    <a:pt x="15" y="15"/>
                    <a:pt x="15" y="15"/>
                  </a:cubicBezTo>
                  <a:cubicBezTo>
                    <a:pt x="15" y="15"/>
                    <a:pt x="15" y="18"/>
                    <a:pt x="19" y="26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6"/>
                    <a:pt x="45" y="62"/>
                    <a:pt x="45" y="62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7"/>
                    <a:pt x="2" y="98"/>
                    <a:pt x="3" y="99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0" y="106"/>
                    <a:pt x="11" y="107"/>
                    <a:pt x="12" y="106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4" y="100"/>
                    <a:pt x="37" y="103"/>
                    <a:pt x="39" y="104"/>
                  </a:cubicBezTo>
                  <a:cubicBezTo>
                    <a:pt x="39" y="105"/>
                    <a:pt x="40" y="105"/>
                    <a:pt x="41" y="105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0"/>
                    <a:pt x="45" y="99"/>
                    <a:pt x="44" y="98"/>
                  </a:cubicBezTo>
                  <a:cubicBezTo>
                    <a:pt x="43" y="97"/>
                    <a:pt x="42" y="96"/>
                    <a:pt x="40" y="94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9" y="93"/>
                    <a:pt x="51" y="96"/>
                    <a:pt x="53" y="97"/>
                  </a:cubicBezTo>
                  <a:cubicBezTo>
                    <a:pt x="53" y="98"/>
                    <a:pt x="54" y="98"/>
                    <a:pt x="55" y="9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2"/>
                    <a:pt x="58" y="91"/>
                  </a:cubicBezTo>
                  <a:cubicBezTo>
                    <a:pt x="57" y="90"/>
                    <a:pt x="56" y="89"/>
                    <a:pt x="54" y="88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8" y="87"/>
                    <a:pt x="72" y="91"/>
                    <a:pt x="77" y="96"/>
                  </a:cubicBezTo>
                  <a:cubicBezTo>
                    <a:pt x="93" y="112"/>
                    <a:pt x="105" y="105"/>
                    <a:pt x="105" y="105"/>
                  </a:cubicBezTo>
                  <a:cubicBezTo>
                    <a:pt x="105" y="105"/>
                    <a:pt x="112" y="93"/>
                    <a:pt x="96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13"/>
            <p:cNvSpPr/>
            <p:nvPr userDrawn="1"/>
          </p:nvSpPr>
          <p:spPr bwMode="auto">
            <a:xfrm>
              <a:off x="7287418" y="1790700"/>
              <a:ext cx="30163" cy="26988"/>
            </a:xfrm>
            <a:custGeom>
              <a:avLst/>
              <a:gdLst>
                <a:gd name="T0" fmla="*/ 0 w 11"/>
                <a:gd name="T1" fmla="*/ 7 h 10"/>
                <a:gd name="T2" fmla="*/ 3 w 11"/>
                <a:gd name="T3" fmla="*/ 7 h 10"/>
                <a:gd name="T4" fmla="*/ 7 w 11"/>
                <a:gd name="T5" fmla="*/ 6 h 10"/>
                <a:gd name="T6" fmla="*/ 6 w 11"/>
                <a:gd name="T7" fmla="*/ 7 h 10"/>
                <a:gd name="T8" fmla="*/ 7 w 11"/>
                <a:gd name="T9" fmla="*/ 3 h 10"/>
                <a:gd name="T10" fmla="*/ 7 w 11"/>
                <a:gd name="T11" fmla="*/ 0 h 10"/>
                <a:gd name="T12" fmla="*/ 11 w 11"/>
                <a:gd name="T13" fmla="*/ 1 h 10"/>
                <a:gd name="T14" fmla="*/ 10 w 11"/>
                <a:gd name="T15" fmla="*/ 5 h 10"/>
                <a:gd name="T16" fmla="*/ 9 w 11"/>
                <a:gd name="T17" fmla="*/ 9 h 10"/>
                <a:gd name="T18" fmla="*/ 9 w 11"/>
                <a:gd name="T19" fmla="*/ 9 h 10"/>
                <a:gd name="T20" fmla="*/ 9 w 11"/>
                <a:gd name="T21" fmla="*/ 9 h 10"/>
                <a:gd name="T22" fmla="*/ 5 w 11"/>
                <a:gd name="T23" fmla="*/ 10 h 10"/>
                <a:gd name="T24" fmla="*/ 1 w 11"/>
                <a:gd name="T25" fmla="*/ 10 h 10"/>
                <a:gd name="T26" fmla="*/ 0 w 11"/>
                <a:gd name="T2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4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3"/>
                    <a:pt x="10" y="5"/>
                  </a:cubicBezTo>
                  <a:cubicBezTo>
                    <a:pt x="10" y="6"/>
                    <a:pt x="10" y="7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6" y="10"/>
                    <a:pt x="5" y="10"/>
                  </a:cubicBezTo>
                  <a:cubicBezTo>
                    <a:pt x="4" y="10"/>
                    <a:pt x="2" y="10"/>
                    <a:pt x="1" y="1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5B8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14"/>
            <p:cNvSpPr/>
            <p:nvPr userDrawn="1"/>
          </p:nvSpPr>
          <p:spPr bwMode="auto">
            <a:xfrm>
              <a:off x="5914231" y="2020888"/>
              <a:ext cx="388938" cy="354013"/>
            </a:xfrm>
            <a:custGeom>
              <a:avLst/>
              <a:gdLst>
                <a:gd name="T0" fmla="*/ 129 w 143"/>
                <a:gd name="T1" fmla="*/ 15 h 130"/>
                <a:gd name="T2" fmla="*/ 72 w 143"/>
                <a:gd name="T3" fmla="*/ 0 h 130"/>
                <a:gd name="T4" fmla="*/ 14 w 143"/>
                <a:gd name="T5" fmla="*/ 15 h 130"/>
                <a:gd name="T6" fmla="*/ 72 w 143"/>
                <a:gd name="T7" fmla="*/ 130 h 130"/>
                <a:gd name="T8" fmla="*/ 129 w 143"/>
                <a:gd name="T9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30">
                  <a:moveTo>
                    <a:pt x="129" y="15"/>
                  </a:moveTo>
                  <a:cubicBezTo>
                    <a:pt x="129" y="15"/>
                    <a:pt x="108" y="0"/>
                    <a:pt x="72" y="0"/>
                  </a:cubicBezTo>
                  <a:cubicBezTo>
                    <a:pt x="36" y="0"/>
                    <a:pt x="14" y="15"/>
                    <a:pt x="14" y="15"/>
                  </a:cubicBezTo>
                  <a:cubicBezTo>
                    <a:pt x="14" y="15"/>
                    <a:pt x="0" y="95"/>
                    <a:pt x="72" y="130"/>
                  </a:cubicBezTo>
                  <a:cubicBezTo>
                    <a:pt x="143" y="95"/>
                    <a:pt x="129" y="15"/>
                    <a:pt x="129" y="15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15"/>
            <p:cNvSpPr/>
            <p:nvPr userDrawn="1"/>
          </p:nvSpPr>
          <p:spPr bwMode="auto">
            <a:xfrm>
              <a:off x="5930106" y="2036763"/>
              <a:ext cx="357188" cy="322263"/>
            </a:xfrm>
            <a:custGeom>
              <a:avLst/>
              <a:gdLst>
                <a:gd name="T0" fmla="*/ 118 w 131"/>
                <a:gd name="T1" fmla="*/ 13 h 118"/>
                <a:gd name="T2" fmla="*/ 66 w 131"/>
                <a:gd name="T3" fmla="*/ 0 h 118"/>
                <a:gd name="T4" fmla="*/ 13 w 131"/>
                <a:gd name="T5" fmla="*/ 13 h 118"/>
                <a:gd name="T6" fmla="*/ 66 w 131"/>
                <a:gd name="T7" fmla="*/ 118 h 118"/>
                <a:gd name="T8" fmla="*/ 118 w 131"/>
                <a:gd name="T9" fmla="*/ 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18">
                  <a:moveTo>
                    <a:pt x="118" y="13"/>
                  </a:moveTo>
                  <a:cubicBezTo>
                    <a:pt x="118" y="13"/>
                    <a:pt x="99" y="0"/>
                    <a:pt x="66" y="0"/>
                  </a:cubicBezTo>
                  <a:cubicBezTo>
                    <a:pt x="33" y="0"/>
                    <a:pt x="13" y="13"/>
                    <a:pt x="13" y="13"/>
                  </a:cubicBezTo>
                  <a:cubicBezTo>
                    <a:pt x="13" y="13"/>
                    <a:pt x="0" y="87"/>
                    <a:pt x="66" y="118"/>
                  </a:cubicBezTo>
                  <a:cubicBezTo>
                    <a:pt x="131" y="87"/>
                    <a:pt x="118" y="13"/>
                    <a:pt x="11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6"/>
            <p:cNvSpPr/>
            <p:nvPr userDrawn="1"/>
          </p:nvSpPr>
          <p:spPr bwMode="auto">
            <a:xfrm>
              <a:off x="5947568" y="2047875"/>
              <a:ext cx="323850" cy="300038"/>
            </a:xfrm>
            <a:custGeom>
              <a:avLst/>
              <a:gdLst>
                <a:gd name="T0" fmla="*/ 108 w 119"/>
                <a:gd name="T1" fmla="*/ 13 h 110"/>
                <a:gd name="T2" fmla="*/ 60 w 119"/>
                <a:gd name="T3" fmla="*/ 0 h 110"/>
                <a:gd name="T4" fmla="*/ 12 w 119"/>
                <a:gd name="T5" fmla="*/ 13 h 110"/>
                <a:gd name="T6" fmla="*/ 60 w 119"/>
                <a:gd name="T7" fmla="*/ 110 h 110"/>
                <a:gd name="T8" fmla="*/ 108 w 119"/>
                <a:gd name="T9" fmla="*/ 1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0">
                  <a:moveTo>
                    <a:pt x="108" y="13"/>
                  </a:moveTo>
                  <a:cubicBezTo>
                    <a:pt x="108" y="13"/>
                    <a:pt x="90" y="0"/>
                    <a:pt x="60" y="0"/>
                  </a:cubicBezTo>
                  <a:cubicBezTo>
                    <a:pt x="29" y="0"/>
                    <a:pt x="12" y="13"/>
                    <a:pt x="12" y="13"/>
                  </a:cubicBezTo>
                  <a:cubicBezTo>
                    <a:pt x="12" y="13"/>
                    <a:pt x="0" y="81"/>
                    <a:pt x="60" y="110"/>
                  </a:cubicBezTo>
                  <a:cubicBezTo>
                    <a:pt x="119" y="81"/>
                    <a:pt x="108" y="13"/>
                    <a:pt x="108" y="13"/>
                  </a:cubicBezTo>
                  <a:close/>
                </a:path>
              </a:pathLst>
            </a:custGeom>
            <a:solidFill>
              <a:srgbClr val="567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7"/>
            <p:cNvSpPr/>
            <p:nvPr userDrawn="1"/>
          </p:nvSpPr>
          <p:spPr bwMode="auto">
            <a:xfrm>
              <a:off x="6039643" y="2132013"/>
              <a:ext cx="149225" cy="101600"/>
            </a:xfrm>
            <a:custGeom>
              <a:avLst/>
              <a:gdLst>
                <a:gd name="T0" fmla="*/ 23 w 55"/>
                <a:gd name="T1" fmla="*/ 37 h 37"/>
                <a:gd name="T2" fmla="*/ 20 w 55"/>
                <a:gd name="T3" fmla="*/ 35 h 37"/>
                <a:gd name="T4" fmla="*/ 2 w 55"/>
                <a:gd name="T5" fmla="*/ 17 h 37"/>
                <a:gd name="T6" fmla="*/ 2 w 55"/>
                <a:gd name="T7" fmla="*/ 11 h 37"/>
                <a:gd name="T8" fmla="*/ 8 w 55"/>
                <a:gd name="T9" fmla="*/ 11 h 37"/>
                <a:gd name="T10" fmla="*/ 23 w 55"/>
                <a:gd name="T11" fmla="*/ 25 h 37"/>
                <a:gd name="T12" fmla="*/ 47 w 55"/>
                <a:gd name="T13" fmla="*/ 2 h 37"/>
                <a:gd name="T14" fmla="*/ 53 w 55"/>
                <a:gd name="T15" fmla="*/ 2 h 37"/>
                <a:gd name="T16" fmla="*/ 53 w 55"/>
                <a:gd name="T17" fmla="*/ 8 h 37"/>
                <a:gd name="T18" fmla="*/ 26 w 55"/>
                <a:gd name="T19" fmla="*/ 35 h 37"/>
                <a:gd name="T20" fmla="*/ 23 w 55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7">
                  <a:moveTo>
                    <a:pt x="23" y="37"/>
                  </a:moveTo>
                  <a:cubicBezTo>
                    <a:pt x="22" y="37"/>
                    <a:pt x="21" y="36"/>
                    <a:pt x="20" y="3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5"/>
                    <a:pt x="0" y="13"/>
                    <a:pt x="2" y="11"/>
                  </a:cubicBezTo>
                  <a:cubicBezTo>
                    <a:pt x="4" y="9"/>
                    <a:pt x="7" y="9"/>
                    <a:pt x="8" y="11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0"/>
                    <a:pt x="52" y="0"/>
                    <a:pt x="53" y="2"/>
                  </a:cubicBezTo>
                  <a:cubicBezTo>
                    <a:pt x="55" y="4"/>
                    <a:pt x="55" y="7"/>
                    <a:pt x="53" y="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4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18"/>
            <p:cNvSpPr/>
            <p:nvPr userDrawn="1"/>
          </p:nvSpPr>
          <p:spPr bwMode="auto">
            <a:xfrm>
              <a:off x="7519193" y="3214688"/>
              <a:ext cx="484188" cy="508000"/>
            </a:xfrm>
            <a:custGeom>
              <a:avLst/>
              <a:gdLst>
                <a:gd name="T0" fmla="*/ 174 w 178"/>
                <a:gd name="T1" fmla="*/ 56 h 187"/>
                <a:gd name="T2" fmla="*/ 125 w 178"/>
                <a:gd name="T3" fmla="*/ 86 h 187"/>
                <a:gd name="T4" fmla="*/ 129 w 178"/>
                <a:gd name="T5" fmla="*/ 0 h 187"/>
                <a:gd name="T6" fmla="*/ 47 w 178"/>
                <a:gd name="T7" fmla="*/ 75 h 187"/>
                <a:gd name="T8" fmla="*/ 26 w 178"/>
                <a:gd name="T9" fmla="*/ 38 h 187"/>
                <a:gd name="T10" fmla="*/ 64 w 178"/>
                <a:gd name="T11" fmla="*/ 161 h 187"/>
                <a:gd name="T12" fmla="*/ 174 w 178"/>
                <a:gd name="T13" fmla="*/ 5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7">
                  <a:moveTo>
                    <a:pt x="174" y="56"/>
                  </a:moveTo>
                  <a:cubicBezTo>
                    <a:pt x="160" y="74"/>
                    <a:pt x="140" y="82"/>
                    <a:pt x="125" y="86"/>
                  </a:cubicBezTo>
                  <a:cubicBezTo>
                    <a:pt x="121" y="62"/>
                    <a:pt x="105" y="38"/>
                    <a:pt x="129" y="0"/>
                  </a:cubicBezTo>
                  <a:cubicBezTo>
                    <a:pt x="85" y="13"/>
                    <a:pt x="62" y="44"/>
                    <a:pt x="47" y="75"/>
                  </a:cubicBezTo>
                  <a:cubicBezTo>
                    <a:pt x="38" y="61"/>
                    <a:pt x="28" y="57"/>
                    <a:pt x="26" y="38"/>
                  </a:cubicBezTo>
                  <a:cubicBezTo>
                    <a:pt x="7" y="73"/>
                    <a:pt x="0" y="139"/>
                    <a:pt x="64" y="161"/>
                  </a:cubicBezTo>
                  <a:cubicBezTo>
                    <a:pt x="141" y="187"/>
                    <a:pt x="178" y="109"/>
                    <a:pt x="174" y="56"/>
                  </a:cubicBezTo>
                  <a:close/>
                </a:path>
              </a:pathLst>
            </a:custGeom>
            <a:solidFill>
              <a:srgbClr val="EB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19"/>
            <p:cNvSpPr/>
            <p:nvPr userDrawn="1"/>
          </p:nvSpPr>
          <p:spPr bwMode="auto">
            <a:xfrm>
              <a:off x="7554118" y="3290888"/>
              <a:ext cx="419100" cy="411163"/>
            </a:xfrm>
            <a:custGeom>
              <a:avLst/>
              <a:gdLst>
                <a:gd name="T0" fmla="*/ 152 w 154"/>
                <a:gd name="T1" fmla="*/ 50 h 151"/>
                <a:gd name="T2" fmla="*/ 100 w 154"/>
                <a:gd name="T3" fmla="*/ 72 h 151"/>
                <a:gd name="T4" fmla="*/ 86 w 154"/>
                <a:gd name="T5" fmla="*/ 0 h 151"/>
                <a:gd name="T6" fmla="*/ 40 w 154"/>
                <a:gd name="T7" fmla="*/ 69 h 151"/>
                <a:gd name="T8" fmla="*/ 12 w 154"/>
                <a:gd name="T9" fmla="*/ 39 h 151"/>
                <a:gd name="T10" fmla="*/ 52 w 154"/>
                <a:gd name="T11" fmla="*/ 128 h 151"/>
                <a:gd name="T12" fmla="*/ 152 w 154"/>
                <a:gd name="T13" fmla="*/ 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1">
                  <a:moveTo>
                    <a:pt x="152" y="50"/>
                  </a:moveTo>
                  <a:cubicBezTo>
                    <a:pt x="136" y="68"/>
                    <a:pt x="111" y="68"/>
                    <a:pt x="100" y="72"/>
                  </a:cubicBezTo>
                  <a:cubicBezTo>
                    <a:pt x="97" y="54"/>
                    <a:pt x="74" y="30"/>
                    <a:pt x="86" y="0"/>
                  </a:cubicBezTo>
                  <a:cubicBezTo>
                    <a:pt x="57" y="13"/>
                    <a:pt x="51" y="47"/>
                    <a:pt x="40" y="69"/>
                  </a:cubicBezTo>
                  <a:cubicBezTo>
                    <a:pt x="34" y="64"/>
                    <a:pt x="15" y="50"/>
                    <a:pt x="12" y="39"/>
                  </a:cubicBezTo>
                  <a:cubicBezTo>
                    <a:pt x="0" y="61"/>
                    <a:pt x="3" y="111"/>
                    <a:pt x="52" y="128"/>
                  </a:cubicBezTo>
                  <a:cubicBezTo>
                    <a:pt x="121" y="151"/>
                    <a:pt x="154" y="85"/>
                    <a:pt x="152" y="50"/>
                  </a:cubicBezTo>
                  <a:close/>
                </a:path>
              </a:pathLst>
            </a:custGeom>
            <a:solidFill>
              <a:srgbClr val="DC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20"/>
            <p:cNvSpPr/>
            <p:nvPr userDrawn="1"/>
          </p:nvSpPr>
          <p:spPr bwMode="auto">
            <a:xfrm>
              <a:off x="7576343" y="3375025"/>
              <a:ext cx="344488" cy="300038"/>
            </a:xfrm>
            <a:custGeom>
              <a:avLst/>
              <a:gdLst>
                <a:gd name="T0" fmla="*/ 127 w 127"/>
                <a:gd name="T1" fmla="*/ 44 h 110"/>
                <a:gd name="T2" fmla="*/ 79 w 127"/>
                <a:gd name="T3" fmla="*/ 56 h 110"/>
                <a:gd name="T4" fmla="*/ 62 w 127"/>
                <a:gd name="T5" fmla="*/ 0 h 110"/>
                <a:gd name="T6" fmla="*/ 34 w 127"/>
                <a:gd name="T7" fmla="*/ 50 h 110"/>
                <a:gd name="T8" fmla="*/ 8 w 127"/>
                <a:gd name="T9" fmla="*/ 28 h 110"/>
                <a:gd name="T10" fmla="*/ 47 w 127"/>
                <a:gd name="T11" fmla="*/ 93 h 110"/>
                <a:gd name="T12" fmla="*/ 127 w 127"/>
                <a:gd name="T13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0">
                  <a:moveTo>
                    <a:pt x="127" y="44"/>
                  </a:moveTo>
                  <a:cubicBezTo>
                    <a:pt x="120" y="53"/>
                    <a:pt x="86" y="54"/>
                    <a:pt x="79" y="56"/>
                  </a:cubicBezTo>
                  <a:cubicBezTo>
                    <a:pt x="77" y="44"/>
                    <a:pt x="55" y="21"/>
                    <a:pt x="62" y="0"/>
                  </a:cubicBezTo>
                  <a:cubicBezTo>
                    <a:pt x="45" y="14"/>
                    <a:pt x="41" y="34"/>
                    <a:pt x="34" y="50"/>
                  </a:cubicBezTo>
                  <a:cubicBezTo>
                    <a:pt x="29" y="46"/>
                    <a:pt x="12" y="38"/>
                    <a:pt x="8" y="28"/>
                  </a:cubicBezTo>
                  <a:cubicBezTo>
                    <a:pt x="0" y="44"/>
                    <a:pt x="7" y="79"/>
                    <a:pt x="47" y="93"/>
                  </a:cubicBezTo>
                  <a:cubicBezTo>
                    <a:pt x="95" y="110"/>
                    <a:pt x="123" y="71"/>
                    <a:pt x="127" y="44"/>
                  </a:cubicBezTo>
                  <a:close/>
                </a:path>
              </a:pathLst>
            </a:custGeom>
            <a:solidFill>
              <a:srgbClr val="F6D0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21"/>
            <p:cNvSpPr/>
            <p:nvPr userDrawn="1"/>
          </p:nvSpPr>
          <p:spPr bwMode="auto">
            <a:xfrm>
              <a:off x="7843043" y="3249613"/>
              <a:ext cx="115888" cy="179388"/>
            </a:xfrm>
            <a:custGeom>
              <a:avLst/>
              <a:gdLst>
                <a:gd name="T0" fmla="*/ 33 w 43"/>
                <a:gd name="T1" fmla="*/ 0 h 66"/>
                <a:gd name="T2" fmla="*/ 3 w 43"/>
                <a:gd name="T3" fmla="*/ 31 h 66"/>
                <a:gd name="T4" fmla="*/ 9 w 43"/>
                <a:gd name="T5" fmla="*/ 66 h 66"/>
                <a:gd name="T6" fmla="*/ 35 w 43"/>
                <a:gd name="T7" fmla="*/ 54 h 66"/>
                <a:gd name="T8" fmla="*/ 33 w 4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6">
                  <a:moveTo>
                    <a:pt x="33" y="0"/>
                  </a:moveTo>
                  <a:cubicBezTo>
                    <a:pt x="27" y="17"/>
                    <a:pt x="5" y="30"/>
                    <a:pt x="3" y="31"/>
                  </a:cubicBezTo>
                  <a:cubicBezTo>
                    <a:pt x="0" y="37"/>
                    <a:pt x="11" y="63"/>
                    <a:pt x="9" y="66"/>
                  </a:cubicBezTo>
                  <a:cubicBezTo>
                    <a:pt x="20" y="65"/>
                    <a:pt x="35" y="54"/>
                    <a:pt x="35" y="54"/>
                  </a:cubicBezTo>
                  <a:cubicBezTo>
                    <a:pt x="35" y="54"/>
                    <a:pt x="43" y="25"/>
                    <a:pt x="33" y="0"/>
                  </a:cubicBezTo>
                  <a:close/>
                </a:path>
              </a:pathLst>
            </a:custGeom>
            <a:solidFill>
              <a:srgbClr val="EB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22"/>
            <p:cNvSpPr/>
            <p:nvPr userDrawn="1"/>
          </p:nvSpPr>
          <p:spPr bwMode="auto">
            <a:xfrm>
              <a:off x="7858918" y="3279775"/>
              <a:ext cx="95250" cy="139700"/>
            </a:xfrm>
            <a:custGeom>
              <a:avLst/>
              <a:gdLst>
                <a:gd name="T0" fmla="*/ 27 w 35"/>
                <a:gd name="T1" fmla="*/ 0 h 51"/>
                <a:gd name="T2" fmla="*/ 2 w 35"/>
                <a:gd name="T3" fmla="*/ 24 h 51"/>
                <a:gd name="T4" fmla="*/ 7 w 35"/>
                <a:gd name="T5" fmla="*/ 51 h 51"/>
                <a:gd name="T6" fmla="*/ 27 w 35"/>
                <a:gd name="T7" fmla="*/ 41 h 51"/>
                <a:gd name="T8" fmla="*/ 27 w 3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1">
                  <a:moveTo>
                    <a:pt x="27" y="0"/>
                  </a:moveTo>
                  <a:cubicBezTo>
                    <a:pt x="23" y="12"/>
                    <a:pt x="4" y="23"/>
                    <a:pt x="2" y="24"/>
                  </a:cubicBezTo>
                  <a:cubicBezTo>
                    <a:pt x="0" y="28"/>
                    <a:pt x="8" y="48"/>
                    <a:pt x="7" y="51"/>
                  </a:cubicBezTo>
                  <a:cubicBezTo>
                    <a:pt x="15" y="50"/>
                    <a:pt x="27" y="41"/>
                    <a:pt x="27" y="41"/>
                  </a:cubicBezTo>
                  <a:cubicBezTo>
                    <a:pt x="27" y="41"/>
                    <a:pt x="35" y="19"/>
                    <a:pt x="27" y="0"/>
                  </a:cubicBezTo>
                  <a:close/>
                </a:path>
              </a:pathLst>
            </a:custGeom>
            <a:solidFill>
              <a:srgbClr val="DC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23"/>
            <p:cNvSpPr/>
            <p:nvPr userDrawn="1"/>
          </p:nvSpPr>
          <p:spPr bwMode="auto">
            <a:xfrm>
              <a:off x="7873206" y="3324225"/>
              <a:ext cx="65088" cy="85725"/>
            </a:xfrm>
            <a:custGeom>
              <a:avLst/>
              <a:gdLst>
                <a:gd name="T0" fmla="*/ 19 w 24"/>
                <a:gd name="T1" fmla="*/ 0 h 32"/>
                <a:gd name="T2" fmla="*/ 2 w 24"/>
                <a:gd name="T3" fmla="*/ 15 h 32"/>
                <a:gd name="T4" fmla="*/ 5 w 24"/>
                <a:gd name="T5" fmla="*/ 32 h 32"/>
                <a:gd name="T6" fmla="*/ 16 w 24"/>
                <a:gd name="T7" fmla="*/ 27 h 32"/>
                <a:gd name="T8" fmla="*/ 19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9" y="0"/>
                  </a:moveTo>
                  <a:cubicBezTo>
                    <a:pt x="16" y="8"/>
                    <a:pt x="3" y="15"/>
                    <a:pt x="2" y="15"/>
                  </a:cubicBezTo>
                  <a:cubicBezTo>
                    <a:pt x="0" y="18"/>
                    <a:pt x="5" y="30"/>
                    <a:pt x="5" y="32"/>
                  </a:cubicBezTo>
                  <a:cubicBezTo>
                    <a:pt x="10" y="32"/>
                    <a:pt x="16" y="27"/>
                    <a:pt x="16" y="27"/>
                  </a:cubicBezTo>
                  <a:cubicBezTo>
                    <a:pt x="16" y="27"/>
                    <a:pt x="24" y="12"/>
                    <a:pt x="19" y="0"/>
                  </a:cubicBezTo>
                  <a:close/>
                </a:path>
              </a:pathLst>
            </a:custGeom>
            <a:solidFill>
              <a:srgbClr val="EBB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24"/>
            <p:cNvSpPr/>
            <p:nvPr userDrawn="1"/>
          </p:nvSpPr>
          <p:spPr bwMode="auto">
            <a:xfrm>
              <a:off x="7611268" y="3236913"/>
              <a:ext cx="79375" cy="160338"/>
            </a:xfrm>
            <a:custGeom>
              <a:avLst/>
              <a:gdLst>
                <a:gd name="T0" fmla="*/ 29 w 29"/>
                <a:gd name="T1" fmla="*/ 0 h 59"/>
                <a:gd name="T2" fmla="*/ 29 w 29"/>
                <a:gd name="T3" fmla="*/ 34 h 59"/>
                <a:gd name="T4" fmla="*/ 11 w 29"/>
                <a:gd name="T5" fmla="*/ 59 h 59"/>
                <a:gd name="T6" fmla="*/ 0 w 29"/>
                <a:gd name="T7" fmla="*/ 43 h 59"/>
                <a:gd name="T8" fmla="*/ 29 w 2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9">
                  <a:moveTo>
                    <a:pt x="29" y="0"/>
                  </a:moveTo>
                  <a:cubicBezTo>
                    <a:pt x="25" y="19"/>
                    <a:pt x="29" y="34"/>
                    <a:pt x="29" y="34"/>
                  </a:cubicBezTo>
                  <a:cubicBezTo>
                    <a:pt x="29" y="34"/>
                    <a:pt x="16" y="48"/>
                    <a:pt x="11" y="59"/>
                  </a:cubicBezTo>
                  <a:cubicBezTo>
                    <a:pt x="9" y="54"/>
                    <a:pt x="1" y="49"/>
                    <a:pt x="0" y="43"/>
                  </a:cubicBezTo>
                  <a:cubicBezTo>
                    <a:pt x="1" y="30"/>
                    <a:pt x="19" y="7"/>
                    <a:pt x="29" y="0"/>
                  </a:cubicBezTo>
                  <a:close/>
                </a:path>
              </a:pathLst>
            </a:custGeom>
            <a:solidFill>
              <a:srgbClr val="EB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25"/>
            <p:cNvSpPr/>
            <p:nvPr userDrawn="1"/>
          </p:nvSpPr>
          <p:spPr bwMode="auto">
            <a:xfrm>
              <a:off x="7619206" y="3260725"/>
              <a:ext cx="57150" cy="125413"/>
            </a:xfrm>
            <a:custGeom>
              <a:avLst/>
              <a:gdLst>
                <a:gd name="T0" fmla="*/ 20 w 21"/>
                <a:gd name="T1" fmla="*/ 0 h 46"/>
                <a:gd name="T2" fmla="*/ 21 w 21"/>
                <a:gd name="T3" fmla="*/ 27 h 46"/>
                <a:gd name="T4" fmla="*/ 7 w 21"/>
                <a:gd name="T5" fmla="*/ 46 h 46"/>
                <a:gd name="T6" fmla="*/ 0 w 21"/>
                <a:gd name="T7" fmla="*/ 35 h 46"/>
                <a:gd name="T8" fmla="*/ 20 w 2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6">
                  <a:moveTo>
                    <a:pt x="20" y="0"/>
                  </a:moveTo>
                  <a:cubicBezTo>
                    <a:pt x="17" y="14"/>
                    <a:pt x="21" y="27"/>
                    <a:pt x="21" y="27"/>
                  </a:cubicBezTo>
                  <a:cubicBezTo>
                    <a:pt x="21" y="27"/>
                    <a:pt x="11" y="38"/>
                    <a:pt x="7" y="46"/>
                  </a:cubicBezTo>
                  <a:cubicBezTo>
                    <a:pt x="6" y="42"/>
                    <a:pt x="1" y="40"/>
                    <a:pt x="0" y="35"/>
                  </a:cubicBezTo>
                  <a:cubicBezTo>
                    <a:pt x="1" y="25"/>
                    <a:pt x="12" y="5"/>
                    <a:pt x="20" y="0"/>
                  </a:cubicBezTo>
                  <a:close/>
                </a:path>
              </a:pathLst>
            </a:custGeom>
            <a:solidFill>
              <a:srgbClr val="DC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26"/>
            <p:cNvSpPr/>
            <p:nvPr userDrawn="1"/>
          </p:nvSpPr>
          <p:spPr bwMode="auto">
            <a:xfrm>
              <a:off x="7627143" y="3302000"/>
              <a:ext cx="33338" cy="73025"/>
            </a:xfrm>
            <a:custGeom>
              <a:avLst/>
              <a:gdLst>
                <a:gd name="T0" fmla="*/ 11 w 12"/>
                <a:gd name="T1" fmla="*/ 0 h 27"/>
                <a:gd name="T2" fmla="*/ 12 w 12"/>
                <a:gd name="T3" fmla="*/ 16 h 27"/>
                <a:gd name="T4" fmla="*/ 4 w 12"/>
                <a:gd name="T5" fmla="*/ 27 h 27"/>
                <a:gd name="T6" fmla="*/ 0 w 12"/>
                <a:gd name="T7" fmla="*/ 22 h 27"/>
                <a:gd name="T8" fmla="*/ 11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0"/>
                  </a:moveTo>
                  <a:cubicBezTo>
                    <a:pt x="9" y="8"/>
                    <a:pt x="12" y="16"/>
                    <a:pt x="12" y="16"/>
                  </a:cubicBezTo>
                  <a:cubicBezTo>
                    <a:pt x="12" y="16"/>
                    <a:pt x="6" y="22"/>
                    <a:pt x="4" y="27"/>
                  </a:cubicBezTo>
                  <a:cubicBezTo>
                    <a:pt x="3" y="25"/>
                    <a:pt x="1" y="25"/>
                    <a:pt x="0" y="22"/>
                  </a:cubicBezTo>
                  <a:cubicBezTo>
                    <a:pt x="1" y="16"/>
                    <a:pt x="6" y="3"/>
                    <a:pt x="11" y="0"/>
                  </a:cubicBezTo>
                  <a:close/>
                </a:path>
              </a:pathLst>
            </a:custGeom>
            <a:solidFill>
              <a:srgbClr val="EBB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10924705" y="5686200"/>
            <a:ext cx="535663" cy="867080"/>
            <a:chOff x="8382000" y="1972236"/>
            <a:chExt cx="865094" cy="1400332"/>
          </a:xfrm>
        </p:grpSpPr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>
            <a:off x="3968306" y="5686200"/>
            <a:ext cx="535663" cy="867080"/>
            <a:chOff x="8382000" y="1972236"/>
            <a:chExt cx="865094" cy="1400332"/>
          </a:xfrm>
        </p:grpSpPr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>
              <p:custDataLst>
                <p:tags r:id="rId6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0924705" y="5686200"/>
            <a:ext cx="535663" cy="867080"/>
            <a:chOff x="8382000" y="1972236"/>
            <a:chExt cx="865094" cy="1400332"/>
          </a:xfrm>
        </p:grpSpPr>
        <p:sp>
          <p:nvSpPr>
            <p:cNvPr id="11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117935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6933" y="6118396"/>
            <a:ext cx="12192000" cy="32016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</a:endParaRPr>
          </a:p>
        </p:txBody>
      </p:sp>
      <p:cxnSp>
        <p:nvCxnSpPr>
          <p:cNvPr id="11" name="直线连接符 18"/>
          <p:cNvCxnSpPr/>
          <p:nvPr>
            <p:custDataLst>
              <p:tags r:id="rId3"/>
            </p:custDataLst>
          </p:nvPr>
        </p:nvCxnSpPr>
        <p:spPr>
          <a:xfrm>
            <a:off x="1310722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20"/>
          <p:cNvCxnSpPr/>
          <p:nvPr>
            <p:custDataLst>
              <p:tags r:id="rId4"/>
            </p:custDataLst>
          </p:nvPr>
        </p:nvCxnSpPr>
        <p:spPr>
          <a:xfrm>
            <a:off x="10104376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473780" y="2729756"/>
            <a:ext cx="7244441" cy="998125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2473780" y="5499847"/>
            <a:ext cx="7244441" cy="44105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269" r="208" b="269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-16932" y="-1"/>
            <a:ext cx="12225865" cy="6870701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6"/>
          <p:cNvCxnSpPr/>
          <p:nvPr>
            <p:custDataLst>
              <p:tags r:id="rId2"/>
            </p:custDataLst>
          </p:nvPr>
        </p:nvCxnSpPr>
        <p:spPr>
          <a:xfrm>
            <a:off x="5743574" y="3457576"/>
            <a:ext cx="502908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089250" y="0"/>
            <a:ext cx="4198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2225449" y="2379437"/>
            <a:ext cx="1854654" cy="18546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743574" y="2339096"/>
            <a:ext cx="5029088" cy="102098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743574" y="3574946"/>
            <a:ext cx="5029088" cy="45916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6812281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154704" y="1412967"/>
            <a:ext cx="1854654" cy="18546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-37465" y="6025515"/>
            <a:ext cx="12245975" cy="837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495187" y="3584102"/>
            <a:ext cx="7201626" cy="1281811"/>
          </a:xfrm>
        </p:spPr>
        <p:txBody>
          <a:bodyPr>
            <a:normAutofit/>
          </a:bodyPr>
          <a:lstStyle>
            <a:lvl1pPr algn="ctr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8"/>
            </p:custDataLst>
          </p:nvPr>
        </p:nvSpPr>
        <p:spPr>
          <a:xfrm>
            <a:off x="5154613" y="1828800"/>
            <a:ext cx="1854200" cy="1127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3"/>
            </p:custDataLst>
          </p:nvPr>
        </p:nvGrpSpPr>
        <p:grpSpPr>
          <a:xfrm>
            <a:off x="10924705" y="5686200"/>
            <a:ext cx="535663" cy="867080"/>
            <a:chOff x="8382000" y="1972236"/>
            <a:chExt cx="865094" cy="1400332"/>
          </a:xfrm>
        </p:grpSpPr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10924705" y="5686200"/>
            <a:ext cx="535663" cy="867080"/>
            <a:chOff x="8382000" y="1972236"/>
            <a:chExt cx="865094" cy="1400332"/>
          </a:xfrm>
        </p:grpSpPr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>
            <a:off x="3968306" y="5686200"/>
            <a:ext cx="535663" cy="867080"/>
            <a:chOff x="8382000" y="1972236"/>
            <a:chExt cx="865094" cy="1400332"/>
          </a:xfrm>
        </p:grpSpPr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>
              <p:custDataLst>
                <p:tags r:id="rId6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0924705" y="5686200"/>
            <a:ext cx="535663" cy="867080"/>
            <a:chOff x="8382000" y="1972236"/>
            <a:chExt cx="865094" cy="1400332"/>
          </a:xfrm>
        </p:grpSpPr>
        <p:sp>
          <p:nvSpPr>
            <p:cNvPr id="11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117935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-874365" y="-942222"/>
            <a:ext cx="14164352" cy="7873965"/>
            <a:chOff x="-874365" y="-942222"/>
            <a:chExt cx="14164352" cy="7873965"/>
          </a:xfrm>
        </p:grpSpPr>
        <p:sp>
          <p:nvSpPr>
            <p:cNvPr id="7" name="矩形 6"/>
            <p:cNvSpPr/>
            <p:nvPr userDrawn="1">
              <p:custDataLst>
                <p:tags r:id="rId3"/>
              </p:custDataLst>
            </p:nvPr>
          </p:nvSpPr>
          <p:spPr>
            <a:xfrm rot="3847341">
              <a:off x="8139045" y="1458535"/>
              <a:ext cx="1637615" cy="1717791"/>
            </a:xfrm>
            <a:prstGeom prst="rect">
              <a:avLst/>
            </a:prstGeom>
            <a:noFill/>
            <a:ln>
              <a:solidFill>
                <a:schemeClr val="accent4">
                  <a:lumMod val="25000"/>
                  <a:lumOff val="75000"/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4"/>
              </p:custDataLst>
            </p:nvPr>
          </p:nvSpPr>
          <p:spPr>
            <a:xfrm rot="9915377">
              <a:off x="-225682" y="-365695"/>
              <a:ext cx="3650669" cy="2991486"/>
            </a:xfrm>
            <a:custGeom>
              <a:avLst/>
              <a:gdLst>
                <a:gd name="connsiteX0" fmla="*/ 3091457 w 3650669"/>
                <a:gd name="connsiteY0" fmla="*/ 2991486 h 2991486"/>
                <a:gd name="connsiteX1" fmla="*/ 0 w 3650669"/>
                <a:gd name="connsiteY1" fmla="*/ 2177936 h 2991486"/>
                <a:gd name="connsiteX2" fmla="*/ 0 w 3650669"/>
                <a:gd name="connsiteY2" fmla="*/ 0 h 2991486"/>
                <a:gd name="connsiteX3" fmla="*/ 3650669 w 3650669"/>
                <a:gd name="connsiteY3" fmla="*/ 0 h 2991486"/>
                <a:gd name="connsiteX4" fmla="*/ 3650669 w 3650669"/>
                <a:gd name="connsiteY4" fmla="*/ 866505 h 29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69" h="2991486">
                  <a:moveTo>
                    <a:pt x="3091457" y="2991486"/>
                  </a:moveTo>
                  <a:lnTo>
                    <a:pt x="0" y="2177936"/>
                  </a:lnTo>
                  <a:lnTo>
                    <a:pt x="0" y="0"/>
                  </a:lnTo>
                  <a:lnTo>
                    <a:pt x="3650669" y="0"/>
                  </a:lnTo>
                  <a:lnTo>
                    <a:pt x="3650669" y="866505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5"/>
              </p:custDataLst>
            </p:nvPr>
          </p:nvSpPr>
          <p:spPr>
            <a:xfrm rot="8836549">
              <a:off x="-312105" y="-667877"/>
              <a:ext cx="3650670" cy="3299031"/>
            </a:xfrm>
            <a:custGeom>
              <a:avLst/>
              <a:gdLst>
                <a:gd name="connsiteX0" fmla="*/ 2587174 w 3650670"/>
                <a:gd name="connsiteY0" fmla="*/ 3299031 h 3299031"/>
                <a:gd name="connsiteX1" fmla="*/ 0 w 3650670"/>
                <a:gd name="connsiteY1" fmla="*/ 1636553 h 3299031"/>
                <a:gd name="connsiteX2" fmla="*/ 0 w 3650670"/>
                <a:gd name="connsiteY2" fmla="*/ 0 h 3299031"/>
                <a:gd name="connsiteX3" fmla="*/ 3650670 w 3650670"/>
                <a:gd name="connsiteY3" fmla="*/ 0 h 3299031"/>
                <a:gd name="connsiteX4" fmla="*/ 3650670 w 3650670"/>
                <a:gd name="connsiteY4" fmla="*/ 1644002 h 329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299031">
                  <a:moveTo>
                    <a:pt x="2587174" y="3299031"/>
                  </a:moveTo>
                  <a:lnTo>
                    <a:pt x="0" y="1636553"/>
                  </a:lnTo>
                  <a:lnTo>
                    <a:pt x="0" y="0"/>
                  </a:lnTo>
                  <a:lnTo>
                    <a:pt x="3650670" y="0"/>
                  </a:lnTo>
                  <a:lnTo>
                    <a:pt x="3650670" y="1644002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6"/>
              </p:custDataLst>
            </p:nvPr>
          </p:nvSpPr>
          <p:spPr>
            <a:xfrm rot="7313351">
              <a:off x="-324544" y="-859265"/>
              <a:ext cx="3650670" cy="3484755"/>
            </a:xfrm>
            <a:custGeom>
              <a:avLst/>
              <a:gdLst>
                <a:gd name="connsiteX0" fmla="*/ 1876124 w 3650670"/>
                <a:gd name="connsiteY0" fmla="*/ 3484755 h 3484755"/>
                <a:gd name="connsiteX1" fmla="*/ 0 w 3650670"/>
                <a:gd name="connsiteY1" fmla="*/ 469367 h 3484755"/>
                <a:gd name="connsiteX2" fmla="*/ 0 w 3650670"/>
                <a:gd name="connsiteY2" fmla="*/ 0 h 3484755"/>
                <a:gd name="connsiteX3" fmla="*/ 3650670 w 3650670"/>
                <a:gd name="connsiteY3" fmla="*/ 0 h 3484755"/>
                <a:gd name="connsiteX4" fmla="*/ 3650670 w 3650670"/>
                <a:gd name="connsiteY4" fmla="*/ 2380662 h 34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484755">
                  <a:moveTo>
                    <a:pt x="1876124" y="3484755"/>
                  </a:moveTo>
                  <a:lnTo>
                    <a:pt x="0" y="469367"/>
                  </a:lnTo>
                  <a:lnTo>
                    <a:pt x="0" y="0"/>
                  </a:lnTo>
                  <a:lnTo>
                    <a:pt x="3650670" y="0"/>
                  </a:lnTo>
                  <a:lnTo>
                    <a:pt x="3650670" y="2380662"/>
                  </a:lnTo>
                  <a:close/>
                </a:path>
              </a:pathLst>
            </a:custGeom>
            <a:noFill/>
            <a:ln>
              <a:solidFill>
                <a:schemeClr val="accent4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7"/>
              </p:custDataLst>
            </p:nvPr>
          </p:nvSpPr>
          <p:spPr>
            <a:xfrm rot="9915377">
              <a:off x="10714894" y="3328747"/>
              <a:ext cx="1948196" cy="3590205"/>
            </a:xfrm>
            <a:custGeom>
              <a:avLst/>
              <a:gdLst>
                <a:gd name="connsiteX0" fmla="*/ 0 w 1948196"/>
                <a:gd name="connsiteY0" fmla="*/ 3590205 h 3590205"/>
                <a:gd name="connsiteX1" fmla="*/ 944801 w 1948196"/>
                <a:gd name="connsiteY1" fmla="*/ 0 h 3590205"/>
                <a:gd name="connsiteX2" fmla="*/ 1948196 w 1948196"/>
                <a:gd name="connsiteY2" fmla="*/ 264054 h 3590205"/>
                <a:gd name="connsiteX3" fmla="*/ 1948195 w 1948196"/>
                <a:gd name="connsiteY3" fmla="*/ 3590205 h 359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196" h="3590205">
                  <a:moveTo>
                    <a:pt x="0" y="3590205"/>
                  </a:moveTo>
                  <a:lnTo>
                    <a:pt x="944801" y="0"/>
                  </a:lnTo>
                  <a:lnTo>
                    <a:pt x="1948196" y="264054"/>
                  </a:lnTo>
                  <a:lnTo>
                    <a:pt x="1948195" y="3590205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8"/>
              </p:custDataLst>
            </p:nvPr>
          </p:nvSpPr>
          <p:spPr>
            <a:xfrm rot="8836549">
              <a:off x="10586339" y="3423771"/>
              <a:ext cx="2686712" cy="3276629"/>
            </a:xfrm>
            <a:custGeom>
              <a:avLst/>
              <a:gdLst>
                <a:gd name="connsiteX0" fmla="*/ 0 w 2686712"/>
                <a:gd name="connsiteY0" fmla="*/ 3276629 h 3276629"/>
                <a:gd name="connsiteX1" fmla="*/ 2105512 w 2686712"/>
                <a:gd name="connsiteY1" fmla="*/ 0 h 3276629"/>
                <a:gd name="connsiteX2" fmla="*/ 2686712 w 2686712"/>
                <a:gd name="connsiteY2" fmla="*/ 373470 h 3276629"/>
                <a:gd name="connsiteX3" fmla="*/ 2686712 w 2686712"/>
                <a:gd name="connsiteY3" fmla="*/ 3276629 h 32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712" h="3276629">
                  <a:moveTo>
                    <a:pt x="0" y="3276629"/>
                  </a:moveTo>
                  <a:lnTo>
                    <a:pt x="2105512" y="0"/>
                  </a:lnTo>
                  <a:lnTo>
                    <a:pt x="2686712" y="373470"/>
                  </a:lnTo>
                  <a:lnTo>
                    <a:pt x="2686712" y="3276629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9"/>
              </p:custDataLst>
            </p:nvPr>
          </p:nvSpPr>
          <p:spPr>
            <a:xfrm rot="7313351">
              <a:off x="10163811" y="3386509"/>
              <a:ext cx="3650670" cy="2601682"/>
            </a:xfrm>
            <a:custGeom>
              <a:avLst/>
              <a:gdLst>
                <a:gd name="connsiteX0" fmla="*/ 0 w 3650670"/>
                <a:gd name="connsiteY0" fmla="*/ 2601682 h 2601682"/>
                <a:gd name="connsiteX1" fmla="*/ 0 w 3650670"/>
                <a:gd name="connsiteY1" fmla="*/ 2218620 h 2601682"/>
                <a:gd name="connsiteX2" fmla="*/ 3565862 w 3650670"/>
                <a:gd name="connsiteY2" fmla="*/ 0 h 2601682"/>
                <a:gd name="connsiteX3" fmla="*/ 3650670 w 3650670"/>
                <a:gd name="connsiteY3" fmla="*/ 136307 h 2601682"/>
                <a:gd name="connsiteX4" fmla="*/ 3650670 w 3650670"/>
                <a:gd name="connsiteY4" fmla="*/ 2601682 h 260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2601682">
                  <a:moveTo>
                    <a:pt x="0" y="2601682"/>
                  </a:moveTo>
                  <a:lnTo>
                    <a:pt x="0" y="2218620"/>
                  </a:lnTo>
                  <a:lnTo>
                    <a:pt x="3565862" y="0"/>
                  </a:lnTo>
                  <a:lnTo>
                    <a:pt x="3650670" y="136307"/>
                  </a:lnTo>
                  <a:lnTo>
                    <a:pt x="3650670" y="2601682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矩形 13"/>
            <p:cNvSpPr/>
            <p:nvPr userDrawn="1">
              <p:custDataLst>
                <p:tags r:id="rId10"/>
              </p:custDataLst>
            </p:nvPr>
          </p:nvSpPr>
          <p:spPr>
            <a:xfrm rot="7313351">
              <a:off x="2690988" y="4475856"/>
              <a:ext cx="923366" cy="923366"/>
            </a:xfrm>
            <a:prstGeom prst="rect">
              <a:avLst/>
            </a:prstGeom>
            <a:noFill/>
            <a:ln>
              <a:solidFill>
                <a:schemeClr val="accent4">
                  <a:lumMod val="25000"/>
                  <a:lumOff val="75000"/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1"/>
              </p:custDataLst>
            </p:nvPr>
          </p:nvSpPr>
          <p:spPr>
            <a:xfrm rot="19702030">
              <a:off x="-874365" y="1079439"/>
              <a:ext cx="2874834" cy="3021379"/>
            </a:xfrm>
            <a:custGeom>
              <a:avLst/>
              <a:gdLst>
                <a:gd name="connsiteX0" fmla="*/ 2119489 w 2874834"/>
                <a:gd name="connsiteY0" fmla="*/ 0 h 3021379"/>
                <a:gd name="connsiteX1" fmla="*/ 2874834 w 2874834"/>
                <a:gd name="connsiteY1" fmla="*/ 1510690 h 3021379"/>
                <a:gd name="connsiteX2" fmla="*/ 2119489 w 2874834"/>
                <a:gd name="connsiteY2" fmla="*/ 3021379 h 3021379"/>
                <a:gd name="connsiteX3" fmla="*/ 125377 w 2874834"/>
                <a:gd name="connsiteY3" fmla="*/ 3021379 h 3021379"/>
                <a:gd name="connsiteX4" fmla="*/ 0 w 2874834"/>
                <a:gd name="connsiteY4" fmla="*/ 2770625 h 3021379"/>
                <a:gd name="connsiteX5" fmla="*/ 1706689 w 2874834"/>
                <a:gd name="connsiteY5" fmla="*/ 0 h 302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4834" h="3021379">
                  <a:moveTo>
                    <a:pt x="2119489" y="0"/>
                  </a:moveTo>
                  <a:lnTo>
                    <a:pt x="2874834" y="1510690"/>
                  </a:lnTo>
                  <a:lnTo>
                    <a:pt x="2119489" y="3021379"/>
                  </a:lnTo>
                  <a:lnTo>
                    <a:pt x="125377" y="3021379"/>
                  </a:lnTo>
                  <a:lnTo>
                    <a:pt x="0" y="2770625"/>
                  </a:lnTo>
                  <a:lnTo>
                    <a:pt x="1706689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12"/>
              </p:custDataLst>
            </p:nvPr>
          </p:nvSpPr>
          <p:spPr>
            <a:xfrm rot="256751">
              <a:off x="9932049" y="5002174"/>
              <a:ext cx="2323376" cy="1929569"/>
            </a:xfrm>
            <a:custGeom>
              <a:avLst/>
              <a:gdLst>
                <a:gd name="connsiteX0" fmla="*/ 755345 w 2323376"/>
                <a:gd name="connsiteY0" fmla="*/ 0 h 1929569"/>
                <a:gd name="connsiteX1" fmla="*/ 2190831 w 2323376"/>
                <a:gd name="connsiteY1" fmla="*/ 0 h 1929569"/>
                <a:gd name="connsiteX2" fmla="*/ 2323376 w 2323376"/>
                <a:gd name="connsiteY2" fmla="*/ 1771393 h 1929569"/>
                <a:gd name="connsiteX3" fmla="*/ 209439 w 2323376"/>
                <a:gd name="connsiteY3" fmla="*/ 1929569 h 1929569"/>
                <a:gd name="connsiteX4" fmla="*/ 0 w 2323376"/>
                <a:gd name="connsiteY4" fmla="*/ 1510690 h 19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76" h="1929569">
                  <a:moveTo>
                    <a:pt x="755345" y="0"/>
                  </a:moveTo>
                  <a:lnTo>
                    <a:pt x="2190831" y="0"/>
                  </a:lnTo>
                  <a:lnTo>
                    <a:pt x="2323376" y="1771393"/>
                  </a:lnTo>
                  <a:lnTo>
                    <a:pt x="209439" y="1929569"/>
                  </a:lnTo>
                  <a:lnTo>
                    <a:pt x="0" y="151069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矩形 19"/>
            <p:cNvSpPr/>
            <p:nvPr userDrawn="1">
              <p:custDataLst>
                <p:tags r:id="rId13"/>
              </p:custDataLst>
            </p:nvPr>
          </p:nvSpPr>
          <p:spPr>
            <a:xfrm rot="17671134">
              <a:off x="7489454" y="1598461"/>
              <a:ext cx="698271" cy="698271"/>
            </a:xfrm>
            <a:prstGeom prst="rect">
              <a:avLst/>
            </a:prstGeom>
            <a:solidFill>
              <a:schemeClr val="accent2">
                <a:lumMod val="50000"/>
                <a:lumOff val="5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矩形 20"/>
            <p:cNvSpPr/>
            <p:nvPr userDrawn="1">
              <p:custDataLst>
                <p:tags r:id="rId14"/>
              </p:custDataLst>
            </p:nvPr>
          </p:nvSpPr>
          <p:spPr>
            <a:xfrm rot="20144459">
              <a:off x="2916545" y="5188766"/>
              <a:ext cx="698271" cy="698271"/>
            </a:xfrm>
            <a:prstGeom prst="rect">
              <a:avLst/>
            </a:prstGeom>
            <a:solidFill>
              <a:schemeClr val="accent2">
                <a:lumMod val="50000"/>
                <a:lumOff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2040323" y="2480199"/>
            <a:ext cx="8123504" cy="1197329"/>
          </a:xfrm>
        </p:spPr>
        <p:txBody>
          <a:bodyPr lIns="90000" tIns="46800" rIns="90000" bIns="46800" anchor="b" anchorCtr="1">
            <a:normAutofit/>
          </a:bodyPr>
          <a:lstStyle>
            <a:lvl1pPr algn="ctr">
              <a:defRPr sz="66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2040323" y="3747589"/>
            <a:ext cx="8123504" cy="567833"/>
          </a:xfrm>
        </p:spPr>
        <p:txBody>
          <a:bodyPr lIns="90000" tIns="46800" rIns="90000" bIns="46800" anchor="t" anchorCtr="1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32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2516772" y="4613682"/>
            <a:ext cx="1913417" cy="540000"/>
          </a:xfrm>
        </p:spPr>
        <p:txBody>
          <a:bodyPr lIns="90000" tIns="46800" rIns="90000" bIns="0" anchor="ctr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7823667" y="4635450"/>
            <a:ext cx="1913417" cy="540000"/>
          </a:xfrm>
        </p:spPr>
        <p:txBody>
          <a:bodyPr lIns="90000" tIns="0" rIns="90000" bIns="46800" anchor="ctr" anchorCtr="0">
            <a:normAutofit/>
          </a:bodyPr>
          <a:lstStyle>
            <a:lvl1pPr marL="0" indent="0" algn="r"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cxnSp>
        <p:nvCxnSpPr>
          <p:cNvPr id="22" name="直接连接符 21"/>
          <p:cNvCxnSpPr/>
          <p:nvPr userDrawn="1">
            <p:custDataLst>
              <p:tags r:id="rId22"/>
            </p:custDataLst>
          </p:nvPr>
        </p:nvCxnSpPr>
        <p:spPr>
          <a:xfrm>
            <a:off x="2644140" y="4465092"/>
            <a:ext cx="6941820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2427633" y="2658596"/>
            <a:ext cx="1846047" cy="1645738"/>
            <a:chOff x="2427633" y="2658596"/>
            <a:chExt cx="1846047" cy="1645738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9915377">
              <a:off x="2744593" y="2658596"/>
              <a:ext cx="1529087" cy="152908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 rot="8836549">
              <a:off x="2709569" y="2667987"/>
              <a:ext cx="1529087" cy="152908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7313351">
              <a:off x="2708816" y="2670317"/>
              <a:ext cx="1529087" cy="152908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六边形 10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2427633" y="3038825"/>
              <a:ext cx="1467990" cy="1265509"/>
            </a:xfrm>
            <a:prstGeom prst="hexagon">
              <a:avLst/>
            </a:prstGeom>
            <a:gradFill>
              <a:gsLst>
                <a:gs pos="50000">
                  <a:srgbClr val="97C8E1"/>
                </a:gs>
                <a:gs pos="0">
                  <a:srgbClr val="BADAEB"/>
                </a:gs>
                <a:gs pos="100000">
                  <a:srgbClr val="74B5D6"/>
                </a:gs>
              </a:gsLst>
              <a:lin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0"/>
            </p:custDataLst>
          </p:nvPr>
        </p:nvSpPr>
        <p:spPr>
          <a:xfrm>
            <a:off x="5153371" y="2747875"/>
            <a:ext cx="5001281" cy="1035068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11"/>
            </p:custDataLst>
          </p:nvPr>
        </p:nvSpPr>
        <p:spPr>
          <a:xfrm>
            <a:off x="5162677" y="3844707"/>
            <a:ext cx="4991975" cy="750578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rgbClr val="F2A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rgbClr val="F2A8A8">
                <a:alpha val="53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330200"/>
            <a:ext cx="10852237" cy="55499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3927371" y="-610084"/>
            <a:ext cx="3688498" cy="3248116"/>
            <a:chOff x="3927371" y="-610084"/>
            <a:chExt cx="3688498" cy="3248116"/>
          </a:xfrm>
        </p:grpSpPr>
        <p:sp>
          <p:nvSpPr>
            <p:cNvPr id="6" name="任意多边形: 形状 5"/>
            <p:cNvSpPr/>
            <p:nvPr userDrawn="1">
              <p:custDataLst>
                <p:tags r:id="rId3"/>
              </p:custDataLst>
            </p:nvPr>
          </p:nvSpPr>
          <p:spPr>
            <a:xfrm rot="9915377">
              <a:off x="4019600" y="-339507"/>
              <a:ext cx="2365344" cy="2075470"/>
            </a:xfrm>
            <a:custGeom>
              <a:avLst/>
              <a:gdLst>
                <a:gd name="connsiteX0" fmla="*/ 2365344 w 2365344"/>
                <a:gd name="connsiteY0" fmla="*/ 2075470 h 2075470"/>
                <a:gd name="connsiteX1" fmla="*/ 0 w 2365344"/>
                <a:gd name="connsiteY1" fmla="*/ 1453005 h 2075470"/>
                <a:gd name="connsiteX2" fmla="*/ 0 w 2365344"/>
                <a:gd name="connsiteY2" fmla="*/ 0 h 2075470"/>
                <a:gd name="connsiteX3" fmla="*/ 2365344 w 2365344"/>
                <a:gd name="connsiteY3" fmla="*/ 0 h 207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5344" h="2075470">
                  <a:moveTo>
                    <a:pt x="2365344" y="2075470"/>
                  </a:moveTo>
                  <a:lnTo>
                    <a:pt x="0" y="1453005"/>
                  </a:lnTo>
                  <a:lnTo>
                    <a:pt x="0" y="0"/>
                  </a:lnTo>
                  <a:lnTo>
                    <a:pt x="2365344" y="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4"/>
              </p:custDataLst>
            </p:nvPr>
          </p:nvSpPr>
          <p:spPr>
            <a:xfrm rot="8836549">
              <a:off x="3928535" y="-610084"/>
              <a:ext cx="2365344" cy="2365344"/>
            </a:xfrm>
            <a:custGeom>
              <a:avLst/>
              <a:gdLst>
                <a:gd name="connsiteX0" fmla="*/ 1955930 w 2365344"/>
                <a:gd name="connsiteY0" fmla="*/ 2365344 h 2365344"/>
                <a:gd name="connsiteX1" fmla="*/ 0 w 2365344"/>
                <a:gd name="connsiteY1" fmla="*/ 1108493 h 2365344"/>
                <a:gd name="connsiteX2" fmla="*/ 0 w 2365344"/>
                <a:gd name="connsiteY2" fmla="*/ 0 h 2365344"/>
                <a:gd name="connsiteX3" fmla="*/ 2365344 w 2365344"/>
                <a:gd name="connsiteY3" fmla="*/ 0 h 2365344"/>
                <a:gd name="connsiteX4" fmla="*/ 2365344 w 2365344"/>
                <a:gd name="connsiteY4" fmla="*/ 2365344 h 23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44" h="2365344">
                  <a:moveTo>
                    <a:pt x="1955930" y="2365344"/>
                  </a:moveTo>
                  <a:lnTo>
                    <a:pt x="0" y="1108493"/>
                  </a:lnTo>
                  <a:lnTo>
                    <a:pt x="0" y="0"/>
                  </a:lnTo>
                  <a:lnTo>
                    <a:pt x="2365344" y="0"/>
                  </a:lnTo>
                  <a:lnTo>
                    <a:pt x="2365344" y="2365344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7313351">
              <a:off x="3927371" y="-606480"/>
              <a:ext cx="2365344" cy="2365344"/>
            </a:xfrm>
            <a:custGeom>
              <a:avLst/>
              <a:gdLst>
                <a:gd name="connsiteX0" fmla="*/ 1234769 w 2365344"/>
                <a:gd name="connsiteY0" fmla="*/ 2365344 h 2365344"/>
                <a:gd name="connsiteX1" fmla="*/ 0 w 2365344"/>
                <a:gd name="connsiteY1" fmla="*/ 380771 h 2365344"/>
                <a:gd name="connsiteX2" fmla="*/ 0 w 2365344"/>
                <a:gd name="connsiteY2" fmla="*/ 0 h 2365344"/>
                <a:gd name="connsiteX3" fmla="*/ 2365344 w 2365344"/>
                <a:gd name="connsiteY3" fmla="*/ 0 h 2365344"/>
                <a:gd name="connsiteX4" fmla="*/ 2365344 w 2365344"/>
                <a:gd name="connsiteY4" fmla="*/ 2365344 h 23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44" h="2365344">
                  <a:moveTo>
                    <a:pt x="1234769" y="2365344"/>
                  </a:moveTo>
                  <a:lnTo>
                    <a:pt x="0" y="380771"/>
                  </a:lnTo>
                  <a:lnTo>
                    <a:pt x="0" y="0"/>
                  </a:lnTo>
                  <a:lnTo>
                    <a:pt x="2365344" y="0"/>
                  </a:lnTo>
                  <a:lnTo>
                    <a:pt x="2365344" y="2365344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六边形 8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6354321" y="1550491"/>
              <a:ext cx="1261548" cy="1087541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55588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9" name="任意多边形: 形状 8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2" name="六边形 11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lIns="90000" tIns="46800" rIns="90000" bIns="46800"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039748" y="1094426"/>
            <a:ext cx="13904815" cy="6755332"/>
            <a:chOff x="-1039748" y="1094426"/>
            <a:chExt cx="13904815" cy="6755332"/>
          </a:xfrm>
        </p:grpSpPr>
        <p:sp>
          <p:nvSpPr>
            <p:cNvPr id="6" name="任意多边形: 形状 5"/>
            <p:cNvSpPr/>
            <p:nvPr userDrawn="1">
              <p:custDataLst>
                <p:tags r:id="rId3"/>
              </p:custDataLst>
            </p:nvPr>
          </p:nvSpPr>
          <p:spPr>
            <a:xfrm rot="9915377">
              <a:off x="-521084" y="1094426"/>
              <a:ext cx="3210171" cy="3650670"/>
            </a:xfrm>
            <a:custGeom>
              <a:avLst/>
              <a:gdLst>
                <a:gd name="connsiteX0" fmla="*/ 0 w 3210171"/>
                <a:gd name="connsiteY0" fmla="*/ 3650670 h 3650670"/>
                <a:gd name="connsiteX1" fmla="*/ 0 w 3210171"/>
                <a:gd name="connsiteY1" fmla="*/ 0 h 3650670"/>
                <a:gd name="connsiteX2" fmla="*/ 3210171 w 3210171"/>
                <a:gd name="connsiteY2" fmla="*/ 0 h 3650670"/>
                <a:gd name="connsiteX3" fmla="*/ 2249458 w 3210171"/>
                <a:gd name="connsiteY3" fmla="*/ 3650670 h 3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0171" h="3650670">
                  <a:moveTo>
                    <a:pt x="0" y="3650670"/>
                  </a:moveTo>
                  <a:lnTo>
                    <a:pt x="0" y="0"/>
                  </a:lnTo>
                  <a:lnTo>
                    <a:pt x="3210171" y="0"/>
                  </a:lnTo>
                  <a:lnTo>
                    <a:pt x="2249458" y="365067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4"/>
              </p:custDataLst>
            </p:nvPr>
          </p:nvSpPr>
          <p:spPr>
            <a:xfrm rot="8836549">
              <a:off x="-1037950" y="1172896"/>
              <a:ext cx="3650670" cy="3650669"/>
            </a:xfrm>
            <a:custGeom>
              <a:avLst/>
              <a:gdLst>
                <a:gd name="connsiteX0" fmla="*/ 0 w 3650670"/>
                <a:gd name="connsiteY0" fmla="*/ 3650669 h 3650669"/>
                <a:gd name="connsiteX1" fmla="*/ 0 w 3650670"/>
                <a:gd name="connsiteY1" fmla="*/ 0 h 3650669"/>
                <a:gd name="connsiteX2" fmla="*/ 3650670 w 3650670"/>
                <a:gd name="connsiteY2" fmla="*/ 0 h 3650669"/>
                <a:gd name="connsiteX3" fmla="*/ 3650670 w 3650670"/>
                <a:gd name="connsiteY3" fmla="*/ 448068 h 3650669"/>
                <a:gd name="connsiteX4" fmla="*/ 1592728 w 3650670"/>
                <a:gd name="connsiteY4" fmla="*/ 3650669 h 36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650669">
                  <a:moveTo>
                    <a:pt x="0" y="3650669"/>
                  </a:moveTo>
                  <a:lnTo>
                    <a:pt x="0" y="0"/>
                  </a:lnTo>
                  <a:lnTo>
                    <a:pt x="3650670" y="0"/>
                  </a:lnTo>
                  <a:lnTo>
                    <a:pt x="3650670" y="448068"/>
                  </a:lnTo>
                  <a:lnTo>
                    <a:pt x="1592728" y="3650669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7313351">
              <a:off x="-1039748" y="1178459"/>
              <a:ext cx="3650670" cy="3650669"/>
            </a:xfrm>
            <a:custGeom>
              <a:avLst/>
              <a:gdLst>
                <a:gd name="connsiteX0" fmla="*/ 0 w 3650670"/>
                <a:gd name="connsiteY0" fmla="*/ 3650669 h 3650669"/>
                <a:gd name="connsiteX1" fmla="*/ 0 w 3650670"/>
                <a:gd name="connsiteY1" fmla="*/ 0 h 3650669"/>
                <a:gd name="connsiteX2" fmla="*/ 3650670 w 3650670"/>
                <a:gd name="connsiteY2" fmla="*/ 0 h 3650669"/>
                <a:gd name="connsiteX3" fmla="*/ 3650670 w 3650670"/>
                <a:gd name="connsiteY3" fmla="*/ 1619223 h 3650669"/>
                <a:gd name="connsiteX4" fmla="*/ 385642 w 3650670"/>
                <a:gd name="connsiteY4" fmla="*/ 3650669 h 36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650669">
                  <a:moveTo>
                    <a:pt x="0" y="3650669"/>
                  </a:moveTo>
                  <a:lnTo>
                    <a:pt x="0" y="0"/>
                  </a:lnTo>
                  <a:lnTo>
                    <a:pt x="3650670" y="0"/>
                  </a:lnTo>
                  <a:lnTo>
                    <a:pt x="3650670" y="1619223"/>
                  </a:lnTo>
                  <a:lnTo>
                    <a:pt x="385642" y="3650669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六边形 8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115168" y="1918308"/>
              <a:ext cx="3504802" cy="3021381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 rot="9915377">
              <a:off x="9422104" y="4647885"/>
              <a:ext cx="3128105" cy="2473084"/>
            </a:xfrm>
            <a:custGeom>
              <a:avLst/>
              <a:gdLst>
                <a:gd name="connsiteX0" fmla="*/ 0 w 3128105"/>
                <a:gd name="connsiteY0" fmla="*/ 2473084 h 2473084"/>
                <a:gd name="connsiteX1" fmla="*/ 650818 w 3128105"/>
                <a:gd name="connsiteY1" fmla="*/ 0 h 2473084"/>
                <a:gd name="connsiteX2" fmla="*/ 3128105 w 3128105"/>
                <a:gd name="connsiteY2" fmla="*/ 651925 h 2473084"/>
                <a:gd name="connsiteX3" fmla="*/ 3128104 w 3128105"/>
                <a:gd name="connsiteY3" fmla="*/ 2473084 h 24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8105" h="2473084">
                  <a:moveTo>
                    <a:pt x="0" y="2473084"/>
                  </a:moveTo>
                  <a:lnTo>
                    <a:pt x="650818" y="0"/>
                  </a:lnTo>
                  <a:lnTo>
                    <a:pt x="3128105" y="651925"/>
                  </a:lnTo>
                  <a:lnTo>
                    <a:pt x="3128104" y="2473084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8"/>
              </p:custDataLst>
            </p:nvPr>
          </p:nvSpPr>
          <p:spPr>
            <a:xfrm rot="8836549">
              <a:off x="9214397" y="4662321"/>
              <a:ext cx="3650670" cy="2669046"/>
            </a:xfrm>
            <a:custGeom>
              <a:avLst/>
              <a:gdLst>
                <a:gd name="connsiteX0" fmla="*/ 0 w 3650670"/>
                <a:gd name="connsiteY0" fmla="*/ 2669046 h 2669046"/>
                <a:gd name="connsiteX1" fmla="*/ 0 w 3650670"/>
                <a:gd name="connsiteY1" fmla="*/ 2058425 h 2669046"/>
                <a:gd name="connsiteX2" fmla="*/ 1322713 w 3650670"/>
                <a:gd name="connsiteY2" fmla="*/ 0 h 2669046"/>
                <a:gd name="connsiteX3" fmla="*/ 3650670 w 3650670"/>
                <a:gd name="connsiteY3" fmla="*/ 1495910 h 2669046"/>
                <a:gd name="connsiteX4" fmla="*/ 3650670 w 3650670"/>
                <a:gd name="connsiteY4" fmla="*/ 2669046 h 266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2669046">
                  <a:moveTo>
                    <a:pt x="0" y="2669046"/>
                  </a:moveTo>
                  <a:lnTo>
                    <a:pt x="0" y="2058425"/>
                  </a:lnTo>
                  <a:lnTo>
                    <a:pt x="1322713" y="0"/>
                  </a:lnTo>
                  <a:lnTo>
                    <a:pt x="3650670" y="1495910"/>
                  </a:lnTo>
                  <a:lnTo>
                    <a:pt x="3650670" y="266904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9"/>
              </p:custDataLst>
            </p:nvPr>
          </p:nvSpPr>
          <p:spPr>
            <a:xfrm rot="7313351">
              <a:off x="9255217" y="4713718"/>
              <a:ext cx="3470433" cy="2801647"/>
            </a:xfrm>
            <a:custGeom>
              <a:avLst/>
              <a:gdLst>
                <a:gd name="connsiteX0" fmla="*/ 0 w 3470433"/>
                <a:gd name="connsiteY0" fmla="*/ 2801647 h 2801647"/>
                <a:gd name="connsiteX1" fmla="*/ 0 w 3470433"/>
                <a:gd name="connsiteY1" fmla="*/ 1074694 h 2801647"/>
                <a:gd name="connsiteX2" fmla="*/ 1727295 w 3470433"/>
                <a:gd name="connsiteY2" fmla="*/ 0 h 2801647"/>
                <a:gd name="connsiteX3" fmla="*/ 3470433 w 3470433"/>
                <a:gd name="connsiteY3" fmla="*/ 2801647 h 280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0433" h="2801647">
                  <a:moveTo>
                    <a:pt x="0" y="2801647"/>
                  </a:moveTo>
                  <a:lnTo>
                    <a:pt x="0" y="1074694"/>
                  </a:lnTo>
                  <a:lnTo>
                    <a:pt x="1727295" y="0"/>
                  </a:lnTo>
                  <a:lnTo>
                    <a:pt x="3470433" y="2801647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0"/>
              </p:custDataLst>
            </p:nvPr>
          </p:nvSpPr>
          <p:spPr>
            <a:xfrm rot="19702030">
              <a:off x="8729092" y="5065936"/>
              <a:ext cx="3204784" cy="2561222"/>
            </a:xfrm>
            <a:custGeom>
              <a:avLst/>
              <a:gdLst>
                <a:gd name="connsiteX0" fmla="*/ 2449439 w 3204784"/>
                <a:gd name="connsiteY0" fmla="*/ 0 h 2561222"/>
                <a:gd name="connsiteX1" fmla="*/ 3204784 w 3204784"/>
                <a:gd name="connsiteY1" fmla="*/ 1510690 h 2561222"/>
                <a:gd name="connsiteX2" fmla="*/ 2679518 w 3204784"/>
                <a:gd name="connsiteY2" fmla="*/ 2561222 h 2561222"/>
                <a:gd name="connsiteX3" fmla="*/ 0 w 3204784"/>
                <a:gd name="connsiteY3" fmla="*/ 910655 h 2561222"/>
                <a:gd name="connsiteX4" fmla="*/ 455327 w 3204784"/>
                <a:gd name="connsiteY4" fmla="*/ 0 h 256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84" h="2561222">
                  <a:moveTo>
                    <a:pt x="2449439" y="0"/>
                  </a:moveTo>
                  <a:lnTo>
                    <a:pt x="3204784" y="1510690"/>
                  </a:lnTo>
                  <a:lnTo>
                    <a:pt x="2679518" y="2561222"/>
                  </a:lnTo>
                  <a:lnTo>
                    <a:pt x="0" y="910655"/>
                  </a:lnTo>
                  <a:lnTo>
                    <a:pt x="455327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616763" y="2213264"/>
            <a:ext cx="5552985" cy="1787678"/>
          </a:xfrm>
        </p:spPr>
        <p:txBody>
          <a:bodyPr vert="horz" lIns="90000" tIns="46800" rIns="90000" bIns="46800" rtlCol="0" anchor="b" anchorCtr="1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3616763" y="4068975"/>
            <a:ext cx="5552985" cy="569912"/>
          </a:xfrm>
        </p:spPr>
        <p:txBody>
          <a:bodyPr lIns="90000" tIns="46800" rIns="90000" bIns="46800" anchor="t" anchorCtr="1">
            <a:normAutofit/>
          </a:bodyPr>
          <a:lstStyle>
            <a:lvl1pPr marL="0" indent="0" algn="ctr">
              <a:buNone/>
              <a:defRPr sz="1800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aseline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9281709" y="5834101"/>
            <a:ext cx="2964713" cy="1416063"/>
            <a:chOff x="9281709" y="5834101"/>
            <a:chExt cx="2964713" cy="1416063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800000">
              <a:off x="10424709" y="5834101"/>
              <a:ext cx="1821713" cy="1416063"/>
            </a:xfrm>
            <a:custGeom>
              <a:avLst/>
              <a:gdLst>
                <a:gd name="connsiteX0" fmla="*/ 493798 w 1821713"/>
                <a:gd name="connsiteY0" fmla="*/ 0 h 1416063"/>
                <a:gd name="connsiteX1" fmla="*/ 1508874 w 1821713"/>
                <a:gd name="connsiteY1" fmla="*/ 0 h 1416063"/>
                <a:gd name="connsiteX2" fmla="*/ 1821713 w 1821713"/>
                <a:gd name="connsiteY2" fmla="*/ 546882 h 1416063"/>
                <a:gd name="connsiteX3" fmla="*/ 316247 w 1821713"/>
                <a:gd name="connsiteY3" fmla="*/ 1416063 h 1416063"/>
                <a:gd name="connsiteX4" fmla="*/ 0 w 1821713"/>
                <a:gd name="connsiteY4" fmla="*/ 863222 h 1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713" h="1416063">
                  <a:moveTo>
                    <a:pt x="493798" y="0"/>
                  </a:moveTo>
                  <a:lnTo>
                    <a:pt x="1508874" y="0"/>
                  </a:lnTo>
                  <a:lnTo>
                    <a:pt x="1821713" y="546882"/>
                  </a:lnTo>
                  <a:lnTo>
                    <a:pt x="316247" y="1416063"/>
                  </a:lnTo>
                  <a:lnTo>
                    <a:pt x="0" y="8632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1800000">
              <a:off x="9281709" y="5834101"/>
              <a:ext cx="1821713" cy="1416063"/>
            </a:xfrm>
            <a:custGeom>
              <a:avLst/>
              <a:gdLst>
                <a:gd name="connsiteX0" fmla="*/ 493798 w 1821713"/>
                <a:gd name="connsiteY0" fmla="*/ 0 h 1416063"/>
                <a:gd name="connsiteX1" fmla="*/ 1508874 w 1821713"/>
                <a:gd name="connsiteY1" fmla="*/ 0 h 1416063"/>
                <a:gd name="connsiteX2" fmla="*/ 1821713 w 1821713"/>
                <a:gd name="connsiteY2" fmla="*/ 546882 h 1416063"/>
                <a:gd name="connsiteX3" fmla="*/ 316248 w 1821713"/>
                <a:gd name="connsiteY3" fmla="*/ 1416063 h 1416063"/>
                <a:gd name="connsiteX4" fmla="*/ 0 w 1821713"/>
                <a:gd name="connsiteY4" fmla="*/ 863222 h 1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713" h="1416063">
                  <a:moveTo>
                    <a:pt x="493798" y="0"/>
                  </a:moveTo>
                  <a:lnTo>
                    <a:pt x="1508874" y="0"/>
                  </a:lnTo>
                  <a:lnTo>
                    <a:pt x="1821713" y="546882"/>
                  </a:lnTo>
                  <a:lnTo>
                    <a:pt x="316248" y="1416063"/>
                  </a:lnTo>
                  <a:lnTo>
                    <a:pt x="0" y="8632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 hasCustomPrompt="1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1" y="5582399"/>
            <a:ext cx="1472754" cy="1275602"/>
            <a:chOff x="-1" y="5582399"/>
            <a:chExt cx="1472754" cy="1275602"/>
          </a:xfrm>
        </p:grpSpPr>
        <p:sp>
          <p:nvSpPr>
            <p:cNvPr id="11" name="六边形 10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487222" y="5655401"/>
              <a:ext cx="1058533" cy="912529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5400000">
              <a:off x="-77295" y="5764217"/>
              <a:ext cx="1171078" cy="1016489"/>
            </a:xfrm>
            <a:custGeom>
              <a:avLst/>
              <a:gdLst>
                <a:gd name="connsiteX0" fmla="*/ 0 w 1171078"/>
                <a:gd name="connsiteY0" fmla="*/ 727700 h 1016489"/>
                <a:gd name="connsiteX1" fmla="*/ 416274 w 1171078"/>
                <a:gd name="connsiteY1" fmla="*/ 0 h 1016489"/>
                <a:gd name="connsiteX2" fmla="*/ 1171078 w 1171078"/>
                <a:gd name="connsiteY2" fmla="*/ 0 h 1016489"/>
                <a:gd name="connsiteX3" fmla="*/ 1171078 w 1171078"/>
                <a:gd name="connsiteY3" fmla="*/ 1016489 h 1016489"/>
                <a:gd name="connsiteX4" fmla="*/ 165199 w 1171078"/>
                <a:gd name="connsiteY4" fmla="*/ 1016489 h 101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078" h="1016489">
                  <a:moveTo>
                    <a:pt x="0" y="727700"/>
                  </a:moveTo>
                  <a:lnTo>
                    <a:pt x="416274" y="0"/>
                  </a:lnTo>
                  <a:lnTo>
                    <a:pt x="1171078" y="0"/>
                  </a:lnTo>
                  <a:lnTo>
                    <a:pt x="1171078" y="1016489"/>
                  </a:lnTo>
                  <a:lnTo>
                    <a:pt x="165199" y="1016489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>
            <a:off x="9354035" y="-415023"/>
            <a:ext cx="2792698" cy="1115359"/>
            <a:chOff x="9354035" y="-415023"/>
            <a:chExt cx="2792698" cy="1115359"/>
          </a:xfrm>
        </p:grpSpPr>
        <p:sp>
          <p:nvSpPr>
            <p:cNvPr id="16" name="任意多边形: 形状 15"/>
            <p:cNvSpPr/>
            <p:nvPr userDrawn="1">
              <p:custDataLst>
                <p:tags r:id="rId7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8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2792698" cy="1115359"/>
            <a:chOff x="9354035" y="-415023"/>
            <a:chExt cx="2792698" cy="1115359"/>
          </a:xfrm>
        </p:grpSpPr>
        <p:sp>
          <p:nvSpPr>
            <p:cNvPr id="12" name="任意多边形: 形状 11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604800" y="533400"/>
            <a:ext cx="10976400" cy="7014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4182268" y="1243012"/>
            <a:ext cx="3821113" cy="2536826"/>
            <a:chOff x="4182268" y="1357312"/>
            <a:chExt cx="3821113" cy="2536826"/>
          </a:xfrm>
        </p:grpSpPr>
        <p:sp>
          <p:nvSpPr>
            <p:cNvPr id="11" name="Freeform 6"/>
            <p:cNvSpPr/>
            <p:nvPr userDrawn="1"/>
          </p:nvSpPr>
          <p:spPr bwMode="auto">
            <a:xfrm>
              <a:off x="6661943" y="3721101"/>
              <a:ext cx="122238" cy="42863"/>
            </a:xfrm>
            <a:custGeom>
              <a:avLst/>
              <a:gdLst>
                <a:gd name="T0" fmla="*/ 16 w 45"/>
                <a:gd name="T1" fmla="*/ 0 h 16"/>
                <a:gd name="T2" fmla="*/ 44 w 45"/>
                <a:gd name="T3" fmla="*/ 11 h 16"/>
                <a:gd name="T4" fmla="*/ 44 w 45"/>
                <a:gd name="T5" fmla="*/ 16 h 16"/>
                <a:gd name="T6" fmla="*/ 0 w 45"/>
                <a:gd name="T7" fmla="*/ 16 h 16"/>
                <a:gd name="T8" fmla="*/ 0 w 45"/>
                <a:gd name="T9" fmla="*/ 0 h 16"/>
                <a:gd name="T10" fmla="*/ 16 w 4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16" y="0"/>
                  </a:moveTo>
                  <a:cubicBezTo>
                    <a:pt x="16" y="0"/>
                    <a:pt x="43" y="10"/>
                    <a:pt x="44" y="11"/>
                  </a:cubicBezTo>
                  <a:cubicBezTo>
                    <a:pt x="45" y="12"/>
                    <a:pt x="44" y="16"/>
                    <a:pt x="4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 userDrawn="1"/>
          </p:nvSpPr>
          <p:spPr bwMode="auto">
            <a:xfrm>
              <a:off x="6542881" y="3721101"/>
              <a:ext cx="119063" cy="42863"/>
            </a:xfrm>
            <a:custGeom>
              <a:avLst/>
              <a:gdLst>
                <a:gd name="T0" fmla="*/ 29 w 44"/>
                <a:gd name="T1" fmla="*/ 0 h 16"/>
                <a:gd name="T2" fmla="*/ 1 w 44"/>
                <a:gd name="T3" fmla="*/ 11 h 16"/>
                <a:gd name="T4" fmla="*/ 1 w 44"/>
                <a:gd name="T5" fmla="*/ 16 h 16"/>
                <a:gd name="T6" fmla="*/ 44 w 44"/>
                <a:gd name="T7" fmla="*/ 16 h 16"/>
                <a:gd name="T8" fmla="*/ 44 w 44"/>
                <a:gd name="T9" fmla="*/ 0 h 16"/>
                <a:gd name="T10" fmla="*/ 29 w 4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6">
                  <a:moveTo>
                    <a:pt x="29" y="0"/>
                  </a:moveTo>
                  <a:cubicBezTo>
                    <a:pt x="29" y="0"/>
                    <a:pt x="2" y="10"/>
                    <a:pt x="1" y="11"/>
                  </a:cubicBezTo>
                  <a:cubicBezTo>
                    <a:pt x="0" y="12"/>
                    <a:pt x="1" y="16"/>
                    <a:pt x="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 userDrawn="1"/>
          </p:nvSpPr>
          <p:spPr bwMode="auto">
            <a:xfrm>
              <a:off x="6566693" y="3078163"/>
              <a:ext cx="196850" cy="642938"/>
            </a:xfrm>
            <a:custGeom>
              <a:avLst/>
              <a:gdLst>
                <a:gd name="T0" fmla="*/ 7 w 124"/>
                <a:gd name="T1" fmla="*/ 84 h 405"/>
                <a:gd name="T2" fmla="*/ 35 w 124"/>
                <a:gd name="T3" fmla="*/ 405 h 405"/>
                <a:gd name="T4" fmla="*/ 60 w 124"/>
                <a:gd name="T5" fmla="*/ 405 h 405"/>
                <a:gd name="T6" fmla="*/ 88 w 124"/>
                <a:gd name="T7" fmla="*/ 405 h 405"/>
                <a:gd name="T8" fmla="*/ 117 w 124"/>
                <a:gd name="T9" fmla="*/ 86 h 405"/>
                <a:gd name="T10" fmla="*/ 124 w 124"/>
                <a:gd name="T11" fmla="*/ 0 h 405"/>
                <a:gd name="T12" fmla="*/ 0 w 124"/>
                <a:gd name="T13" fmla="*/ 0 h 405"/>
                <a:gd name="T14" fmla="*/ 7 w 124"/>
                <a:gd name="T15" fmla="*/ 8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05">
                  <a:moveTo>
                    <a:pt x="7" y="84"/>
                  </a:moveTo>
                  <a:lnTo>
                    <a:pt x="35" y="405"/>
                  </a:lnTo>
                  <a:lnTo>
                    <a:pt x="60" y="405"/>
                  </a:lnTo>
                  <a:lnTo>
                    <a:pt x="88" y="405"/>
                  </a:lnTo>
                  <a:lnTo>
                    <a:pt x="117" y="86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7" y="84"/>
                  </a:ln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 userDrawn="1"/>
          </p:nvSpPr>
          <p:spPr bwMode="auto">
            <a:xfrm>
              <a:off x="6509543" y="3078163"/>
              <a:ext cx="320675" cy="414338"/>
            </a:xfrm>
            <a:custGeom>
              <a:avLst/>
              <a:gdLst>
                <a:gd name="T0" fmla="*/ 12 w 202"/>
                <a:gd name="T1" fmla="*/ 74 h 261"/>
                <a:gd name="T2" fmla="*/ 0 w 202"/>
                <a:gd name="T3" fmla="*/ 261 h 261"/>
                <a:gd name="T4" fmla="*/ 202 w 202"/>
                <a:gd name="T5" fmla="*/ 261 h 261"/>
                <a:gd name="T6" fmla="*/ 185 w 202"/>
                <a:gd name="T7" fmla="*/ 72 h 261"/>
                <a:gd name="T8" fmla="*/ 160 w 202"/>
                <a:gd name="T9" fmla="*/ 0 h 261"/>
                <a:gd name="T10" fmla="*/ 36 w 202"/>
                <a:gd name="T11" fmla="*/ 0 h 261"/>
                <a:gd name="T12" fmla="*/ 12 w 202"/>
                <a:gd name="T13" fmla="*/ 7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61">
                  <a:moveTo>
                    <a:pt x="12" y="74"/>
                  </a:moveTo>
                  <a:lnTo>
                    <a:pt x="0" y="261"/>
                  </a:lnTo>
                  <a:lnTo>
                    <a:pt x="202" y="261"/>
                  </a:lnTo>
                  <a:lnTo>
                    <a:pt x="185" y="72"/>
                  </a:lnTo>
                  <a:lnTo>
                    <a:pt x="160" y="0"/>
                  </a:lnTo>
                  <a:lnTo>
                    <a:pt x="36" y="0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6634956" y="2689226"/>
              <a:ext cx="57150" cy="82550"/>
            </a:xfrm>
            <a:prstGeom prst="rect">
              <a:avLst/>
            </a:prstGeom>
            <a:solidFill>
              <a:srgbClr val="BD8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 userDrawn="1"/>
          </p:nvSpPr>
          <p:spPr bwMode="auto">
            <a:xfrm>
              <a:off x="6474618" y="2935288"/>
              <a:ext cx="79375" cy="293688"/>
            </a:xfrm>
            <a:custGeom>
              <a:avLst/>
              <a:gdLst>
                <a:gd name="T0" fmla="*/ 18 w 29"/>
                <a:gd name="T1" fmla="*/ 93 h 108"/>
                <a:gd name="T2" fmla="*/ 20 w 29"/>
                <a:gd name="T3" fmla="*/ 90 h 108"/>
                <a:gd name="T4" fmla="*/ 16 w 29"/>
                <a:gd name="T5" fmla="*/ 83 h 108"/>
                <a:gd name="T6" fmla="*/ 20 w 29"/>
                <a:gd name="T7" fmla="*/ 24 h 108"/>
                <a:gd name="T8" fmla="*/ 29 w 29"/>
                <a:gd name="T9" fmla="*/ 0 h 108"/>
                <a:gd name="T10" fmla="*/ 8 w 29"/>
                <a:gd name="T11" fmla="*/ 1 h 108"/>
                <a:gd name="T12" fmla="*/ 5 w 29"/>
                <a:gd name="T13" fmla="*/ 25 h 108"/>
                <a:gd name="T14" fmla="*/ 5 w 29"/>
                <a:gd name="T15" fmla="*/ 83 h 108"/>
                <a:gd name="T16" fmla="*/ 1 w 29"/>
                <a:gd name="T17" fmla="*/ 98 h 108"/>
                <a:gd name="T18" fmla="*/ 11 w 29"/>
                <a:gd name="T19" fmla="*/ 108 h 108"/>
                <a:gd name="T20" fmla="*/ 21 w 29"/>
                <a:gd name="T21" fmla="*/ 99 h 108"/>
                <a:gd name="T22" fmla="*/ 18 w 29"/>
                <a:gd name="T23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08">
                  <a:moveTo>
                    <a:pt x="18" y="93"/>
                  </a:moveTo>
                  <a:cubicBezTo>
                    <a:pt x="18" y="93"/>
                    <a:pt x="19" y="92"/>
                    <a:pt x="20" y="90"/>
                  </a:cubicBezTo>
                  <a:cubicBezTo>
                    <a:pt x="20" y="87"/>
                    <a:pt x="16" y="83"/>
                    <a:pt x="16" y="8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4" y="89"/>
                    <a:pt x="0" y="95"/>
                    <a:pt x="1" y="98"/>
                  </a:cubicBezTo>
                  <a:cubicBezTo>
                    <a:pt x="3" y="101"/>
                    <a:pt x="8" y="108"/>
                    <a:pt x="11" y="108"/>
                  </a:cubicBezTo>
                  <a:cubicBezTo>
                    <a:pt x="15" y="106"/>
                    <a:pt x="20" y="104"/>
                    <a:pt x="21" y="99"/>
                  </a:cubicBezTo>
                  <a:cubicBezTo>
                    <a:pt x="21" y="96"/>
                    <a:pt x="18" y="93"/>
                    <a:pt x="18" y="93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/>
            <p:nvPr userDrawn="1"/>
          </p:nvSpPr>
          <p:spPr bwMode="auto">
            <a:xfrm>
              <a:off x="6496843" y="2935288"/>
              <a:ext cx="57150" cy="26988"/>
            </a:xfrm>
            <a:custGeom>
              <a:avLst/>
              <a:gdLst>
                <a:gd name="T0" fmla="*/ 29 w 36"/>
                <a:gd name="T1" fmla="*/ 17 h 17"/>
                <a:gd name="T2" fmla="*/ 36 w 36"/>
                <a:gd name="T3" fmla="*/ 0 h 17"/>
                <a:gd name="T4" fmla="*/ 0 w 36"/>
                <a:gd name="T5" fmla="*/ 1 h 17"/>
                <a:gd name="T6" fmla="*/ 0 w 36"/>
                <a:gd name="T7" fmla="*/ 7 h 17"/>
                <a:gd name="T8" fmla="*/ 29 w 3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29" y="17"/>
                  </a:moveTo>
                  <a:lnTo>
                    <a:pt x="36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BD8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 userDrawn="1"/>
          </p:nvSpPr>
          <p:spPr bwMode="auto">
            <a:xfrm>
              <a:off x="6493668" y="2757488"/>
              <a:ext cx="90488" cy="196850"/>
            </a:xfrm>
            <a:custGeom>
              <a:avLst/>
              <a:gdLst>
                <a:gd name="T0" fmla="*/ 23 w 33"/>
                <a:gd name="T1" fmla="*/ 0 h 72"/>
                <a:gd name="T2" fmla="*/ 0 w 33"/>
                <a:gd name="T3" fmla="*/ 67 h 72"/>
                <a:gd name="T4" fmla="*/ 21 w 33"/>
                <a:gd name="T5" fmla="*/ 72 h 72"/>
                <a:gd name="T6" fmla="*/ 33 w 33"/>
                <a:gd name="T7" fmla="*/ 34 h 72"/>
                <a:gd name="T8" fmla="*/ 23 w 3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2">
                  <a:moveTo>
                    <a:pt x="23" y="0"/>
                  </a:moveTo>
                  <a:cubicBezTo>
                    <a:pt x="14" y="0"/>
                    <a:pt x="0" y="67"/>
                    <a:pt x="0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 userDrawn="1"/>
          </p:nvSpPr>
          <p:spPr bwMode="auto">
            <a:xfrm>
              <a:off x="6779418" y="2935288"/>
              <a:ext cx="73025" cy="293688"/>
            </a:xfrm>
            <a:custGeom>
              <a:avLst/>
              <a:gdLst>
                <a:gd name="T0" fmla="*/ 9 w 27"/>
                <a:gd name="T1" fmla="*/ 93 h 108"/>
                <a:gd name="T2" fmla="*/ 7 w 27"/>
                <a:gd name="T3" fmla="*/ 90 h 108"/>
                <a:gd name="T4" fmla="*/ 11 w 27"/>
                <a:gd name="T5" fmla="*/ 83 h 108"/>
                <a:gd name="T6" fmla="*/ 12 w 27"/>
                <a:gd name="T7" fmla="*/ 83 h 108"/>
                <a:gd name="T8" fmla="*/ 6 w 27"/>
                <a:gd name="T9" fmla="*/ 22 h 108"/>
                <a:gd name="T10" fmla="*/ 0 w 27"/>
                <a:gd name="T11" fmla="*/ 3 h 108"/>
                <a:gd name="T12" fmla="*/ 18 w 27"/>
                <a:gd name="T13" fmla="*/ 0 h 108"/>
                <a:gd name="T14" fmla="*/ 22 w 27"/>
                <a:gd name="T15" fmla="*/ 21 h 108"/>
                <a:gd name="T16" fmla="*/ 22 w 27"/>
                <a:gd name="T17" fmla="*/ 83 h 108"/>
                <a:gd name="T18" fmla="*/ 26 w 27"/>
                <a:gd name="T19" fmla="*/ 98 h 108"/>
                <a:gd name="T20" fmla="*/ 16 w 27"/>
                <a:gd name="T21" fmla="*/ 108 h 108"/>
                <a:gd name="T22" fmla="*/ 5 w 27"/>
                <a:gd name="T23" fmla="*/ 99 h 108"/>
                <a:gd name="T24" fmla="*/ 9 w 27"/>
                <a:gd name="T25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08">
                  <a:moveTo>
                    <a:pt x="9" y="93"/>
                  </a:moveTo>
                  <a:cubicBezTo>
                    <a:pt x="9" y="93"/>
                    <a:pt x="7" y="92"/>
                    <a:pt x="7" y="90"/>
                  </a:cubicBezTo>
                  <a:cubicBezTo>
                    <a:pt x="6" y="87"/>
                    <a:pt x="11" y="83"/>
                    <a:pt x="11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9"/>
                    <a:pt x="27" y="95"/>
                    <a:pt x="26" y="98"/>
                  </a:cubicBezTo>
                  <a:cubicBezTo>
                    <a:pt x="23" y="101"/>
                    <a:pt x="19" y="108"/>
                    <a:pt x="16" y="108"/>
                  </a:cubicBezTo>
                  <a:cubicBezTo>
                    <a:pt x="12" y="106"/>
                    <a:pt x="7" y="104"/>
                    <a:pt x="5" y="99"/>
                  </a:cubicBezTo>
                  <a:cubicBezTo>
                    <a:pt x="6" y="96"/>
                    <a:pt x="9" y="93"/>
                    <a:pt x="9" y="93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 userDrawn="1"/>
          </p:nvSpPr>
          <p:spPr bwMode="auto">
            <a:xfrm>
              <a:off x="6779418" y="2935288"/>
              <a:ext cx="50800" cy="19050"/>
            </a:xfrm>
            <a:custGeom>
              <a:avLst/>
              <a:gdLst>
                <a:gd name="T0" fmla="*/ 2 w 32"/>
                <a:gd name="T1" fmla="*/ 12 h 12"/>
                <a:gd name="T2" fmla="*/ 0 w 32"/>
                <a:gd name="T3" fmla="*/ 5 h 12"/>
                <a:gd name="T4" fmla="*/ 31 w 32"/>
                <a:gd name="T5" fmla="*/ 0 h 12"/>
                <a:gd name="T6" fmla="*/ 32 w 32"/>
                <a:gd name="T7" fmla="*/ 7 h 12"/>
                <a:gd name="T8" fmla="*/ 2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2" y="12"/>
                  </a:moveTo>
                  <a:lnTo>
                    <a:pt x="0" y="5"/>
                  </a:lnTo>
                  <a:lnTo>
                    <a:pt x="31" y="0"/>
                  </a:lnTo>
                  <a:lnTo>
                    <a:pt x="32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BD8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 userDrawn="1"/>
          </p:nvSpPr>
          <p:spPr bwMode="auto">
            <a:xfrm>
              <a:off x="6744493" y="2757488"/>
              <a:ext cx="85725" cy="188913"/>
            </a:xfrm>
            <a:custGeom>
              <a:avLst/>
              <a:gdLst>
                <a:gd name="T0" fmla="*/ 9 w 32"/>
                <a:gd name="T1" fmla="*/ 0 h 69"/>
                <a:gd name="T2" fmla="*/ 32 w 32"/>
                <a:gd name="T3" fmla="*/ 65 h 69"/>
                <a:gd name="T4" fmla="*/ 11 w 32"/>
                <a:gd name="T5" fmla="*/ 69 h 69"/>
                <a:gd name="T6" fmla="*/ 0 w 32"/>
                <a:gd name="T7" fmla="*/ 34 h 69"/>
                <a:gd name="T8" fmla="*/ 9 w 3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9">
                  <a:moveTo>
                    <a:pt x="9" y="0"/>
                  </a:moveTo>
                  <a:cubicBezTo>
                    <a:pt x="19" y="0"/>
                    <a:pt x="32" y="65"/>
                    <a:pt x="32" y="65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3" y="0"/>
                    <a:pt x="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 userDrawn="1"/>
          </p:nvSpPr>
          <p:spPr bwMode="auto">
            <a:xfrm>
              <a:off x="6580981" y="2616201"/>
              <a:ext cx="31750" cy="44450"/>
            </a:xfrm>
            <a:custGeom>
              <a:avLst/>
              <a:gdLst>
                <a:gd name="T0" fmla="*/ 8 w 12"/>
                <a:gd name="T1" fmla="*/ 15 h 16"/>
                <a:gd name="T2" fmla="*/ 1 w 12"/>
                <a:gd name="T3" fmla="*/ 9 h 16"/>
                <a:gd name="T4" fmla="*/ 5 w 12"/>
                <a:gd name="T5" fmla="*/ 1 h 16"/>
                <a:gd name="T6" fmla="*/ 8 w 12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8" y="15"/>
                  </a:moveTo>
                  <a:cubicBezTo>
                    <a:pt x="5" y="16"/>
                    <a:pt x="1" y="13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9" y="0"/>
                    <a:pt x="12" y="14"/>
                    <a:pt x="8" y="15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 userDrawn="1"/>
          </p:nvSpPr>
          <p:spPr bwMode="auto">
            <a:xfrm>
              <a:off x="6714331" y="2616201"/>
              <a:ext cx="31750" cy="44450"/>
            </a:xfrm>
            <a:custGeom>
              <a:avLst/>
              <a:gdLst>
                <a:gd name="T0" fmla="*/ 4 w 12"/>
                <a:gd name="T1" fmla="*/ 15 h 16"/>
                <a:gd name="T2" fmla="*/ 11 w 12"/>
                <a:gd name="T3" fmla="*/ 9 h 16"/>
                <a:gd name="T4" fmla="*/ 6 w 12"/>
                <a:gd name="T5" fmla="*/ 1 h 16"/>
                <a:gd name="T6" fmla="*/ 4 w 12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4" y="15"/>
                  </a:moveTo>
                  <a:cubicBezTo>
                    <a:pt x="7" y="16"/>
                    <a:pt x="10" y="13"/>
                    <a:pt x="11" y="9"/>
                  </a:cubicBezTo>
                  <a:cubicBezTo>
                    <a:pt x="12" y="6"/>
                    <a:pt x="10" y="2"/>
                    <a:pt x="6" y="1"/>
                  </a:cubicBezTo>
                  <a:cubicBezTo>
                    <a:pt x="3" y="0"/>
                    <a:pt x="0" y="14"/>
                    <a:pt x="4" y="15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 userDrawn="1"/>
          </p:nvSpPr>
          <p:spPr bwMode="auto">
            <a:xfrm>
              <a:off x="6574631" y="2551113"/>
              <a:ext cx="182563" cy="176213"/>
            </a:xfrm>
            <a:custGeom>
              <a:avLst/>
              <a:gdLst>
                <a:gd name="T0" fmla="*/ 33 w 67"/>
                <a:gd name="T1" fmla="*/ 65 h 65"/>
                <a:gd name="T2" fmla="*/ 57 w 67"/>
                <a:gd name="T3" fmla="*/ 16 h 65"/>
                <a:gd name="T4" fmla="*/ 33 w 67"/>
                <a:gd name="T5" fmla="*/ 0 h 65"/>
                <a:gd name="T6" fmla="*/ 9 w 67"/>
                <a:gd name="T7" fmla="*/ 16 h 65"/>
                <a:gd name="T8" fmla="*/ 33 w 67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5">
                  <a:moveTo>
                    <a:pt x="33" y="65"/>
                  </a:moveTo>
                  <a:cubicBezTo>
                    <a:pt x="67" y="51"/>
                    <a:pt x="57" y="16"/>
                    <a:pt x="57" y="16"/>
                  </a:cubicBezTo>
                  <a:cubicBezTo>
                    <a:pt x="57" y="16"/>
                    <a:pt x="55" y="0"/>
                    <a:pt x="33" y="0"/>
                  </a:cubicBezTo>
                  <a:cubicBezTo>
                    <a:pt x="14" y="0"/>
                    <a:pt x="9" y="16"/>
                    <a:pt x="9" y="16"/>
                  </a:cubicBezTo>
                  <a:cubicBezTo>
                    <a:pt x="9" y="16"/>
                    <a:pt x="0" y="52"/>
                    <a:pt x="33" y="65"/>
                  </a:cubicBezTo>
                  <a:close/>
                </a:path>
              </a:pathLst>
            </a:custGeom>
            <a:solidFill>
              <a:srgbClr val="E8A7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 userDrawn="1"/>
          </p:nvSpPr>
          <p:spPr bwMode="auto">
            <a:xfrm>
              <a:off x="6573043" y="2528888"/>
              <a:ext cx="184150" cy="106363"/>
            </a:xfrm>
            <a:custGeom>
              <a:avLst/>
              <a:gdLst>
                <a:gd name="T0" fmla="*/ 7 w 68"/>
                <a:gd name="T1" fmla="*/ 34 h 39"/>
                <a:gd name="T2" fmla="*/ 12 w 68"/>
                <a:gd name="T3" fmla="*/ 37 h 39"/>
                <a:gd name="T4" fmla="*/ 13 w 68"/>
                <a:gd name="T5" fmla="*/ 21 h 39"/>
                <a:gd name="T6" fmla="*/ 51 w 68"/>
                <a:gd name="T7" fmla="*/ 33 h 39"/>
                <a:gd name="T8" fmla="*/ 54 w 68"/>
                <a:gd name="T9" fmla="*/ 20 h 39"/>
                <a:gd name="T10" fmla="*/ 56 w 68"/>
                <a:gd name="T11" fmla="*/ 38 h 39"/>
                <a:gd name="T12" fmla="*/ 61 w 68"/>
                <a:gd name="T13" fmla="*/ 34 h 39"/>
                <a:gd name="T14" fmla="*/ 34 w 68"/>
                <a:gd name="T15" fmla="*/ 0 h 39"/>
                <a:gd name="T16" fmla="*/ 7 w 68"/>
                <a:gd name="T1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9">
                  <a:moveTo>
                    <a:pt x="7" y="34"/>
                  </a:moveTo>
                  <a:cubicBezTo>
                    <a:pt x="9" y="33"/>
                    <a:pt x="12" y="37"/>
                    <a:pt x="12" y="3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25" y="37"/>
                    <a:pt x="51" y="33"/>
                  </a:cubicBezTo>
                  <a:cubicBezTo>
                    <a:pt x="46" y="22"/>
                    <a:pt x="54" y="20"/>
                    <a:pt x="54" y="20"/>
                  </a:cubicBezTo>
                  <a:cubicBezTo>
                    <a:pt x="54" y="20"/>
                    <a:pt x="56" y="39"/>
                    <a:pt x="56" y="38"/>
                  </a:cubicBezTo>
                  <a:cubicBezTo>
                    <a:pt x="57" y="34"/>
                    <a:pt x="61" y="34"/>
                    <a:pt x="61" y="34"/>
                  </a:cubicBezTo>
                  <a:cubicBezTo>
                    <a:pt x="61" y="34"/>
                    <a:pt x="68" y="0"/>
                    <a:pt x="34" y="0"/>
                  </a:cubicBezTo>
                  <a:cubicBezTo>
                    <a:pt x="0" y="0"/>
                    <a:pt x="7" y="33"/>
                    <a:pt x="7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 userDrawn="1"/>
          </p:nvSpPr>
          <p:spPr bwMode="auto">
            <a:xfrm>
              <a:off x="6646068" y="2684463"/>
              <a:ext cx="34925" cy="15875"/>
            </a:xfrm>
            <a:custGeom>
              <a:avLst/>
              <a:gdLst>
                <a:gd name="T0" fmla="*/ 6 w 13"/>
                <a:gd name="T1" fmla="*/ 6 h 6"/>
                <a:gd name="T2" fmla="*/ 13 w 13"/>
                <a:gd name="T3" fmla="*/ 3 h 6"/>
                <a:gd name="T4" fmla="*/ 8 w 13"/>
                <a:gd name="T5" fmla="*/ 0 h 6"/>
                <a:gd name="T6" fmla="*/ 6 w 13"/>
                <a:gd name="T7" fmla="*/ 1 h 6"/>
                <a:gd name="T8" fmla="*/ 4 w 13"/>
                <a:gd name="T9" fmla="*/ 0 h 6"/>
                <a:gd name="T10" fmla="*/ 0 w 13"/>
                <a:gd name="T11" fmla="*/ 3 h 6"/>
                <a:gd name="T12" fmla="*/ 6 w 1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6" y="6"/>
                  </a:moveTo>
                  <a:cubicBezTo>
                    <a:pt x="10" y="6"/>
                    <a:pt x="13" y="3"/>
                    <a:pt x="13" y="3"/>
                  </a:cubicBezTo>
                  <a:cubicBezTo>
                    <a:pt x="13" y="2"/>
                    <a:pt x="9" y="0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3" y="6"/>
                    <a:pt x="6" y="6"/>
                  </a:cubicBezTo>
                  <a:close/>
                </a:path>
              </a:pathLst>
            </a:custGeom>
            <a:solidFill>
              <a:srgbClr val="C2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 userDrawn="1"/>
          </p:nvSpPr>
          <p:spPr bwMode="auto">
            <a:xfrm>
              <a:off x="6546056" y="2736851"/>
              <a:ext cx="238125" cy="382588"/>
            </a:xfrm>
            <a:custGeom>
              <a:avLst/>
              <a:gdLst>
                <a:gd name="T0" fmla="*/ 7 w 88"/>
                <a:gd name="T1" fmla="*/ 118 h 141"/>
                <a:gd name="T2" fmla="*/ 0 w 88"/>
                <a:gd name="T3" fmla="*/ 141 h 141"/>
                <a:gd name="T4" fmla="*/ 88 w 88"/>
                <a:gd name="T5" fmla="*/ 141 h 141"/>
                <a:gd name="T6" fmla="*/ 80 w 88"/>
                <a:gd name="T7" fmla="*/ 115 h 141"/>
                <a:gd name="T8" fmla="*/ 76 w 88"/>
                <a:gd name="T9" fmla="*/ 54 h 141"/>
                <a:gd name="T10" fmla="*/ 81 w 88"/>
                <a:gd name="T11" fmla="*/ 40 h 141"/>
                <a:gd name="T12" fmla="*/ 77 w 88"/>
                <a:gd name="T13" fmla="*/ 29 h 141"/>
                <a:gd name="T14" fmla="*/ 83 w 88"/>
                <a:gd name="T15" fmla="*/ 8 h 141"/>
                <a:gd name="T16" fmla="*/ 57 w 88"/>
                <a:gd name="T17" fmla="*/ 0 h 141"/>
                <a:gd name="T18" fmla="*/ 57 w 88"/>
                <a:gd name="T19" fmla="*/ 0 h 141"/>
                <a:gd name="T20" fmla="*/ 55 w 88"/>
                <a:gd name="T21" fmla="*/ 0 h 141"/>
                <a:gd name="T22" fmla="*/ 45 w 88"/>
                <a:gd name="T23" fmla="*/ 12 h 141"/>
                <a:gd name="T24" fmla="*/ 44 w 88"/>
                <a:gd name="T25" fmla="*/ 13 h 141"/>
                <a:gd name="T26" fmla="*/ 42 w 88"/>
                <a:gd name="T27" fmla="*/ 12 h 141"/>
                <a:gd name="T28" fmla="*/ 32 w 88"/>
                <a:gd name="T29" fmla="*/ 0 h 141"/>
                <a:gd name="T30" fmla="*/ 30 w 88"/>
                <a:gd name="T31" fmla="*/ 0 h 141"/>
                <a:gd name="T32" fmla="*/ 30 w 88"/>
                <a:gd name="T33" fmla="*/ 0 h 141"/>
                <a:gd name="T34" fmla="*/ 4 w 88"/>
                <a:gd name="T35" fmla="*/ 8 h 141"/>
                <a:gd name="T36" fmla="*/ 9 w 88"/>
                <a:gd name="T37" fmla="*/ 30 h 141"/>
                <a:gd name="T38" fmla="*/ 6 w 88"/>
                <a:gd name="T39" fmla="*/ 40 h 141"/>
                <a:gd name="T40" fmla="*/ 11 w 88"/>
                <a:gd name="T41" fmla="*/ 54 h 141"/>
                <a:gd name="T42" fmla="*/ 7 w 88"/>
                <a:gd name="T43" fmla="*/ 11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41">
                  <a:moveTo>
                    <a:pt x="7" y="118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75" y="85"/>
                    <a:pt x="76" y="54"/>
                  </a:cubicBezTo>
                  <a:cubicBezTo>
                    <a:pt x="79" y="50"/>
                    <a:pt x="81" y="45"/>
                    <a:pt x="81" y="40"/>
                  </a:cubicBezTo>
                  <a:cubicBezTo>
                    <a:pt x="81" y="36"/>
                    <a:pt x="80" y="33"/>
                    <a:pt x="77" y="29"/>
                  </a:cubicBezTo>
                  <a:cubicBezTo>
                    <a:pt x="79" y="21"/>
                    <a:pt x="80" y="14"/>
                    <a:pt x="83" y="8"/>
                  </a:cubicBezTo>
                  <a:cubicBezTo>
                    <a:pt x="81" y="6"/>
                    <a:pt x="58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3"/>
                    <a:pt x="44" y="13"/>
                    <a:pt x="44" y="13"/>
                  </a:cubicBezTo>
                  <a:cubicBezTo>
                    <a:pt x="43" y="13"/>
                    <a:pt x="43" y="13"/>
                    <a:pt x="42" y="1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6" y="6"/>
                    <a:pt x="4" y="8"/>
                  </a:cubicBezTo>
                  <a:cubicBezTo>
                    <a:pt x="7" y="15"/>
                    <a:pt x="8" y="22"/>
                    <a:pt x="9" y="30"/>
                  </a:cubicBezTo>
                  <a:cubicBezTo>
                    <a:pt x="7" y="33"/>
                    <a:pt x="6" y="37"/>
                    <a:pt x="6" y="40"/>
                  </a:cubicBezTo>
                  <a:cubicBezTo>
                    <a:pt x="6" y="45"/>
                    <a:pt x="8" y="50"/>
                    <a:pt x="11" y="54"/>
                  </a:cubicBezTo>
                  <a:cubicBezTo>
                    <a:pt x="13" y="88"/>
                    <a:pt x="7" y="118"/>
                    <a:pt x="7" y="11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3"/>
            <p:cNvSpPr>
              <a:spLocks noChangeArrowheads="1"/>
            </p:cNvSpPr>
            <p:nvPr userDrawn="1"/>
          </p:nvSpPr>
          <p:spPr bwMode="auto">
            <a:xfrm>
              <a:off x="6660356" y="2779713"/>
              <a:ext cx="9525" cy="14288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4"/>
            <p:cNvSpPr>
              <a:spLocks noChangeArrowheads="1"/>
            </p:cNvSpPr>
            <p:nvPr userDrawn="1"/>
          </p:nvSpPr>
          <p:spPr bwMode="auto">
            <a:xfrm>
              <a:off x="6680993" y="2776538"/>
              <a:ext cx="14288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5"/>
            <p:cNvSpPr>
              <a:spLocks noChangeArrowheads="1"/>
            </p:cNvSpPr>
            <p:nvPr userDrawn="1"/>
          </p:nvSpPr>
          <p:spPr bwMode="auto">
            <a:xfrm>
              <a:off x="6698456" y="2760663"/>
              <a:ext cx="9525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26"/>
            <p:cNvSpPr>
              <a:spLocks noChangeArrowheads="1"/>
            </p:cNvSpPr>
            <p:nvPr userDrawn="1"/>
          </p:nvSpPr>
          <p:spPr bwMode="auto">
            <a:xfrm>
              <a:off x="6703218" y="2741613"/>
              <a:ext cx="12700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7"/>
            <p:cNvSpPr>
              <a:spLocks noChangeArrowheads="1"/>
            </p:cNvSpPr>
            <p:nvPr userDrawn="1"/>
          </p:nvSpPr>
          <p:spPr bwMode="auto">
            <a:xfrm>
              <a:off x="6634956" y="2776538"/>
              <a:ext cx="14288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8"/>
            <p:cNvSpPr>
              <a:spLocks noChangeArrowheads="1"/>
            </p:cNvSpPr>
            <p:nvPr userDrawn="1"/>
          </p:nvSpPr>
          <p:spPr bwMode="auto">
            <a:xfrm>
              <a:off x="6622256" y="2760663"/>
              <a:ext cx="9525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9"/>
            <p:cNvSpPr>
              <a:spLocks noChangeArrowheads="1"/>
            </p:cNvSpPr>
            <p:nvPr userDrawn="1"/>
          </p:nvSpPr>
          <p:spPr bwMode="auto">
            <a:xfrm>
              <a:off x="6612731" y="2741613"/>
              <a:ext cx="14288" cy="11113"/>
            </a:xfrm>
            <a:prstGeom prst="ellipse">
              <a:avLst/>
            </a:pr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 userDrawn="1"/>
          </p:nvSpPr>
          <p:spPr bwMode="auto">
            <a:xfrm>
              <a:off x="6615906" y="2738438"/>
              <a:ext cx="98425" cy="49213"/>
            </a:xfrm>
            <a:custGeom>
              <a:avLst/>
              <a:gdLst>
                <a:gd name="T0" fmla="*/ 18 w 36"/>
                <a:gd name="T1" fmla="*/ 18 h 18"/>
                <a:gd name="T2" fmla="*/ 0 w 36"/>
                <a:gd name="T3" fmla="*/ 0 h 18"/>
                <a:gd name="T4" fmla="*/ 0 w 36"/>
                <a:gd name="T5" fmla="*/ 0 h 18"/>
                <a:gd name="T6" fmla="*/ 1 w 36"/>
                <a:gd name="T7" fmla="*/ 0 h 18"/>
                <a:gd name="T8" fmla="*/ 18 w 36"/>
                <a:gd name="T9" fmla="*/ 17 h 18"/>
                <a:gd name="T10" fmla="*/ 35 w 36"/>
                <a:gd name="T11" fmla="*/ 0 h 18"/>
                <a:gd name="T12" fmla="*/ 35 w 36"/>
                <a:gd name="T13" fmla="*/ 0 h 18"/>
                <a:gd name="T14" fmla="*/ 36 w 36"/>
                <a:gd name="T15" fmla="*/ 0 h 18"/>
                <a:gd name="T16" fmla="*/ 18 w 3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8">
                  <a:moveTo>
                    <a:pt x="18" y="18"/>
                  </a:moveTo>
                  <a:cubicBezTo>
                    <a:pt x="2" y="18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3" y="17"/>
                    <a:pt x="18" y="17"/>
                  </a:cubicBezTo>
                  <a:cubicBezTo>
                    <a:pt x="33" y="17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4" y="18"/>
                    <a:pt x="18" y="18"/>
                  </a:cubicBez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 userDrawn="1"/>
          </p:nvSpPr>
          <p:spPr bwMode="auto">
            <a:xfrm>
              <a:off x="5636418" y="3713163"/>
              <a:ext cx="174625" cy="58738"/>
            </a:xfrm>
            <a:custGeom>
              <a:avLst/>
              <a:gdLst>
                <a:gd name="T0" fmla="*/ 32 w 64"/>
                <a:gd name="T1" fmla="*/ 0 h 22"/>
                <a:gd name="T2" fmla="*/ 62 w 64"/>
                <a:gd name="T3" fmla="*/ 15 h 22"/>
                <a:gd name="T4" fmla="*/ 62 w 64"/>
                <a:gd name="T5" fmla="*/ 22 h 22"/>
                <a:gd name="T6" fmla="*/ 0 w 64"/>
                <a:gd name="T7" fmla="*/ 22 h 22"/>
                <a:gd name="T8" fmla="*/ 0 w 64"/>
                <a:gd name="T9" fmla="*/ 0 h 22"/>
                <a:gd name="T10" fmla="*/ 32 w 6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2">
                  <a:moveTo>
                    <a:pt x="32" y="0"/>
                  </a:moveTo>
                  <a:cubicBezTo>
                    <a:pt x="32" y="0"/>
                    <a:pt x="61" y="13"/>
                    <a:pt x="62" y="15"/>
                  </a:cubicBezTo>
                  <a:cubicBezTo>
                    <a:pt x="64" y="16"/>
                    <a:pt x="62" y="22"/>
                    <a:pt x="6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 userDrawn="1"/>
          </p:nvSpPr>
          <p:spPr bwMode="auto">
            <a:xfrm>
              <a:off x="5463381" y="3713163"/>
              <a:ext cx="173038" cy="58738"/>
            </a:xfrm>
            <a:custGeom>
              <a:avLst/>
              <a:gdLst>
                <a:gd name="T0" fmla="*/ 31 w 64"/>
                <a:gd name="T1" fmla="*/ 0 h 22"/>
                <a:gd name="T2" fmla="*/ 1 w 64"/>
                <a:gd name="T3" fmla="*/ 15 h 22"/>
                <a:gd name="T4" fmla="*/ 1 w 64"/>
                <a:gd name="T5" fmla="*/ 22 h 22"/>
                <a:gd name="T6" fmla="*/ 64 w 64"/>
                <a:gd name="T7" fmla="*/ 22 h 22"/>
                <a:gd name="T8" fmla="*/ 64 w 64"/>
                <a:gd name="T9" fmla="*/ 0 h 22"/>
                <a:gd name="T10" fmla="*/ 31 w 6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2">
                  <a:moveTo>
                    <a:pt x="31" y="0"/>
                  </a:moveTo>
                  <a:cubicBezTo>
                    <a:pt x="31" y="0"/>
                    <a:pt x="3" y="13"/>
                    <a:pt x="1" y="15"/>
                  </a:cubicBezTo>
                  <a:cubicBezTo>
                    <a:pt x="0" y="16"/>
                    <a:pt x="1" y="22"/>
                    <a:pt x="1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 userDrawn="1"/>
          </p:nvSpPr>
          <p:spPr bwMode="auto">
            <a:xfrm>
              <a:off x="5506243" y="3024188"/>
              <a:ext cx="261938" cy="688975"/>
            </a:xfrm>
            <a:custGeom>
              <a:avLst/>
              <a:gdLst>
                <a:gd name="T0" fmla="*/ 0 w 165"/>
                <a:gd name="T1" fmla="*/ 79 h 434"/>
                <a:gd name="T2" fmla="*/ 24 w 165"/>
                <a:gd name="T3" fmla="*/ 434 h 434"/>
                <a:gd name="T4" fmla="*/ 82 w 165"/>
                <a:gd name="T5" fmla="*/ 434 h 434"/>
                <a:gd name="T6" fmla="*/ 137 w 165"/>
                <a:gd name="T7" fmla="*/ 434 h 434"/>
                <a:gd name="T8" fmla="*/ 165 w 165"/>
                <a:gd name="T9" fmla="*/ 79 h 434"/>
                <a:gd name="T10" fmla="*/ 149 w 165"/>
                <a:gd name="T11" fmla="*/ 0 h 434"/>
                <a:gd name="T12" fmla="*/ 16 w 165"/>
                <a:gd name="T13" fmla="*/ 0 h 434"/>
                <a:gd name="T14" fmla="*/ 0 w 165"/>
                <a:gd name="T15" fmla="*/ 7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434">
                  <a:moveTo>
                    <a:pt x="0" y="79"/>
                  </a:moveTo>
                  <a:lnTo>
                    <a:pt x="24" y="434"/>
                  </a:lnTo>
                  <a:lnTo>
                    <a:pt x="82" y="434"/>
                  </a:lnTo>
                  <a:lnTo>
                    <a:pt x="137" y="434"/>
                  </a:lnTo>
                  <a:lnTo>
                    <a:pt x="165" y="79"/>
                  </a:lnTo>
                  <a:lnTo>
                    <a:pt x="149" y="0"/>
                  </a:lnTo>
                  <a:lnTo>
                    <a:pt x="16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4"/>
            <p:cNvSpPr>
              <a:spLocks noChangeArrowheads="1"/>
            </p:cNvSpPr>
            <p:nvPr userDrawn="1"/>
          </p:nvSpPr>
          <p:spPr bwMode="auto">
            <a:xfrm>
              <a:off x="5607843" y="2627313"/>
              <a:ext cx="61913" cy="109538"/>
            </a:xfrm>
            <a:prstGeom prst="rect">
              <a:avLst/>
            </a:prstGeom>
            <a:solidFill>
              <a:srgbClr val="B38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 userDrawn="1"/>
          </p:nvSpPr>
          <p:spPr bwMode="auto">
            <a:xfrm>
              <a:off x="5437981" y="2859088"/>
              <a:ext cx="68263" cy="371475"/>
            </a:xfrm>
            <a:custGeom>
              <a:avLst/>
              <a:gdLst>
                <a:gd name="T0" fmla="*/ 20 w 25"/>
                <a:gd name="T1" fmla="*/ 119 h 137"/>
                <a:gd name="T2" fmla="*/ 23 w 25"/>
                <a:gd name="T3" fmla="*/ 115 h 137"/>
                <a:gd name="T4" fmla="*/ 18 w 25"/>
                <a:gd name="T5" fmla="*/ 108 h 137"/>
                <a:gd name="T6" fmla="*/ 17 w 25"/>
                <a:gd name="T7" fmla="*/ 108 h 137"/>
                <a:gd name="T8" fmla="*/ 18 w 25"/>
                <a:gd name="T9" fmla="*/ 108 h 137"/>
                <a:gd name="T10" fmla="*/ 19 w 25"/>
                <a:gd name="T11" fmla="*/ 47 h 137"/>
                <a:gd name="T12" fmla="*/ 19 w 25"/>
                <a:gd name="T13" fmla="*/ 34 h 137"/>
                <a:gd name="T14" fmla="*/ 24 w 25"/>
                <a:gd name="T15" fmla="*/ 5 h 137"/>
                <a:gd name="T16" fmla="*/ 4 w 25"/>
                <a:gd name="T17" fmla="*/ 0 h 137"/>
                <a:gd name="T18" fmla="*/ 0 w 25"/>
                <a:gd name="T19" fmla="*/ 36 h 137"/>
                <a:gd name="T20" fmla="*/ 5 w 25"/>
                <a:gd name="T21" fmla="*/ 107 h 137"/>
                <a:gd name="T22" fmla="*/ 0 w 25"/>
                <a:gd name="T23" fmla="*/ 125 h 137"/>
                <a:gd name="T24" fmla="*/ 13 w 25"/>
                <a:gd name="T25" fmla="*/ 137 h 137"/>
                <a:gd name="T26" fmla="*/ 25 w 25"/>
                <a:gd name="T27" fmla="*/ 126 h 137"/>
                <a:gd name="T28" fmla="*/ 20 w 25"/>
                <a:gd name="T29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37">
                  <a:moveTo>
                    <a:pt x="20" y="119"/>
                  </a:moveTo>
                  <a:cubicBezTo>
                    <a:pt x="20" y="119"/>
                    <a:pt x="22" y="118"/>
                    <a:pt x="23" y="115"/>
                  </a:cubicBezTo>
                  <a:cubicBezTo>
                    <a:pt x="23" y="112"/>
                    <a:pt x="18" y="108"/>
                    <a:pt x="18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14"/>
                    <a:pt x="0" y="121"/>
                    <a:pt x="0" y="125"/>
                  </a:cubicBezTo>
                  <a:cubicBezTo>
                    <a:pt x="3" y="129"/>
                    <a:pt x="8" y="137"/>
                    <a:pt x="13" y="137"/>
                  </a:cubicBezTo>
                  <a:cubicBezTo>
                    <a:pt x="17" y="135"/>
                    <a:pt x="23" y="132"/>
                    <a:pt x="25" y="126"/>
                  </a:cubicBezTo>
                  <a:cubicBezTo>
                    <a:pt x="24" y="122"/>
                    <a:pt x="20" y="119"/>
                    <a:pt x="20" y="119"/>
                  </a:cubicBez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 userDrawn="1"/>
          </p:nvSpPr>
          <p:spPr bwMode="auto">
            <a:xfrm>
              <a:off x="5441156" y="2859088"/>
              <a:ext cx="61913" cy="77788"/>
            </a:xfrm>
            <a:custGeom>
              <a:avLst/>
              <a:gdLst>
                <a:gd name="T0" fmla="*/ 39 w 39"/>
                <a:gd name="T1" fmla="*/ 8 h 49"/>
                <a:gd name="T2" fmla="*/ 33 w 39"/>
                <a:gd name="T3" fmla="*/ 49 h 49"/>
                <a:gd name="T4" fmla="*/ 0 w 39"/>
                <a:gd name="T5" fmla="*/ 43 h 49"/>
                <a:gd name="T6" fmla="*/ 5 w 39"/>
                <a:gd name="T7" fmla="*/ 0 h 49"/>
                <a:gd name="T8" fmla="*/ 39 w 39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9">
                  <a:moveTo>
                    <a:pt x="39" y="8"/>
                  </a:moveTo>
                  <a:lnTo>
                    <a:pt x="33" y="49"/>
                  </a:lnTo>
                  <a:lnTo>
                    <a:pt x="0" y="43"/>
                  </a:lnTo>
                  <a:lnTo>
                    <a:pt x="5" y="0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 userDrawn="1"/>
          </p:nvSpPr>
          <p:spPr bwMode="auto">
            <a:xfrm>
              <a:off x="5769768" y="2867026"/>
              <a:ext cx="68263" cy="369888"/>
            </a:xfrm>
            <a:custGeom>
              <a:avLst/>
              <a:gdLst>
                <a:gd name="T0" fmla="*/ 5 w 25"/>
                <a:gd name="T1" fmla="*/ 118 h 136"/>
                <a:gd name="T2" fmla="*/ 2 w 25"/>
                <a:gd name="T3" fmla="*/ 114 h 136"/>
                <a:gd name="T4" fmla="*/ 7 w 25"/>
                <a:gd name="T5" fmla="*/ 107 h 136"/>
                <a:gd name="T6" fmla="*/ 8 w 25"/>
                <a:gd name="T7" fmla="*/ 107 h 136"/>
                <a:gd name="T8" fmla="*/ 7 w 25"/>
                <a:gd name="T9" fmla="*/ 107 h 136"/>
                <a:gd name="T10" fmla="*/ 6 w 25"/>
                <a:gd name="T11" fmla="*/ 46 h 136"/>
                <a:gd name="T12" fmla="*/ 6 w 25"/>
                <a:gd name="T13" fmla="*/ 33 h 136"/>
                <a:gd name="T14" fmla="*/ 1 w 25"/>
                <a:gd name="T15" fmla="*/ 4 h 136"/>
                <a:gd name="T16" fmla="*/ 20 w 25"/>
                <a:gd name="T17" fmla="*/ 0 h 136"/>
                <a:gd name="T18" fmla="*/ 25 w 25"/>
                <a:gd name="T19" fmla="*/ 36 h 136"/>
                <a:gd name="T20" fmla="*/ 20 w 25"/>
                <a:gd name="T21" fmla="*/ 107 h 136"/>
                <a:gd name="T22" fmla="*/ 24 w 25"/>
                <a:gd name="T23" fmla="*/ 124 h 136"/>
                <a:gd name="T24" fmla="*/ 12 w 25"/>
                <a:gd name="T25" fmla="*/ 136 h 136"/>
                <a:gd name="T26" fmla="*/ 0 w 25"/>
                <a:gd name="T27" fmla="*/ 125 h 136"/>
                <a:gd name="T28" fmla="*/ 5 w 25"/>
                <a:gd name="T2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36">
                  <a:moveTo>
                    <a:pt x="5" y="118"/>
                  </a:moveTo>
                  <a:cubicBezTo>
                    <a:pt x="5" y="118"/>
                    <a:pt x="3" y="117"/>
                    <a:pt x="2" y="114"/>
                  </a:cubicBezTo>
                  <a:cubicBezTo>
                    <a:pt x="2" y="112"/>
                    <a:pt x="7" y="107"/>
                    <a:pt x="7" y="107"/>
                  </a:cubicBezTo>
                  <a:cubicBezTo>
                    <a:pt x="7" y="107"/>
                    <a:pt x="7" y="107"/>
                    <a:pt x="8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14"/>
                    <a:pt x="25" y="120"/>
                    <a:pt x="24" y="124"/>
                  </a:cubicBezTo>
                  <a:cubicBezTo>
                    <a:pt x="21" y="128"/>
                    <a:pt x="16" y="136"/>
                    <a:pt x="12" y="136"/>
                  </a:cubicBezTo>
                  <a:cubicBezTo>
                    <a:pt x="8" y="134"/>
                    <a:pt x="2" y="131"/>
                    <a:pt x="0" y="125"/>
                  </a:cubicBezTo>
                  <a:cubicBezTo>
                    <a:pt x="1" y="122"/>
                    <a:pt x="5" y="118"/>
                    <a:pt x="5" y="118"/>
                  </a:cubicBez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 userDrawn="1"/>
          </p:nvSpPr>
          <p:spPr bwMode="auto">
            <a:xfrm>
              <a:off x="5772943" y="2867026"/>
              <a:ext cx="61913" cy="76200"/>
            </a:xfrm>
            <a:custGeom>
              <a:avLst/>
              <a:gdLst>
                <a:gd name="T0" fmla="*/ 0 w 39"/>
                <a:gd name="T1" fmla="*/ 7 h 48"/>
                <a:gd name="T2" fmla="*/ 7 w 39"/>
                <a:gd name="T3" fmla="*/ 48 h 48"/>
                <a:gd name="T4" fmla="*/ 39 w 39"/>
                <a:gd name="T5" fmla="*/ 41 h 48"/>
                <a:gd name="T6" fmla="*/ 33 w 39"/>
                <a:gd name="T7" fmla="*/ 0 h 48"/>
                <a:gd name="T8" fmla="*/ 0 w 3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8">
                  <a:moveTo>
                    <a:pt x="0" y="7"/>
                  </a:moveTo>
                  <a:lnTo>
                    <a:pt x="7" y="48"/>
                  </a:lnTo>
                  <a:lnTo>
                    <a:pt x="39" y="41"/>
                  </a:lnTo>
                  <a:lnTo>
                    <a:pt x="3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 userDrawn="1"/>
          </p:nvSpPr>
          <p:spPr bwMode="auto">
            <a:xfrm>
              <a:off x="5437981" y="2687638"/>
              <a:ext cx="396875" cy="442913"/>
            </a:xfrm>
            <a:custGeom>
              <a:avLst/>
              <a:gdLst>
                <a:gd name="T0" fmla="*/ 142 w 146"/>
                <a:gd name="T1" fmla="*/ 53 h 163"/>
                <a:gd name="T2" fmla="*/ 132 w 146"/>
                <a:gd name="T3" fmla="*/ 16 h 163"/>
                <a:gd name="T4" fmla="*/ 85 w 146"/>
                <a:gd name="T5" fmla="*/ 1 h 163"/>
                <a:gd name="T6" fmla="*/ 73 w 146"/>
                <a:gd name="T7" fmla="*/ 16 h 163"/>
                <a:gd name="T8" fmla="*/ 62 w 146"/>
                <a:gd name="T9" fmla="*/ 1 h 163"/>
                <a:gd name="T10" fmla="*/ 14 w 146"/>
                <a:gd name="T11" fmla="*/ 16 h 163"/>
                <a:gd name="T12" fmla="*/ 5 w 146"/>
                <a:gd name="T13" fmla="*/ 53 h 163"/>
                <a:gd name="T14" fmla="*/ 5 w 146"/>
                <a:gd name="T15" fmla="*/ 53 h 163"/>
                <a:gd name="T16" fmla="*/ 5 w 146"/>
                <a:gd name="T17" fmla="*/ 53 h 163"/>
                <a:gd name="T18" fmla="*/ 5 w 146"/>
                <a:gd name="T19" fmla="*/ 53 h 163"/>
                <a:gd name="T20" fmla="*/ 0 w 146"/>
                <a:gd name="T21" fmla="*/ 83 h 163"/>
                <a:gd name="T22" fmla="*/ 25 w 146"/>
                <a:gd name="T23" fmla="*/ 89 h 163"/>
                <a:gd name="T24" fmla="*/ 28 w 146"/>
                <a:gd name="T25" fmla="*/ 53 h 163"/>
                <a:gd name="T26" fmla="*/ 28 w 146"/>
                <a:gd name="T27" fmla="*/ 53 h 163"/>
                <a:gd name="T28" fmla="*/ 28 w 146"/>
                <a:gd name="T29" fmla="*/ 159 h 163"/>
                <a:gd name="T30" fmla="*/ 119 w 146"/>
                <a:gd name="T31" fmla="*/ 163 h 163"/>
                <a:gd name="T32" fmla="*/ 118 w 146"/>
                <a:gd name="T33" fmla="*/ 53 h 163"/>
                <a:gd name="T34" fmla="*/ 118 w 146"/>
                <a:gd name="T35" fmla="*/ 53 h 163"/>
                <a:gd name="T36" fmla="*/ 124 w 146"/>
                <a:gd name="T37" fmla="*/ 92 h 163"/>
                <a:gd name="T38" fmla="*/ 146 w 146"/>
                <a:gd name="T39" fmla="*/ 88 h 163"/>
                <a:gd name="T40" fmla="*/ 142 w 146"/>
                <a:gd name="T41" fmla="*/ 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163">
                  <a:moveTo>
                    <a:pt x="142" y="53"/>
                  </a:moveTo>
                  <a:cubicBezTo>
                    <a:pt x="141" y="28"/>
                    <a:pt x="132" y="16"/>
                    <a:pt x="132" y="16"/>
                  </a:cubicBezTo>
                  <a:cubicBezTo>
                    <a:pt x="131" y="8"/>
                    <a:pt x="85" y="0"/>
                    <a:pt x="85" y="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15" y="8"/>
                    <a:pt x="14" y="16"/>
                  </a:cubicBezTo>
                  <a:cubicBezTo>
                    <a:pt x="14" y="16"/>
                    <a:pt x="9" y="27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46" y="88"/>
                    <a:pt x="146" y="88"/>
                    <a:pt x="146" y="88"/>
                  </a:cubicBezTo>
                  <a:lnTo>
                    <a:pt x="142" y="53"/>
                  </a:lnTo>
                  <a:close/>
                </a:path>
              </a:pathLst>
            </a:custGeom>
            <a:solidFill>
              <a:srgbClr val="8DD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 userDrawn="1"/>
          </p:nvSpPr>
          <p:spPr bwMode="auto">
            <a:xfrm>
              <a:off x="5476081" y="2687638"/>
              <a:ext cx="320675" cy="446088"/>
            </a:xfrm>
            <a:custGeom>
              <a:avLst/>
              <a:gdLst>
                <a:gd name="T0" fmla="*/ 118 w 118"/>
                <a:gd name="T1" fmla="*/ 16 h 164"/>
                <a:gd name="T2" fmla="*/ 71 w 118"/>
                <a:gd name="T3" fmla="*/ 1 h 164"/>
                <a:gd name="T4" fmla="*/ 59 w 118"/>
                <a:gd name="T5" fmla="*/ 19 h 164"/>
                <a:gd name="T6" fmla="*/ 48 w 118"/>
                <a:gd name="T7" fmla="*/ 1 h 164"/>
                <a:gd name="T8" fmla="*/ 0 w 118"/>
                <a:gd name="T9" fmla="*/ 16 h 164"/>
                <a:gd name="T10" fmla="*/ 14 w 118"/>
                <a:gd name="T11" fmla="*/ 53 h 164"/>
                <a:gd name="T12" fmla="*/ 14 w 118"/>
                <a:gd name="T13" fmla="*/ 53 h 164"/>
                <a:gd name="T14" fmla="*/ 12 w 118"/>
                <a:gd name="T15" fmla="*/ 162 h 164"/>
                <a:gd name="T16" fmla="*/ 106 w 118"/>
                <a:gd name="T17" fmla="*/ 164 h 164"/>
                <a:gd name="T18" fmla="*/ 104 w 118"/>
                <a:gd name="T19" fmla="*/ 53 h 164"/>
                <a:gd name="T20" fmla="*/ 104 w 118"/>
                <a:gd name="T21" fmla="*/ 53 h 164"/>
                <a:gd name="T22" fmla="*/ 118 w 118"/>
                <a:gd name="T23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64">
                  <a:moveTo>
                    <a:pt x="118" y="16"/>
                  </a:moveTo>
                  <a:cubicBezTo>
                    <a:pt x="117" y="6"/>
                    <a:pt x="71" y="0"/>
                    <a:pt x="71" y="1"/>
                  </a:cubicBezTo>
                  <a:cubicBezTo>
                    <a:pt x="71" y="1"/>
                    <a:pt x="79" y="19"/>
                    <a:pt x="59" y="19"/>
                  </a:cubicBezTo>
                  <a:cubicBezTo>
                    <a:pt x="40" y="19"/>
                    <a:pt x="48" y="1"/>
                    <a:pt x="48" y="1"/>
                  </a:cubicBezTo>
                  <a:cubicBezTo>
                    <a:pt x="47" y="0"/>
                    <a:pt x="1" y="6"/>
                    <a:pt x="0" y="16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lnTo>
                    <a:pt x="118" y="16"/>
                  </a:lnTo>
                  <a:close/>
                </a:path>
              </a:pathLst>
            </a:custGeom>
            <a:solidFill>
              <a:srgbClr val="583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 userDrawn="1"/>
          </p:nvSpPr>
          <p:spPr bwMode="auto">
            <a:xfrm>
              <a:off x="5547518" y="2520951"/>
              <a:ext cx="184150" cy="131763"/>
            </a:xfrm>
            <a:custGeom>
              <a:avLst/>
              <a:gdLst>
                <a:gd name="T0" fmla="*/ 5 w 68"/>
                <a:gd name="T1" fmla="*/ 11 h 48"/>
                <a:gd name="T2" fmla="*/ 17 w 68"/>
                <a:gd name="T3" fmla="*/ 48 h 48"/>
                <a:gd name="T4" fmla="*/ 49 w 68"/>
                <a:gd name="T5" fmla="*/ 48 h 48"/>
                <a:gd name="T6" fmla="*/ 62 w 68"/>
                <a:gd name="T7" fmla="*/ 11 h 48"/>
                <a:gd name="T8" fmla="*/ 36 w 68"/>
                <a:gd name="T9" fmla="*/ 0 h 48"/>
                <a:gd name="T10" fmla="*/ 5 w 68"/>
                <a:gd name="T11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8">
                  <a:moveTo>
                    <a:pt x="5" y="11"/>
                  </a:moveTo>
                  <a:cubicBezTo>
                    <a:pt x="0" y="19"/>
                    <a:pt x="10" y="48"/>
                    <a:pt x="17" y="48"/>
                  </a:cubicBezTo>
                  <a:cubicBezTo>
                    <a:pt x="24" y="48"/>
                    <a:pt x="43" y="48"/>
                    <a:pt x="49" y="48"/>
                  </a:cubicBezTo>
                  <a:cubicBezTo>
                    <a:pt x="56" y="48"/>
                    <a:pt x="68" y="17"/>
                    <a:pt x="62" y="11"/>
                  </a:cubicBezTo>
                  <a:cubicBezTo>
                    <a:pt x="54" y="6"/>
                    <a:pt x="36" y="0"/>
                    <a:pt x="36" y="0"/>
                  </a:cubicBezTo>
                  <a:cubicBezTo>
                    <a:pt x="36" y="0"/>
                    <a:pt x="10" y="6"/>
                    <a:pt x="5" y="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2"/>
            <p:cNvSpPr/>
            <p:nvPr userDrawn="1"/>
          </p:nvSpPr>
          <p:spPr bwMode="auto">
            <a:xfrm>
              <a:off x="5544343" y="2551113"/>
              <a:ext cx="34925" cy="49213"/>
            </a:xfrm>
            <a:custGeom>
              <a:avLst/>
              <a:gdLst>
                <a:gd name="T0" fmla="*/ 9 w 13"/>
                <a:gd name="T1" fmla="*/ 17 h 18"/>
                <a:gd name="T2" fmla="*/ 1 w 13"/>
                <a:gd name="T3" fmla="*/ 10 h 18"/>
                <a:gd name="T4" fmla="*/ 6 w 13"/>
                <a:gd name="T5" fmla="*/ 1 h 18"/>
                <a:gd name="T6" fmla="*/ 9 w 13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9" y="17"/>
                  </a:moveTo>
                  <a:cubicBezTo>
                    <a:pt x="5" y="18"/>
                    <a:pt x="2" y="15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3" y="16"/>
                    <a:pt x="9" y="17"/>
                  </a:cubicBezTo>
                  <a:close/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3"/>
            <p:cNvSpPr/>
            <p:nvPr userDrawn="1"/>
          </p:nvSpPr>
          <p:spPr bwMode="auto">
            <a:xfrm>
              <a:off x="5693568" y="2551113"/>
              <a:ext cx="36513" cy="49213"/>
            </a:xfrm>
            <a:custGeom>
              <a:avLst/>
              <a:gdLst>
                <a:gd name="T0" fmla="*/ 4 w 13"/>
                <a:gd name="T1" fmla="*/ 17 h 18"/>
                <a:gd name="T2" fmla="*/ 12 w 13"/>
                <a:gd name="T3" fmla="*/ 10 h 18"/>
                <a:gd name="T4" fmla="*/ 7 w 13"/>
                <a:gd name="T5" fmla="*/ 1 h 18"/>
                <a:gd name="T6" fmla="*/ 4 w 13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4" y="17"/>
                  </a:moveTo>
                  <a:cubicBezTo>
                    <a:pt x="7" y="18"/>
                    <a:pt x="11" y="15"/>
                    <a:pt x="12" y="10"/>
                  </a:cubicBezTo>
                  <a:cubicBezTo>
                    <a:pt x="13" y="6"/>
                    <a:pt x="11" y="2"/>
                    <a:pt x="7" y="1"/>
                  </a:cubicBezTo>
                  <a:cubicBezTo>
                    <a:pt x="3" y="0"/>
                    <a:pt x="0" y="16"/>
                    <a:pt x="4" y="17"/>
                  </a:cubicBezTo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"/>
            <p:cNvSpPr/>
            <p:nvPr userDrawn="1"/>
          </p:nvSpPr>
          <p:spPr bwMode="auto">
            <a:xfrm>
              <a:off x="5558631" y="2478088"/>
              <a:ext cx="160338" cy="195263"/>
            </a:xfrm>
            <a:custGeom>
              <a:avLst/>
              <a:gdLst>
                <a:gd name="T0" fmla="*/ 29 w 59"/>
                <a:gd name="T1" fmla="*/ 72 h 72"/>
                <a:gd name="T2" fmla="*/ 56 w 59"/>
                <a:gd name="T3" fmla="*/ 18 h 72"/>
                <a:gd name="T4" fmla="*/ 30 w 59"/>
                <a:gd name="T5" fmla="*/ 0 h 72"/>
                <a:gd name="T6" fmla="*/ 3 w 59"/>
                <a:gd name="T7" fmla="*/ 18 h 72"/>
                <a:gd name="T8" fmla="*/ 29 w 59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2">
                  <a:moveTo>
                    <a:pt x="29" y="72"/>
                  </a:moveTo>
                  <a:cubicBezTo>
                    <a:pt x="59" y="72"/>
                    <a:pt x="56" y="18"/>
                    <a:pt x="56" y="18"/>
                  </a:cubicBezTo>
                  <a:cubicBezTo>
                    <a:pt x="56" y="18"/>
                    <a:pt x="54" y="0"/>
                    <a:pt x="30" y="0"/>
                  </a:cubicBezTo>
                  <a:cubicBezTo>
                    <a:pt x="8" y="0"/>
                    <a:pt x="3" y="18"/>
                    <a:pt x="3" y="18"/>
                  </a:cubicBezTo>
                  <a:cubicBezTo>
                    <a:pt x="3" y="18"/>
                    <a:pt x="0" y="72"/>
                    <a:pt x="29" y="72"/>
                  </a:cubicBezTo>
                </a:path>
              </a:pathLst>
            </a:custGeom>
            <a:solidFill>
              <a:srgbClr val="D99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"/>
            <p:cNvSpPr/>
            <p:nvPr userDrawn="1"/>
          </p:nvSpPr>
          <p:spPr bwMode="auto">
            <a:xfrm>
              <a:off x="5533231" y="2452688"/>
              <a:ext cx="207963" cy="120650"/>
            </a:xfrm>
            <a:custGeom>
              <a:avLst/>
              <a:gdLst>
                <a:gd name="T0" fmla="*/ 9 w 76"/>
                <a:gd name="T1" fmla="*/ 38 h 44"/>
                <a:gd name="T2" fmla="*/ 14 w 76"/>
                <a:gd name="T3" fmla="*/ 42 h 44"/>
                <a:gd name="T4" fmla="*/ 15 w 76"/>
                <a:gd name="T5" fmla="*/ 23 h 44"/>
                <a:gd name="T6" fmla="*/ 51 w 76"/>
                <a:gd name="T7" fmla="*/ 17 h 44"/>
                <a:gd name="T8" fmla="*/ 61 w 76"/>
                <a:gd name="T9" fmla="*/ 23 h 44"/>
                <a:gd name="T10" fmla="*/ 63 w 76"/>
                <a:gd name="T11" fmla="*/ 43 h 44"/>
                <a:gd name="T12" fmla="*/ 68 w 76"/>
                <a:gd name="T13" fmla="*/ 38 h 44"/>
                <a:gd name="T14" fmla="*/ 38 w 76"/>
                <a:gd name="T15" fmla="*/ 0 h 44"/>
                <a:gd name="T16" fmla="*/ 9 w 76"/>
                <a:gd name="T1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4">
                  <a:moveTo>
                    <a:pt x="9" y="38"/>
                  </a:moveTo>
                  <a:cubicBezTo>
                    <a:pt x="11" y="37"/>
                    <a:pt x="14" y="42"/>
                    <a:pt x="14" y="42"/>
                  </a:cubicBezTo>
                  <a:cubicBezTo>
                    <a:pt x="14" y="42"/>
                    <a:pt x="14" y="25"/>
                    <a:pt x="15" y="23"/>
                  </a:cubicBezTo>
                  <a:cubicBezTo>
                    <a:pt x="23" y="7"/>
                    <a:pt x="33" y="35"/>
                    <a:pt x="51" y="17"/>
                  </a:cubicBezTo>
                  <a:cubicBezTo>
                    <a:pt x="59" y="14"/>
                    <a:pt x="61" y="23"/>
                    <a:pt x="61" y="23"/>
                  </a:cubicBezTo>
                  <a:cubicBezTo>
                    <a:pt x="61" y="23"/>
                    <a:pt x="63" y="44"/>
                    <a:pt x="63" y="43"/>
                  </a:cubicBezTo>
                  <a:cubicBezTo>
                    <a:pt x="64" y="38"/>
                    <a:pt x="68" y="38"/>
                    <a:pt x="68" y="38"/>
                  </a:cubicBezTo>
                  <a:cubicBezTo>
                    <a:pt x="68" y="38"/>
                    <a:pt x="76" y="0"/>
                    <a:pt x="38" y="0"/>
                  </a:cubicBezTo>
                  <a:cubicBezTo>
                    <a:pt x="0" y="0"/>
                    <a:pt x="9" y="37"/>
                    <a:pt x="9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6"/>
            <p:cNvSpPr/>
            <p:nvPr userDrawn="1"/>
          </p:nvSpPr>
          <p:spPr bwMode="auto">
            <a:xfrm>
              <a:off x="5604668" y="2608263"/>
              <a:ext cx="31750" cy="19050"/>
            </a:xfrm>
            <a:custGeom>
              <a:avLst/>
              <a:gdLst>
                <a:gd name="T0" fmla="*/ 12 w 12"/>
                <a:gd name="T1" fmla="*/ 5 h 7"/>
                <a:gd name="T2" fmla="*/ 0 w 12"/>
                <a:gd name="T3" fmla="*/ 7 h 7"/>
                <a:gd name="T4" fmla="*/ 0 w 12"/>
                <a:gd name="T5" fmla="*/ 6 h 7"/>
                <a:gd name="T6" fmla="*/ 7 w 12"/>
                <a:gd name="T7" fmla="*/ 1 h 7"/>
                <a:gd name="T8" fmla="*/ 12 w 12"/>
                <a:gd name="T9" fmla="*/ 0 h 7"/>
                <a:gd name="T10" fmla="*/ 12 w 12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cubicBezTo>
                    <a:pt x="11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4" y="1"/>
                    <a:pt x="7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7"/>
            <p:cNvSpPr/>
            <p:nvPr userDrawn="1"/>
          </p:nvSpPr>
          <p:spPr bwMode="auto">
            <a:xfrm>
              <a:off x="5636418" y="2608263"/>
              <a:ext cx="36513" cy="19050"/>
            </a:xfrm>
            <a:custGeom>
              <a:avLst/>
              <a:gdLst>
                <a:gd name="T0" fmla="*/ 0 w 13"/>
                <a:gd name="T1" fmla="*/ 5 h 7"/>
                <a:gd name="T2" fmla="*/ 13 w 13"/>
                <a:gd name="T3" fmla="*/ 7 h 7"/>
                <a:gd name="T4" fmla="*/ 13 w 13"/>
                <a:gd name="T5" fmla="*/ 5 h 7"/>
                <a:gd name="T6" fmla="*/ 6 w 13"/>
                <a:gd name="T7" fmla="*/ 0 h 7"/>
                <a:gd name="T8" fmla="*/ 0 w 13"/>
                <a:gd name="T9" fmla="*/ 0 h 7"/>
                <a:gd name="T10" fmla="*/ 0 w 13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5"/>
                  </a:moveTo>
                  <a:cubicBezTo>
                    <a:pt x="2" y="7"/>
                    <a:pt x="13" y="7"/>
                    <a:pt x="13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8"/>
            <p:cNvSpPr/>
            <p:nvPr userDrawn="1"/>
          </p:nvSpPr>
          <p:spPr bwMode="auto">
            <a:xfrm>
              <a:off x="5571331" y="2543176"/>
              <a:ext cx="65088" cy="30163"/>
            </a:xfrm>
            <a:custGeom>
              <a:avLst/>
              <a:gdLst>
                <a:gd name="T0" fmla="*/ 22 w 24"/>
                <a:gd name="T1" fmla="*/ 2 h 11"/>
                <a:gd name="T2" fmla="*/ 1 w 24"/>
                <a:gd name="T3" fmla="*/ 4 h 11"/>
                <a:gd name="T4" fmla="*/ 1 w 24"/>
                <a:gd name="T5" fmla="*/ 11 h 11"/>
                <a:gd name="T6" fmla="*/ 1 w 24"/>
                <a:gd name="T7" fmla="*/ 11 h 11"/>
                <a:gd name="T8" fmla="*/ 2 w 24"/>
                <a:gd name="T9" fmla="*/ 6 h 11"/>
                <a:gd name="T10" fmla="*/ 21 w 24"/>
                <a:gd name="T11" fmla="*/ 4 h 11"/>
                <a:gd name="T12" fmla="*/ 22 w 24"/>
                <a:gd name="T13" fmla="*/ 10 h 11"/>
                <a:gd name="T14" fmla="*/ 22 w 24"/>
                <a:gd name="T15" fmla="*/ 10 h 11"/>
                <a:gd name="T16" fmla="*/ 22 w 24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22" y="2"/>
                  </a:moveTo>
                  <a:cubicBezTo>
                    <a:pt x="21" y="0"/>
                    <a:pt x="2" y="2"/>
                    <a:pt x="1" y="4"/>
                  </a:cubicBezTo>
                  <a:cubicBezTo>
                    <a:pt x="0" y="6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3" y="3"/>
                    <a:pt x="19" y="2"/>
                    <a:pt x="21" y="4"/>
                  </a:cubicBezTo>
                  <a:cubicBezTo>
                    <a:pt x="22" y="5"/>
                    <a:pt x="22" y="7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4" y="6"/>
                    <a:pt x="22" y="2"/>
                  </a:cubicBezTo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9"/>
            <p:cNvSpPr/>
            <p:nvPr userDrawn="1"/>
          </p:nvSpPr>
          <p:spPr bwMode="auto">
            <a:xfrm>
              <a:off x="5574506" y="2551113"/>
              <a:ext cx="57150" cy="49213"/>
            </a:xfrm>
            <a:custGeom>
              <a:avLst/>
              <a:gdLst>
                <a:gd name="T0" fmla="*/ 15 w 21"/>
                <a:gd name="T1" fmla="*/ 0 h 18"/>
                <a:gd name="T2" fmla="*/ 15 w 21"/>
                <a:gd name="T3" fmla="*/ 0 h 18"/>
                <a:gd name="T4" fmla="*/ 1 w 21"/>
                <a:gd name="T5" fmla="*/ 3 h 18"/>
                <a:gd name="T6" fmla="*/ 1 w 21"/>
                <a:gd name="T7" fmla="*/ 3 h 18"/>
                <a:gd name="T8" fmla="*/ 1 w 21"/>
                <a:gd name="T9" fmla="*/ 3 h 18"/>
                <a:gd name="T10" fmla="*/ 0 w 21"/>
                <a:gd name="T11" fmla="*/ 6 h 18"/>
                <a:gd name="T12" fmla="*/ 0 w 21"/>
                <a:gd name="T13" fmla="*/ 8 h 18"/>
                <a:gd name="T14" fmla="*/ 6 w 21"/>
                <a:gd name="T15" fmla="*/ 17 h 18"/>
                <a:gd name="T16" fmla="*/ 9 w 21"/>
                <a:gd name="T17" fmla="*/ 18 h 18"/>
                <a:gd name="T18" fmla="*/ 21 w 21"/>
                <a:gd name="T19" fmla="*/ 7 h 18"/>
                <a:gd name="T20" fmla="*/ 21 w 21"/>
                <a:gd name="T21" fmla="*/ 4 h 18"/>
                <a:gd name="T22" fmla="*/ 20 w 21"/>
                <a:gd name="T23" fmla="*/ 1 h 18"/>
                <a:gd name="T24" fmla="*/ 20 w 21"/>
                <a:gd name="T25" fmla="*/ 1 h 18"/>
                <a:gd name="T26" fmla="*/ 15 w 21"/>
                <a:gd name="T27" fmla="*/ 0 h 18"/>
                <a:gd name="T28" fmla="*/ 15 w 21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8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2" y="16"/>
                    <a:pt x="6" y="17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6" y="18"/>
                    <a:pt x="20" y="12"/>
                    <a:pt x="21" y="7"/>
                  </a:cubicBezTo>
                  <a:cubicBezTo>
                    <a:pt x="21" y="6"/>
                    <a:pt x="21" y="5"/>
                    <a:pt x="21" y="4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ECC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5574506" y="2551113"/>
              <a:ext cx="57150" cy="15875"/>
            </a:xfrm>
            <a:custGeom>
              <a:avLst/>
              <a:gdLst>
                <a:gd name="T0" fmla="*/ 1 w 21"/>
                <a:gd name="T1" fmla="*/ 3 h 6"/>
                <a:gd name="T2" fmla="*/ 1 w 21"/>
                <a:gd name="T3" fmla="*/ 3 h 6"/>
                <a:gd name="T4" fmla="*/ 0 w 21"/>
                <a:gd name="T5" fmla="*/ 6 h 6"/>
                <a:gd name="T6" fmla="*/ 1 w 21"/>
                <a:gd name="T7" fmla="*/ 3 h 6"/>
                <a:gd name="T8" fmla="*/ 1 w 21"/>
                <a:gd name="T9" fmla="*/ 3 h 6"/>
                <a:gd name="T10" fmla="*/ 20 w 21"/>
                <a:gd name="T11" fmla="*/ 1 h 6"/>
                <a:gd name="T12" fmla="*/ 20 w 21"/>
                <a:gd name="T13" fmla="*/ 1 h 6"/>
                <a:gd name="T14" fmla="*/ 21 w 21"/>
                <a:gd name="T15" fmla="*/ 4 h 6"/>
                <a:gd name="T16" fmla="*/ 20 w 21"/>
                <a:gd name="T17" fmla="*/ 1 h 6"/>
                <a:gd name="T18" fmla="*/ 20 w 21"/>
                <a:gd name="T19" fmla="*/ 1 h 6"/>
                <a:gd name="T20" fmla="*/ 15 w 21"/>
                <a:gd name="T21" fmla="*/ 0 h 6"/>
                <a:gd name="T22" fmla="*/ 1 w 21"/>
                <a:gd name="T23" fmla="*/ 3 h 6"/>
                <a:gd name="T24" fmla="*/ 15 w 21"/>
                <a:gd name="T25" fmla="*/ 0 h 6"/>
                <a:gd name="T26" fmla="*/ 15 w 21"/>
                <a:gd name="T27" fmla="*/ 0 h 6"/>
                <a:gd name="T28" fmla="*/ 15 w 21"/>
                <a:gd name="T29" fmla="*/ 0 h 6"/>
                <a:gd name="T30" fmla="*/ 15 w 21"/>
                <a:gd name="T31" fmla="*/ 0 h 6"/>
                <a:gd name="T32" fmla="*/ 15 w 21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6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2"/>
                    <a:pt x="21" y="4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15" y="0"/>
                  </a:moveTo>
                  <a:cubicBezTo>
                    <a:pt x="9" y="0"/>
                    <a:pt x="2" y="1"/>
                    <a:pt x="1" y="3"/>
                  </a:cubicBezTo>
                  <a:cubicBezTo>
                    <a:pt x="2" y="1"/>
                    <a:pt x="9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1"/>
            <p:cNvSpPr/>
            <p:nvPr userDrawn="1"/>
          </p:nvSpPr>
          <p:spPr bwMode="auto">
            <a:xfrm>
              <a:off x="5628481" y="2570163"/>
              <a:ext cx="6350" cy="7938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2"/>
            <p:cNvSpPr/>
            <p:nvPr userDrawn="1"/>
          </p:nvSpPr>
          <p:spPr bwMode="auto">
            <a:xfrm>
              <a:off x="5569743" y="2557463"/>
              <a:ext cx="4763" cy="7938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5 h 5"/>
                <a:gd name="T4" fmla="*/ 0 w 3"/>
                <a:gd name="T5" fmla="*/ 1 h 5"/>
                <a:gd name="T6" fmla="*/ 3 w 3"/>
                <a:gd name="T7" fmla="*/ 0 h 5"/>
                <a:gd name="T8" fmla="*/ 3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3"/>
            <p:cNvSpPr/>
            <p:nvPr userDrawn="1"/>
          </p:nvSpPr>
          <p:spPr bwMode="auto">
            <a:xfrm>
              <a:off x="5636418" y="2543176"/>
              <a:ext cx="68263" cy="30163"/>
            </a:xfrm>
            <a:custGeom>
              <a:avLst/>
              <a:gdLst>
                <a:gd name="T0" fmla="*/ 24 w 25"/>
                <a:gd name="T1" fmla="*/ 4 h 11"/>
                <a:gd name="T2" fmla="*/ 3 w 25"/>
                <a:gd name="T3" fmla="*/ 2 h 11"/>
                <a:gd name="T4" fmla="*/ 3 w 25"/>
                <a:gd name="T5" fmla="*/ 10 h 11"/>
                <a:gd name="T6" fmla="*/ 3 w 25"/>
                <a:gd name="T7" fmla="*/ 10 h 11"/>
                <a:gd name="T8" fmla="*/ 3 w 25"/>
                <a:gd name="T9" fmla="*/ 4 h 11"/>
                <a:gd name="T10" fmla="*/ 23 w 25"/>
                <a:gd name="T11" fmla="*/ 6 h 11"/>
                <a:gd name="T12" fmla="*/ 23 w 25"/>
                <a:gd name="T13" fmla="*/ 11 h 11"/>
                <a:gd name="T14" fmla="*/ 23 w 25"/>
                <a:gd name="T15" fmla="*/ 11 h 11"/>
                <a:gd name="T16" fmla="*/ 24 w 25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1">
                  <a:moveTo>
                    <a:pt x="24" y="4"/>
                  </a:moveTo>
                  <a:cubicBezTo>
                    <a:pt x="23" y="2"/>
                    <a:pt x="4" y="0"/>
                    <a:pt x="3" y="2"/>
                  </a:cubicBezTo>
                  <a:cubicBezTo>
                    <a:pt x="0" y="6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7"/>
                    <a:pt x="3" y="5"/>
                    <a:pt x="3" y="4"/>
                  </a:cubicBezTo>
                  <a:cubicBezTo>
                    <a:pt x="6" y="2"/>
                    <a:pt x="22" y="4"/>
                    <a:pt x="23" y="6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5" y="6"/>
                    <a:pt x="24" y="4"/>
                  </a:cubicBezTo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"/>
            <p:cNvSpPr/>
            <p:nvPr userDrawn="1"/>
          </p:nvSpPr>
          <p:spPr bwMode="auto">
            <a:xfrm>
              <a:off x="5645943" y="2551113"/>
              <a:ext cx="53975" cy="49213"/>
            </a:xfrm>
            <a:custGeom>
              <a:avLst/>
              <a:gdLst>
                <a:gd name="T0" fmla="*/ 6 w 20"/>
                <a:gd name="T1" fmla="*/ 0 h 18"/>
                <a:gd name="T2" fmla="*/ 6 w 20"/>
                <a:gd name="T3" fmla="*/ 0 h 18"/>
                <a:gd name="T4" fmla="*/ 1 w 20"/>
                <a:gd name="T5" fmla="*/ 1 h 18"/>
                <a:gd name="T6" fmla="*/ 0 w 20"/>
                <a:gd name="T7" fmla="*/ 1 h 18"/>
                <a:gd name="T8" fmla="*/ 0 w 20"/>
                <a:gd name="T9" fmla="*/ 1 h 18"/>
                <a:gd name="T10" fmla="*/ 0 w 20"/>
                <a:gd name="T11" fmla="*/ 4 h 18"/>
                <a:gd name="T12" fmla="*/ 0 w 20"/>
                <a:gd name="T13" fmla="*/ 7 h 18"/>
                <a:gd name="T14" fmla="*/ 12 w 20"/>
                <a:gd name="T15" fmla="*/ 18 h 18"/>
                <a:gd name="T16" fmla="*/ 14 w 20"/>
                <a:gd name="T17" fmla="*/ 18 h 18"/>
                <a:gd name="T18" fmla="*/ 20 w 20"/>
                <a:gd name="T19" fmla="*/ 8 h 18"/>
                <a:gd name="T20" fmla="*/ 20 w 20"/>
                <a:gd name="T21" fmla="*/ 6 h 18"/>
                <a:gd name="T22" fmla="*/ 20 w 20"/>
                <a:gd name="T23" fmla="*/ 3 h 18"/>
                <a:gd name="T24" fmla="*/ 20 w 20"/>
                <a:gd name="T25" fmla="*/ 3 h 18"/>
                <a:gd name="T26" fmla="*/ 20 w 20"/>
                <a:gd name="T27" fmla="*/ 3 h 18"/>
                <a:gd name="T28" fmla="*/ 20 w 20"/>
                <a:gd name="T29" fmla="*/ 3 h 18"/>
                <a:gd name="T30" fmla="*/ 20 w 20"/>
                <a:gd name="T31" fmla="*/ 3 h 18"/>
                <a:gd name="T32" fmla="*/ 20 w 20"/>
                <a:gd name="T33" fmla="*/ 3 h 18"/>
                <a:gd name="T34" fmla="*/ 6 w 20"/>
                <a:gd name="T35" fmla="*/ 0 h 18"/>
                <a:gd name="T36" fmla="*/ 6 w 20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12"/>
                    <a:pt x="5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9" y="16"/>
                    <a:pt x="20" y="11"/>
                    <a:pt x="20" y="8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CC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5645943" y="2551113"/>
              <a:ext cx="53975" cy="15875"/>
            </a:xfrm>
            <a:custGeom>
              <a:avLst/>
              <a:gdLst>
                <a:gd name="T0" fmla="*/ 20 w 20"/>
                <a:gd name="T1" fmla="*/ 3 h 6"/>
                <a:gd name="T2" fmla="*/ 20 w 20"/>
                <a:gd name="T3" fmla="*/ 3 h 6"/>
                <a:gd name="T4" fmla="*/ 20 w 20"/>
                <a:gd name="T5" fmla="*/ 6 h 6"/>
                <a:gd name="T6" fmla="*/ 20 w 20"/>
                <a:gd name="T7" fmla="*/ 3 h 6"/>
                <a:gd name="T8" fmla="*/ 20 w 20"/>
                <a:gd name="T9" fmla="*/ 3 h 6"/>
                <a:gd name="T10" fmla="*/ 20 w 20"/>
                <a:gd name="T11" fmla="*/ 3 h 6"/>
                <a:gd name="T12" fmla="*/ 20 w 20"/>
                <a:gd name="T13" fmla="*/ 3 h 6"/>
                <a:gd name="T14" fmla="*/ 20 w 20"/>
                <a:gd name="T15" fmla="*/ 3 h 6"/>
                <a:gd name="T16" fmla="*/ 20 w 20"/>
                <a:gd name="T17" fmla="*/ 3 h 6"/>
                <a:gd name="T18" fmla="*/ 20 w 20"/>
                <a:gd name="T19" fmla="*/ 3 h 6"/>
                <a:gd name="T20" fmla="*/ 20 w 20"/>
                <a:gd name="T21" fmla="*/ 3 h 6"/>
                <a:gd name="T22" fmla="*/ 0 w 20"/>
                <a:gd name="T23" fmla="*/ 1 h 6"/>
                <a:gd name="T24" fmla="*/ 0 w 20"/>
                <a:gd name="T25" fmla="*/ 1 h 6"/>
                <a:gd name="T26" fmla="*/ 0 w 20"/>
                <a:gd name="T27" fmla="*/ 4 h 6"/>
                <a:gd name="T28" fmla="*/ 0 w 20"/>
                <a:gd name="T29" fmla="*/ 1 h 6"/>
                <a:gd name="T30" fmla="*/ 0 w 20"/>
                <a:gd name="T31" fmla="*/ 1 h 6"/>
                <a:gd name="T32" fmla="*/ 6 w 20"/>
                <a:gd name="T33" fmla="*/ 0 h 6"/>
                <a:gd name="T34" fmla="*/ 1 w 20"/>
                <a:gd name="T35" fmla="*/ 1 h 6"/>
                <a:gd name="T36" fmla="*/ 6 w 20"/>
                <a:gd name="T37" fmla="*/ 0 h 6"/>
                <a:gd name="T38" fmla="*/ 6 w 20"/>
                <a:gd name="T39" fmla="*/ 0 h 6"/>
                <a:gd name="T40" fmla="*/ 6 w 20"/>
                <a:gd name="T41" fmla="*/ 0 h 6"/>
                <a:gd name="T42" fmla="*/ 6 w 20"/>
                <a:gd name="T43" fmla="*/ 0 h 6"/>
                <a:gd name="T44" fmla="*/ 6 w 20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6"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5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2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6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1" y="0"/>
                    <a:pt x="3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6"/>
            <p:cNvSpPr/>
            <p:nvPr userDrawn="1"/>
          </p:nvSpPr>
          <p:spPr bwMode="auto">
            <a:xfrm>
              <a:off x="5639593" y="2566988"/>
              <a:ext cx="7938" cy="11113"/>
            </a:xfrm>
            <a:custGeom>
              <a:avLst/>
              <a:gdLst>
                <a:gd name="T0" fmla="*/ 1 w 3"/>
                <a:gd name="T1" fmla="*/ 3 h 4"/>
                <a:gd name="T2" fmla="*/ 2 w 3"/>
                <a:gd name="T3" fmla="*/ 4 h 4"/>
                <a:gd name="T4" fmla="*/ 3 w 3"/>
                <a:gd name="T5" fmla="*/ 2 h 4"/>
                <a:gd name="T6" fmla="*/ 1 w 3"/>
                <a:gd name="T7" fmla="*/ 1 h 4"/>
                <a:gd name="T8" fmla="*/ 1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7"/>
            <p:cNvSpPr/>
            <p:nvPr userDrawn="1"/>
          </p:nvSpPr>
          <p:spPr bwMode="auto">
            <a:xfrm>
              <a:off x="5703093" y="2557463"/>
              <a:ext cx="4763" cy="7938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1 h 5"/>
                <a:gd name="T6" fmla="*/ 0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58"/>
            <p:cNvSpPr>
              <a:spLocks noChangeArrowheads="1"/>
            </p:cNvSpPr>
            <p:nvPr userDrawn="1"/>
          </p:nvSpPr>
          <p:spPr bwMode="auto">
            <a:xfrm>
              <a:off x="5631656" y="2562226"/>
              <a:ext cx="14288" cy="4763"/>
            </a:xfrm>
            <a:prstGeom prst="rect">
              <a:avLst/>
            </a:pr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59"/>
            <p:cNvSpPr>
              <a:spLocks noChangeArrowheads="1"/>
            </p:cNvSpPr>
            <p:nvPr userDrawn="1"/>
          </p:nvSpPr>
          <p:spPr bwMode="auto">
            <a:xfrm>
              <a:off x="5631656" y="2554288"/>
              <a:ext cx="14288" cy="7938"/>
            </a:xfrm>
            <a:prstGeom prst="rect">
              <a:avLst/>
            </a:prstGeom>
            <a:solidFill>
              <a:srgbClr val="4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0"/>
            <p:cNvSpPr/>
            <p:nvPr userDrawn="1"/>
          </p:nvSpPr>
          <p:spPr bwMode="auto">
            <a:xfrm>
              <a:off x="5914231" y="3702051"/>
              <a:ext cx="187325" cy="61913"/>
            </a:xfrm>
            <a:custGeom>
              <a:avLst/>
              <a:gdLst>
                <a:gd name="T0" fmla="*/ 35 w 69"/>
                <a:gd name="T1" fmla="*/ 0 h 23"/>
                <a:gd name="T2" fmla="*/ 68 w 69"/>
                <a:gd name="T3" fmla="*/ 16 h 23"/>
                <a:gd name="T4" fmla="*/ 68 w 69"/>
                <a:gd name="T5" fmla="*/ 23 h 23"/>
                <a:gd name="T6" fmla="*/ 0 w 69"/>
                <a:gd name="T7" fmla="*/ 23 h 23"/>
                <a:gd name="T8" fmla="*/ 0 w 69"/>
                <a:gd name="T9" fmla="*/ 0 h 23"/>
                <a:gd name="T10" fmla="*/ 35 w 6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3">
                  <a:moveTo>
                    <a:pt x="35" y="0"/>
                  </a:moveTo>
                  <a:cubicBezTo>
                    <a:pt x="35" y="0"/>
                    <a:pt x="66" y="14"/>
                    <a:pt x="68" y="16"/>
                  </a:cubicBezTo>
                  <a:cubicBezTo>
                    <a:pt x="69" y="18"/>
                    <a:pt x="68" y="23"/>
                    <a:pt x="6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1"/>
            <p:cNvSpPr/>
            <p:nvPr userDrawn="1"/>
          </p:nvSpPr>
          <p:spPr bwMode="auto">
            <a:xfrm>
              <a:off x="5726906" y="3702051"/>
              <a:ext cx="187325" cy="61913"/>
            </a:xfrm>
            <a:custGeom>
              <a:avLst/>
              <a:gdLst>
                <a:gd name="T0" fmla="*/ 34 w 69"/>
                <a:gd name="T1" fmla="*/ 0 h 23"/>
                <a:gd name="T2" fmla="*/ 1 w 69"/>
                <a:gd name="T3" fmla="*/ 16 h 23"/>
                <a:gd name="T4" fmla="*/ 1 w 69"/>
                <a:gd name="T5" fmla="*/ 23 h 23"/>
                <a:gd name="T6" fmla="*/ 69 w 69"/>
                <a:gd name="T7" fmla="*/ 23 h 23"/>
                <a:gd name="T8" fmla="*/ 69 w 69"/>
                <a:gd name="T9" fmla="*/ 0 h 23"/>
                <a:gd name="T10" fmla="*/ 34 w 6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3">
                  <a:moveTo>
                    <a:pt x="34" y="0"/>
                  </a:moveTo>
                  <a:cubicBezTo>
                    <a:pt x="34" y="0"/>
                    <a:pt x="3" y="14"/>
                    <a:pt x="1" y="16"/>
                  </a:cubicBezTo>
                  <a:cubicBezTo>
                    <a:pt x="0" y="18"/>
                    <a:pt x="1" y="23"/>
                    <a:pt x="1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2"/>
            <p:cNvSpPr/>
            <p:nvPr userDrawn="1"/>
          </p:nvSpPr>
          <p:spPr bwMode="auto">
            <a:xfrm>
              <a:off x="5772943" y="2954338"/>
              <a:ext cx="282575" cy="747713"/>
            </a:xfrm>
            <a:custGeom>
              <a:avLst/>
              <a:gdLst>
                <a:gd name="T0" fmla="*/ 0 w 178"/>
                <a:gd name="T1" fmla="*/ 85 h 471"/>
                <a:gd name="T2" fmla="*/ 27 w 178"/>
                <a:gd name="T3" fmla="*/ 471 h 471"/>
                <a:gd name="T4" fmla="*/ 89 w 178"/>
                <a:gd name="T5" fmla="*/ 471 h 471"/>
                <a:gd name="T6" fmla="*/ 149 w 178"/>
                <a:gd name="T7" fmla="*/ 471 h 471"/>
                <a:gd name="T8" fmla="*/ 178 w 178"/>
                <a:gd name="T9" fmla="*/ 85 h 471"/>
                <a:gd name="T10" fmla="*/ 161 w 178"/>
                <a:gd name="T11" fmla="*/ 0 h 471"/>
                <a:gd name="T12" fmla="*/ 17 w 178"/>
                <a:gd name="T13" fmla="*/ 0 h 471"/>
                <a:gd name="T14" fmla="*/ 0 w 178"/>
                <a:gd name="T15" fmla="*/ 8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71">
                  <a:moveTo>
                    <a:pt x="0" y="85"/>
                  </a:moveTo>
                  <a:lnTo>
                    <a:pt x="27" y="471"/>
                  </a:lnTo>
                  <a:lnTo>
                    <a:pt x="89" y="471"/>
                  </a:lnTo>
                  <a:lnTo>
                    <a:pt x="149" y="471"/>
                  </a:lnTo>
                  <a:lnTo>
                    <a:pt x="178" y="85"/>
                  </a:lnTo>
                  <a:lnTo>
                    <a:pt x="161" y="0"/>
                  </a:lnTo>
                  <a:lnTo>
                    <a:pt x="17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333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63"/>
            <p:cNvSpPr>
              <a:spLocks noChangeArrowheads="1"/>
            </p:cNvSpPr>
            <p:nvPr userDrawn="1"/>
          </p:nvSpPr>
          <p:spPr bwMode="auto">
            <a:xfrm>
              <a:off x="5884068" y="2524126"/>
              <a:ext cx="60325" cy="122238"/>
            </a:xfrm>
            <a:prstGeom prst="rect">
              <a:avLst/>
            </a:pr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4"/>
            <p:cNvSpPr/>
            <p:nvPr userDrawn="1"/>
          </p:nvSpPr>
          <p:spPr bwMode="auto">
            <a:xfrm>
              <a:off x="5696743" y="2774951"/>
              <a:ext cx="76200" cy="401638"/>
            </a:xfrm>
            <a:custGeom>
              <a:avLst/>
              <a:gdLst>
                <a:gd name="T0" fmla="*/ 23 w 28"/>
                <a:gd name="T1" fmla="*/ 129 h 148"/>
                <a:gd name="T2" fmla="*/ 26 w 28"/>
                <a:gd name="T3" fmla="*/ 125 h 148"/>
                <a:gd name="T4" fmla="*/ 20 w 28"/>
                <a:gd name="T5" fmla="*/ 117 h 148"/>
                <a:gd name="T6" fmla="*/ 20 w 28"/>
                <a:gd name="T7" fmla="*/ 117 h 148"/>
                <a:gd name="T8" fmla="*/ 20 w 28"/>
                <a:gd name="T9" fmla="*/ 117 h 148"/>
                <a:gd name="T10" fmla="*/ 22 w 28"/>
                <a:gd name="T11" fmla="*/ 50 h 148"/>
                <a:gd name="T12" fmla="*/ 22 w 28"/>
                <a:gd name="T13" fmla="*/ 37 h 148"/>
                <a:gd name="T14" fmla="*/ 27 w 28"/>
                <a:gd name="T15" fmla="*/ 5 h 148"/>
                <a:gd name="T16" fmla="*/ 6 w 28"/>
                <a:gd name="T17" fmla="*/ 0 h 148"/>
                <a:gd name="T18" fmla="*/ 0 w 28"/>
                <a:gd name="T19" fmla="*/ 39 h 148"/>
                <a:gd name="T20" fmla="*/ 6 w 28"/>
                <a:gd name="T21" fmla="*/ 116 h 148"/>
                <a:gd name="T22" fmla="*/ 1 w 28"/>
                <a:gd name="T23" fmla="*/ 135 h 148"/>
                <a:gd name="T24" fmla="*/ 15 w 28"/>
                <a:gd name="T25" fmla="*/ 148 h 148"/>
                <a:gd name="T26" fmla="*/ 28 w 28"/>
                <a:gd name="T27" fmla="*/ 136 h 148"/>
                <a:gd name="T28" fmla="*/ 23 w 28"/>
                <a:gd name="T2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48">
                  <a:moveTo>
                    <a:pt x="23" y="129"/>
                  </a:moveTo>
                  <a:cubicBezTo>
                    <a:pt x="23" y="129"/>
                    <a:pt x="25" y="128"/>
                    <a:pt x="26" y="125"/>
                  </a:cubicBezTo>
                  <a:cubicBezTo>
                    <a:pt x="26" y="122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24"/>
                    <a:pt x="0" y="131"/>
                    <a:pt x="1" y="135"/>
                  </a:cubicBezTo>
                  <a:cubicBezTo>
                    <a:pt x="5" y="140"/>
                    <a:pt x="10" y="148"/>
                    <a:pt x="15" y="148"/>
                  </a:cubicBezTo>
                  <a:cubicBezTo>
                    <a:pt x="19" y="146"/>
                    <a:pt x="25" y="143"/>
                    <a:pt x="28" y="136"/>
                  </a:cubicBezTo>
                  <a:cubicBezTo>
                    <a:pt x="27" y="132"/>
                    <a:pt x="23" y="129"/>
                    <a:pt x="23" y="129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5"/>
            <p:cNvSpPr/>
            <p:nvPr userDrawn="1"/>
          </p:nvSpPr>
          <p:spPr bwMode="auto">
            <a:xfrm>
              <a:off x="5703093" y="2774951"/>
              <a:ext cx="66675" cy="84138"/>
            </a:xfrm>
            <a:custGeom>
              <a:avLst/>
              <a:gdLst>
                <a:gd name="T0" fmla="*/ 42 w 42"/>
                <a:gd name="T1" fmla="*/ 8 h 53"/>
                <a:gd name="T2" fmla="*/ 36 w 42"/>
                <a:gd name="T3" fmla="*/ 53 h 53"/>
                <a:gd name="T4" fmla="*/ 0 w 42"/>
                <a:gd name="T5" fmla="*/ 44 h 53"/>
                <a:gd name="T6" fmla="*/ 6 w 42"/>
                <a:gd name="T7" fmla="*/ 0 h 53"/>
                <a:gd name="T8" fmla="*/ 42 w 42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3">
                  <a:moveTo>
                    <a:pt x="42" y="8"/>
                  </a:moveTo>
                  <a:lnTo>
                    <a:pt x="36" y="53"/>
                  </a:lnTo>
                  <a:lnTo>
                    <a:pt x="0" y="44"/>
                  </a:lnTo>
                  <a:lnTo>
                    <a:pt x="6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6"/>
            <p:cNvSpPr/>
            <p:nvPr userDrawn="1"/>
          </p:nvSpPr>
          <p:spPr bwMode="auto">
            <a:xfrm>
              <a:off x="6058693" y="2782888"/>
              <a:ext cx="76200" cy="401638"/>
            </a:xfrm>
            <a:custGeom>
              <a:avLst/>
              <a:gdLst>
                <a:gd name="T0" fmla="*/ 5 w 28"/>
                <a:gd name="T1" fmla="*/ 128 h 148"/>
                <a:gd name="T2" fmla="*/ 3 w 28"/>
                <a:gd name="T3" fmla="*/ 124 h 148"/>
                <a:gd name="T4" fmla="*/ 8 w 28"/>
                <a:gd name="T5" fmla="*/ 116 h 148"/>
                <a:gd name="T6" fmla="*/ 9 w 28"/>
                <a:gd name="T7" fmla="*/ 116 h 148"/>
                <a:gd name="T8" fmla="*/ 8 w 28"/>
                <a:gd name="T9" fmla="*/ 116 h 148"/>
                <a:gd name="T10" fmla="*/ 6 w 28"/>
                <a:gd name="T11" fmla="*/ 50 h 148"/>
                <a:gd name="T12" fmla="*/ 6 w 28"/>
                <a:gd name="T13" fmla="*/ 36 h 148"/>
                <a:gd name="T14" fmla="*/ 2 w 28"/>
                <a:gd name="T15" fmla="*/ 5 h 148"/>
                <a:gd name="T16" fmla="*/ 23 w 28"/>
                <a:gd name="T17" fmla="*/ 0 h 148"/>
                <a:gd name="T18" fmla="*/ 28 w 28"/>
                <a:gd name="T19" fmla="*/ 39 h 148"/>
                <a:gd name="T20" fmla="*/ 22 w 28"/>
                <a:gd name="T21" fmla="*/ 116 h 148"/>
                <a:gd name="T22" fmla="*/ 27 w 28"/>
                <a:gd name="T23" fmla="*/ 135 h 148"/>
                <a:gd name="T24" fmla="*/ 14 w 28"/>
                <a:gd name="T25" fmla="*/ 148 h 148"/>
                <a:gd name="T26" fmla="*/ 0 w 28"/>
                <a:gd name="T27" fmla="*/ 136 h 148"/>
                <a:gd name="T28" fmla="*/ 5 w 28"/>
                <a:gd name="T29" fmla="*/ 12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48">
                  <a:moveTo>
                    <a:pt x="5" y="128"/>
                  </a:moveTo>
                  <a:cubicBezTo>
                    <a:pt x="5" y="128"/>
                    <a:pt x="3" y="127"/>
                    <a:pt x="3" y="124"/>
                  </a:cubicBezTo>
                  <a:cubicBezTo>
                    <a:pt x="2" y="121"/>
                    <a:pt x="8" y="116"/>
                    <a:pt x="8" y="116"/>
                  </a:cubicBezTo>
                  <a:cubicBezTo>
                    <a:pt x="8" y="116"/>
                    <a:pt x="8" y="116"/>
                    <a:pt x="9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2" y="123"/>
                    <a:pt x="28" y="131"/>
                    <a:pt x="27" y="135"/>
                  </a:cubicBezTo>
                  <a:cubicBezTo>
                    <a:pt x="24" y="139"/>
                    <a:pt x="18" y="148"/>
                    <a:pt x="14" y="148"/>
                  </a:cubicBezTo>
                  <a:cubicBezTo>
                    <a:pt x="9" y="146"/>
                    <a:pt x="3" y="142"/>
                    <a:pt x="0" y="136"/>
                  </a:cubicBezTo>
                  <a:cubicBezTo>
                    <a:pt x="1" y="132"/>
                    <a:pt x="5" y="128"/>
                    <a:pt x="5" y="12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7"/>
            <p:cNvSpPr/>
            <p:nvPr userDrawn="1"/>
          </p:nvSpPr>
          <p:spPr bwMode="auto">
            <a:xfrm>
              <a:off x="6063456" y="2782888"/>
              <a:ext cx="65088" cy="84138"/>
            </a:xfrm>
            <a:custGeom>
              <a:avLst/>
              <a:gdLst>
                <a:gd name="T0" fmla="*/ 0 w 41"/>
                <a:gd name="T1" fmla="*/ 8 h 53"/>
                <a:gd name="T2" fmla="*/ 7 w 41"/>
                <a:gd name="T3" fmla="*/ 53 h 53"/>
                <a:gd name="T4" fmla="*/ 41 w 41"/>
                <a:gd name="T5" fmla="*/ 44 h 53"/>
                <a:gd name="T6" fmla="*/ 36 w 41"/>
                <a:gd name="T7" fmla="*/ 0 h 53"/>
                <a:gd name="T8" fmla="*/ 0 w 41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3">
                  <a:moveTo>
                    <a:pt x="0" y="8"/>
                  </a:moveTo>
                  <a:lnTo>
                    <a:pt x="7" y="53"/>
                  </a:lnTo>
                  <a:lnTo>
                    <a:pt x="41" y="44"/>
                  </a:lnTo>
                  <a:lnTo>
                    <a:pt x="3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8"/>
            <p:cNvSpPr/>
            <p:nvPr userDrawn="1"/>
          </p:nvSpPr>
          <p:spPr bwMode="auto">
            <a:xfrm>
              <a:off x="5696743" y="2586038"/>
              <a:ext cx="431800" cy="482600"/>
            </a:xfrm>
            <a:custGeom>
              <a:avLst/>
              <a:gdLst>
                <a:gd name="T0" fmla="*/ 155 w 159"/>
                <a:gd name="T1" fmla="*/ 57 h 177"/>
                <a:gd name="T2" fmla="*/ 145 w 159"/>
                <a:gd name="T3" fmla="*/ 18 h 177"/>
                <a:gd name="T4" fmla="*/ 93 w 159"/>
                <a:gd name="T5" fmla="*/ 1 h 177"/>
                <a:gd name="T6" fmla="*/ 81 w 159"/>
                <a:gd name="T7" fmla="*/ 17 h 177"/>
                <a:gd name="T8" fmla="*/ 68 w 159"/>
                <a:gd name="T9" fmla="*/ 1 h 177"/>
                <a:gd name="T10" fmla="*/ 16 w 159"/>
                <a:gd name="T11" fmla="*/ 18 h 177"/>
                <a:gd name="T12" fmla="*/ 7 w 159"/>
                <a:gd name="T13" fmla="*/ 58 h 177"/>
                <a:gd name="T14" fmla="*/ 7 w 159"/>
                <a:gd name="T15" fmla="*/ 58 h 177"/>
                <a:gd name="T16" fmla="*/ 7 w 159"/>
                <a:gd name="T17" fmla="*/ 58 h 177"/>
                <a:gd name="T18" fmla="*/ 7 w 159"/>
                <a:gd name="T19" fmla="*/ 58 h 177"/>
                <a:gd name="T20" fmla="*/ 0 w 159"/>
                <a:gd name="T21" fmla="*/ 90 h 177"/>
                <a:gd name="T22" fmla="*/ 28 w 159"/>
                <a:gd name="T23" fmla="*/ 97 h 177"/>
                <a:gd name="T24" fmla="*/ 32 w 159"/>
                <a:gd name="T25" fmla="*/ 58 h 177"/>
                <a:gd name="T26" fmla="*/ 32 w 159"/>
                <a:gd name="T27" fmla="*/ 58 h 177"/>
                <a:gd name="T28" fmla="*/ 30 w 159"/>
                <a:gd name="T29" fmla="*/ 173 h 177"/>
                <a:gd name="T30" fmla="*/ 132 w 159"/>
                <a:gd name="T31" fmla="*/ 177 h 177"/>
                <a:gd name="T32" fmla="*/ 129 w 159"/>
                <a:gd name="T33" fmla="*/ 58 h 177"/>
                <a:gd name="T34" fmla="*/ 129 w 159"/>
                <a:gd name="T35" fmla="*/ 58 h 177"/>
                <a:gd name="T36" fmla="*/ 135 w 159"/>
                <a:gd name="T37" fmla="*/ 100 h 177"/>
                <a:gd name="T38" fmla="*/ 159 w 159"/>
                <a:gd name="T39" fmla="*/ 96 h 177"/>
                <a:gd name="T40" fmla="*/ 155 w 159"/>
                <a:gd name="T41" fmla="*/ 5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177">
                  <a:moveTo>
                    <a:pt x="155" y="57"/>
                  </a:moveTo>
                  <a:cubicBezTo>
                    <a:pt x="154" y="30"/>
                    <a:pt x="145" y="18"/>
                    <a:pt x="145" y="18"/>
                  </a:cubicBezTo>
                  <a:cubicBezTo>
                    <a:pt x="144" y="9"/>
                    <a:pt x="94" y="0"/>
                    <a:pt x="93" y="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17" y="9"/>
                    <a:pt x="16" y="18"/>
                  </a:cubicBezTo>
                  <a:cubicBezTo>
                    <a:pt x="16" y="18"/>
                    <a:pt x="11" y="29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59" y="96"/>
                    <a:pt x="159" y="96"/>
                    <a:pt x="159" y="96"/>
                  </a:cubicBezTo>
                  <a:lnTo>
                    <a:pt x="155" y="5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/>
            <p:nvPr userDrawn="1"/>
          </p:nvSpPr>
          <p:spPr bwMode="auto">
            <a:xfrm>
              <a:off x="5818981" y="2397126"/>
              <a:ext cx="198438" cy="141288"/>
            </a:xfrm>
            <a:custGeom>
              <a:avLst/>
              <a:gdLst>
                <a:gd name="T0" fmla="*/ 4 w 73"/>
                <a:gd name="T1" fmla="*/ 12 h 52"/>
                <a:gd name="T2" fmla="*/ 18 w 73"/>
                <a:gd name="T3" fmla="*/ 52 h 52"/>
                <a:gd name="T4" fmla="*/ 53 w 73"/>
                <a:gd name="T5" fmla="*/ 52 h 52"/>
                <a:gd name="T6" fmla="*/ 66 w 73"/>
                <a:gd name="T7" fmla="*/ 12 h 52"/>
                <a:gd name="T8" fmla="*/ 38 w 73"/>
                <a:gd name="T9" fmla="*/ 0 h 52"/>
                <a:gd name="T10" fmla="*/ 4 w 73"/>
                <a:gd name="T1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2">
                  <a:moveTo>
                    <a:pt x="4" y="12"/>
                  </a:moveTo>
                  <a:cubicBezTo>
                    <a:pt x="0" y="21"/>
                    <a:pt x="10" y="52"/>
                    <a:pt x="18" y="52"/>
                  </a:cubicBezTo>
                  <a:cubicBezTo>
                    <a:pt x="25" y="52"/>
                    <a:pt x="45" y="52"/>
                    <a:pt x="53" y="52"/>
                  </a:cubicBezTo>
                  <a:cubicBezTo>
                    <a:pt x="60" y="52"/>
                    <a:pt x="73" y="19"/>
                    <a:pt x="66" y="12"/>
                  </a:cubicBezTo>
                  <a:cubicBezTo>
                    <a:pt x="58" y="7"/>
                    <a:pt x="38" y="0"/>
                    <a:pt x="38" y="0"/>
                  </a:cubicBezTo>
                  <a:cubicBezTo>
                    <a:pt x="38" y="0"/>
                    <a:pt x="11" y="7"/>
                    <a:pt x="4" y="12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0"/>
            <p:cNvSpPr/>
            <p:nvPr userDrawn="1"/>
          </p:nvSpPr>
          <p:spPr bwMode="auto">
            <a:xfrm>
              <a:off x="5814218" y="2428876"/>
              <a:ext cx="38100" cy="52388"/>
            </a:xfrm>
            <a:custGeom>
              <a:avLst/>
              <a:gdLst>
                <a:gd name="T0" fmla="*/ 10 w 14"/>
                <a:gd name="T1" fmla="*/ 18 h 19"/>
                <a:gd name="T2" fmla="*/ 1 w 14"/>
                <a:gd name="T3" fmla="*/ 11 h 19"/>
                <a:gd name="T4" fmla="*/ 7 w 14"/>
                <a:gd name="T5" fmla="*/ 1 h 19"/>
                <a:gd name="T6" fmla="*/ 10 w 1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6" y="19"/>
                    <a:pt x="2" y="16"/>
                    <a:pt x="1" y="11"/>
                  </a:cubicBezTo>
                  <a:cubicBezTo>
                    <a:pt x="0" y="7"/>
                    <a:pt x="3" y="2"/>
                    <a:pt x="7" y="1"/>
                  </a:cubicBezTo>
                  <a:cubicBezTo>
                    <a:pt x="11" y="0"/>
                    <a:pt x="14" y="17"/>
                    <a:pt x="10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1"/>
            <p:cNvSpPr/>
            <p:nvPr userDrawn="1"/>
          </p:nvSpPr>
          <p:spPr bwMode="auto">
            <a:xfrm>
              <a:off x="5977731" y="2428876"/>
              <a:ext cx="38100" cy="52388"/>
            </a:xfrm>
            <a:custGeom>
              <a:avLst/>
              <a:gdLst>
                <a:gd name="T0" fmla="*/ 4 w 14"/>
                <a:gd name="T1" fmla="*/ 18 h 19"/>
                <a:gd name="T2" fmla="*/ 13 w 14"/>
                <a:gd name="T3" fmla="*/ 11 h 19"/>
                <a:gd name="T4" fmla="*/ 7 w 14"/>
                <a:gd name="T5" fmla="*/ 1 h 19"/>
                <a:gd name="T6" fmla="*/ 4 w 1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4" y="18"/>
                  </a:moveTo>
                  <a:cubicBezTo>
                    <a:pt x="8" y="19"/>
                    <a:pt x="12" y="16"/>
                    <a:pt x="13" y="11"/>
                  </a:cubicBezTo>
                  <a:cubicBezTo>
                    <a:pt x="14" y="7"/>
                    <a:pt x="11" y="2"/>
                    <a:pt x="7" y="1"/>
                  </a:cubicBezTo>
                  <a:cubicBezTo>
                    <a:pt x="3" y="0"/>
                    <a:pt x="0" y="17"/>
                    <a:pt x="4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2"/>
            <p:cNvSpPr/>
            <p:nvPr userDrawn="1"/>
          </p:nvSpPr>
          <p:spPr bwMode="auto">
            <a:xfrm>
              <a:off x="5826918" y="2347913"/>
              <a:ext cx="177800" cy="214313"/>
            </a:xfrm>
            <a:custGeom>
              <a:avLst/>
              <a:gdLst>
                <a:gd name="T0" fmla="*/ 32 w 65"/>
                <a:gd name="T1" fmla="*/ 79 h 79"/>
                <a:gd name="T2" fmla="*/ 61 w 65"/>
                <a:gd name="T3" fmla="*/ 20 h 79"/>
                <a:gd name="T4" fmla="*/ 33 w 65"/>
                <a:gd name="T5" fmla="*/ 0 h 79"/>
                <a:gd name="T6" fmla="*/ 4 w 65"/>
                <a:gd name="T7" fmla="*/ 20 h 79"/>
                <a:gd name="T8" fmla="*/ 32 w 6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9">
                  <a:moveTo>
                    <a:pt x="32" y="79"/>
                  </a:moveTo>
                  <a:cubicBezTo>
                    <a:pt x="65" y="79"/>
                    <a:pt x="61" y="20"/>
                    <a:pt x="61" y="20"/>
                  </a:cubicBezTo>
                  <a:cubicBezTo>
                    <a:pt x="61" y="20"/>
                    <a:pt x="60" y="0"/>
                    <a:pt x="33" y="0"/>
                  </a:cubicBezTo>
                  <a:cubicBezTo>
                    <a:pt x="10" y="0"/>
                    <a:pt x="4" y="20"/>
                    <a:pt x="4" y="20"/>
                  </a:cubicBezTo>
                  <a:cubicBezTo>
                    <a:pt x="4" y="20"/>
                    <a:pt x="0" y="79"/>
                    <a:pt x="32" y="79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"/>
            <p:cNvSpPr/>
            <p:nvPr userDrawn="1"/>
          </p:nvSpPr>
          <p:spPr bwMode="auto">
            <a:xfrm>
              <a:off x="5803106" y="2322513"/>
              <a:ext cx="225425" cy="128588"/>
            </a:xfrm>
            <a:custGeom>
              <a:avLst/>
              <a:gdLst>
                <a:gd name="T0" fmla="*/ 9 w 83"/>
                <a:gd name="T1" fmla="*/ 41 h 47"/>
                <a:gd name="T2" fmla="*/ 15 w 83"/>
                <a:gd name="T3" fmla="*/ 46 h 47"/>
                <a:gd name="T4" fmla="*/ 16 w 83"/>
                <a:gd name="T5" fmla="*/ 25 h 47"/>
                <a:gd name="T6" fmla="*/ 55 w 83"/>
                <a:gd name="T7" fmla="*/ 18 h 47"/>
                <a:gd name="T8" fmla="*/ 66 w 83"/>
                <a:gd name="T9" fmla="*/ 25 h 47"/>
                <a:gd name="T10" fmla="*/ 68 w 83"/>
                <a:gd name="T11" fmla="*/ 47 h 47"/>
                <a:gd name="T12" fmla="*/ 74 w 83"/>
                <a:gd name="T13" fmla="*/ 41 h 47"/>
                <a:gd name="T14" fmla="*/ 42 w 83"/>
                <a:gd name="T15" fmla="*/ 0 h 47"/>
                <a:gd name="T16" fmla="*/ 9 w 83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7">
                  <a:moveTo>
                    <a:pt x="9" y="41"/>
                  </a:moveTo>
                  <a:cubicBezTo>
                    <a:pt x="12" y="40"/>
                    <a:pt x="15" y="46"/>
                    <a:pt x="15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49" y="31"/>
                    <a:pt x="55" y="18"/>
                  </a:cubicBezTo>
                  <a:cubicBezTo>
                    <a:pt x="64" y="15"/>
                    <a:pt x="66" y="25"/>
                    <a:pt x="66" y="25"/>
                  </a:cubicBezTo>
                  <a:cubicBezTo>
                    <a:pt x="66" y="25"/>
                    <a:pt x="68" y="47"/>
                    <a:pt x="68" y="47"/>
                  </a:cubicBezTo>
                  <a:cubicBezTo>
                    <a:pt x="70" y="41"/>
                    <a:pt x="74" y="41"/>
                    <a:pt x="74" y="41"/>
                  </a:cubicBezTo>
                  <a:cubicBezTo>
                    <a:pt x="74" y="41"/>
                    <a:pt x="83" y="0"/>
                    <a:pt x="42" y="0"/>
                  </a:cubicBezTo>
                  <a:cubicBezTo>
                    <a:pt x="0" y="0"/>
                    <a:pt x="9" y="40"/>
                    <a:pt x="9" y="41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4"/>
            <p:cNvSpPr/>
            <p:nvPr userDrawn="1"/>
          </p:nvSpPr>
          <p:spPr bwMode="auto">
            <a:xfrm>
              <a:off x="6390481" y="3717926"/>
              <a:ext cx="138113" cy="46038"/>
            </a:xfrm>
            <a:custGeom>
              <a:avLst/>
              <a:gdLst>
                <a:gd name="T0" fmla="*/ 26 w 51"/>
                <a:gd name="T1" fmla="*/ 0 h 17"/>
                <a:gd name="T2" fmla="*/ 50 w 51"/>
                <a:gd name="T3" fmla="*/ 12 h 17"/>
                <a:gd name="T4" fmla="*/ 50 w 51"/>
                <a:gd name="T5" fmla="*/ 17 h 17"/>
                <a:gd name="T6" fmla="*/ 0 w 51"/>
                <a:gd name="T7" fmla="*/ 17 h 17"/>
                <a:gd name="T8" fmla="*/ 0 w 51"/>
                <a:gd name="T9" fmla="*/ 0 h 17"/>
                <a:gd name="T10" fmla="*/ 26 w 5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26" y="0"/>
                  </a:moveTo>
                  <a:cubicBezTo>
                    <a:pt x="26" y="0"/>
                    <a:pt x="49" y="10"/>
                    <a:pt x="50" y="12"/>
                  </a:cubicBezTo>
                  <a:cubicBezTo>
                    <a:pt x="51" y="13"/>
                    <a:pt x="50" y="17"/>
                    <a:pt x="5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"/>
            <p:cNvSpPr/>
            <p:nvPr userDrawn="1"/>
          </p:nvSpPr>
          <p:spPr bwMode="auto">
            <a:xfrm>
              <a:off x="6252368" y="3717926"/>
              <a:ext cx="138113" cy="46038"/>
            </a:xfrm>
            <a:custGeom>
              <a:avLst/>
              <a:gdLst>
                <a:gd name="T0" fmla="*/ 25 w 51"/>
                <a:gd name="T1" fmla="*/ 0 h 17"/>
                <a:gd name="T2" fmla="*/ 1 w 51"/>
                <a:gd name="T3" fmla="*/ 12 h 17"/>
                <a:gd name="T4" fmla="*/ 1 w 51"/>
                <a:gd name="T5" fmla="*/ 17 h 17"/>
                <a:gd name="T6" fmla="*/ 51 w 51"/>
                <a:gd name="T7" fmla="*/ 17 h 17"/>
                <a:gd name="T8" fmla="*/ 51 w 51"/>
                <a:gd name="T9" fmla="*/ 0 h 17"/>
                <a:gd name="T10" fmla="*/ 25 w 5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25" y="0"/>
                  </a:moveTo>
                  <a:cubicBezTo>
                    <a:pt x="25" y="0"/>
                    <a:pt x="2" y="10"/>
                    <a:pt x="1" y="12"/>
                  </a:cubicBezTo>
                  <a:cubicBezTo>
                    <a:pt x="0" y="13"/>
                    <a:pt x="1" y="17"/>
                    <a:pt x="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6"/>
            <p:cNvSpPr/>
            <p:nvPr userDrawn="1"/>
          </p:nvSpPr>
          <p:spPr bwMode="auto">
            <a:xfrm>
              <a:off x="6246018" y="3027363"/>
              <a:ext cx="296863" cy="690563"/>
            </a:xfrm>
            <a:custGeom>
              <a:avLst/>
              <a:gdLst>
                <a:gd name="T0" fmla="*/ 0 w 187"/>
                <a:gd name="T1" fmla="*/ 79 h 435"/>
                <a:gd name="T2" fmla="*/ 46 w 187"/>
                <a:gd name="T3" fmla="*/ 435 h 435"/>
                <a:gd name="T4" fmla="*/ 91 w 187"/>
                <a:gd name="T5" fmla="*/ 435 h 435"/>
                <a:gd name="T6" fmla="*/ 135 w 187"/>
                <a:gd name="T7" fmla="*/ 435 h 435"/>
                <a:gd name="T8" fmla="*/ 187 w 187"/>
                <a:gd name="T9" fmla="*/ 75 h 435"/>
                <a:gd name="T10" fmla="*/ 159 w 187"/>
                <a:gd name="T11" fmla="*/ 0 h 435"/>
                <a:gd name="T12" fmla="*/ 26 w 187"/>
                <a:gd name="T13" fmla="*/ 0 h 435"/>
                <a:gd name="T14" fmla="*/ 0 w 187"/>
                <a:gd name="T15" fmla="*/ 7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435">
                  <a:moveTo>
                    <a:pt x="0" y="79"/>
                  </a:moveTo>
                  <a:lnTo>
                    <a:pt x="46" y="435"/>
                  </a:lnTo>
                  <a:lnTo>
                    <a:pt x="91" y="435"/>
                  </a:lnTo>
                  <a:lnTo>
                    <a:pt x="135" y="435"/>
                  </a:lnTo>
                  <a:lnTo>
                    <a:pt x="187" y="75"/>
                  </a:lnTo>
                  <a:lnTo>
                    <a:pt x="159" y="0"/>
                  </a:lnTo>
                  <a:lnTo>
                    <a:pt x="26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7"/>
            <p:cNvSpPr/>
            <p:nvPr userDrawn="1"/>
          </p:nvSpPr>
          <p:spPr bwMode="auto">
            <a:xfrm>
              <a:off x="6292056" y="2474913"/>
              <a:ext cx="204788" cy="204788"/>
            </a:xfrm>
            <a:custGeom>
              <a:avLst/>
              <a:gdLst>
                <a:gd name="T0" fmla="*/ 5 w 75"/>
                <a:gd name="T1" fmla="*/ 12 h 75"/>
                <a:gd name="T2" fmla="*/ 5 w 75"/>
                <a:gd name="T3" fmla="*/ 62 h 75"/>
                <a:gd name="T4" fmla="*/ 71 w 75"/>
                <a:gd name="T5" fmla="*/ 61 h 75"/>
                <a:gd name="T6" fmla="*/ 68 w 75"/>
                <a:gd name="T7" fmla="*/ 13 h 75"/>
                <a:gd name="T8" fmla="*/ 39 w 75"/>
                <a:gd name="T9" fmla="*/ 0 h 75"/>
                <a:gd name="T10" fmla="*/ 5 w 75"/>
                <a:gd name="T11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5">
                  <a:moveTo>
                    <a:pt x="5" y="12"/>
                  </a:moveTo>
                  <a:cubicBezTo>
                    <a:pt x="0" y="21"/>
                    <a:pt x="16" y="50"/>
                    <a:pt x="5" y="62"/>
                  </a:cubicBezTo>
                  <a:cubicBezTo>
                    <a:pt x="12" y="62"/>
                    <a:pt x="35" y="75"/>
                    <a:pt x="71" y="61"/>
                  </a:cubicBezTo>
                  <a:cubicBezTo>
                    <a:pt x="58" y="52"/>
                    <a:pt x="75" y="19"/>
                    <a:pt x="68" y="13"/>
                  </a:cubicBezTo>
                  <a:cubicBezTo>
                    <a:pt x="60" y="7"/>
                    <a:pt x="39" y="0"/>
                    <a:pt x="39" y="0"/>
                  </a:cubicBezTo>
                  <a:cubicBezTo>
                    <a:pt x="39" y="0"/>
                    <a:pt x="11" y="7"/>
                    <a:pt x="5" y="1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78"/>
            <p:cNvSpPr>
              <a:spLocks noChangeArrowheads="1"/>
            </p:cNvSpPr>
            <p:nvPr userDrawn="1"/>
          </p:nvSpPr>
          <p:spPr bwMode="auto">
            <a:xfrm>
              <a:off x="6360318" y="2605088"/>
              <a:ext cx="61913" cy="87313"/>
            </a:xfrm>
            <a:prstGeom prst="rect">
              <a:avLst/>
            </a:pr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"/>
            <p:cNvSpPr/>
            <p:nvPr userDrawn="1"/>
          </p:nvSpPr>
          <p:spPr bwMode="auto">
            <a:xfrm>
              <a:off x="6185693" y="3114676"/>
              <a:ext cx="66675" cy="73025"/>
            </a:xfrm>
            <a:custGeom>
              <a:avLst/>
              <a:gdLst>
                <a:gd name="T0" fmla="*/ 19 w 24"/>
                <a:gd name="T1" fmla="*/ 10 h 27"/>
                <a:gd name="T2" fmla="*/ 22 w 24"/>
                <a:gd name="T3" fmla="*/ 7 h 27"/>
                <a:gd name="T4" fmla="*/ 17 w 24"/>
                <a:gd name="T5" fmla="*/ 0 h 27"/>
                <a:gd name="T6" fmla="*/ 17 w 24"/>
                <a:gd name="T7" fmla="*/ 0 h 27"/>
                <a:gd name="T8" fmla="*/ 17 w 24"/>
                <a:gd name="T9" fmla="*/ 0 h 27"/>
                <a:gd name="T10" fmla="*/ 5 w 24"/>
                <a:gd name="T11" fmla="*/ 0 h 27"/>
                <a:gd name="T12" fmla="*/ 1 w 24"/>
                <a:gd name="T13" fmla="*/ 16 h 27"/>
                <a:gd name="T14" fmla="*/ 12 w 24"/>
                <a:gd name="T15" fmla="*/ 27 h 27"/>
                <a:gd name="T16" fmla="*/ 24 w 24"/>
                <a:gd name="T17" fmla="*/ 16 h 27"/>
                <a:gd name="T18" fmla="*/ 19 w 24"/>
                <a:gd name="T1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7">
                  <a:moveTo>
                    <a:pt x="19" y="10"/>
                  </a:moveTo>
                  <a:cubicBezTo>
                    <a:pt x="19" y="10"/>
                    <a:pt x="21" y="9"/>
                    <a:pt x="22" y="7"/>
                  </a:cubicBezTo>
                  <a:cubicBezTo>
                    <a:pt x="22" y="4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0" y="12"/>
                    <a:pt x="1" y="16"/>
                  </a:cubicBezTo>
                  <a:cubicBezTo>
                    <a:pt x="4" y="19"/>
                    <a:pt x="9" y="27"/>
                    <a:pt x="12" y="27"/>
                  </a:cubicBezTo>
                  <a:cubicBezTo>
                    <a:pt x="16" y="25"/>
                    <a:pt x="22" y="22"/>
                    <a:pt x="24" y="16"/>
                  </a:cubicBezTo>
                  <a:cubicBezTo>
                    <a:pt x="23" y="13"/>
                    <a:pt x="19" y="10"/>
                    <a:pt x="19" y="10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0"/>
            <p:cNvSpPr/>
            <p:nvPr userDrawn="1"/>
          </p:nvSpPr>
          <p:spPr bwMode="auto">
            <a:xfrm>
              <a:off x="6188868" y="2676526"/>
              <a:ext cx="117475" cy="454025"/>
            </a:xfrm>
            <a:custGeom>
              <a:avLst/>
              <a:gdLst>
                <a:gd name="T0" fmla="*/ 32 w 43"/>
                <a:gd name="T1" fmla="*/ 1 h 167"/>
                <a:gd name="T2" fmla="*/ 3 w 43"/>
                <a:gd name="T3" fmla="*/ 101 h 167"/>
                <a:gd name="T4" fmla="*/ 0 w 43"/>
                <a:gd name="T5" fmla="*/ 166 h 167"/>
                <a:gd name="T6" fmla="*/ 21 w 43"/>
                <a:gd name="T7" fmla="*/ 167 h 167"/>
                <a:gd name="T8" fmla="*/ 21 w 43"/>
                <a:gd name="T9" fmla="*/ 105 h 167"/>
                <a:gd name="T10" fmla="*/ 43 w 43"/>
                <a:gd name="T11" fmla="*/ 37 h 167"/>
                <a:gd name="T12" fmla="*/ 32 w 43"/>
                <a:gd name="T13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67">
                  <a:moveTo>
                    <a:pt x="32" y="1"/>
                  </a:moveTo>
                  <a:cubicBezTo>
                    <a:pt x="22" y="1"/>
                    <a:pt x="3" y="101"/>
                    <a:pt x="3" y="101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39" y="0"/>
                    <a:pt x="32" y="1"/>
                  </a:cubicBezTo>
                  <a:close/>
                </a:path>
              </a:pathLst>
            </a:custGeom>
            <a:solidFill>
              <a:srgbClr val="CF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1"/>
            <p:cNvSpPr/>
            <p:nvPr userDrawn="1"/>
          </p:nvSpPr>
          <p:spPr bwMode="auto">
            <a:xfrm>
              <a:off x="6531768" y="3114676"/>
              <a:ext cx="61913" cy="73025"/>
            </a:xfrm>
            <a:custGeom>
              <a:avLst/>
              <a:gdLst>
                <a:gd name="T0" fmla="*/ 4 w 23"/>
                <a:gd name="T1" fmla="*/ 10 h 27"/>
                <a:gd name="T2" fmla="*/ 2 w 23"/>
                <a:gd name="T3" fmla="*/ 7 h 27"/>
                <a:gd name="T4" fmla="*/ 6 w 23"/>
                <a:gd name="T5" fmla="*/ 0 h 27"/>
                <a:gd name="T6" fmla="*/ 7 w 23"/>
                <a:gd name="T7" fmla="*/ 0 h 27"/>
                <a:gd name="T8" fmla="*/ 6 w 23"/>
                <a:gd name="T9" fmla="*/ 0 h 27"/>
                <a:gd name="T10" fmla="*/ 18 w 23"/>
                <a:gd name="T11" fmla="*/ 0 h 27"/>
                <a:gd name="T12" fmla="*/ 22 w 23"/>
                <a:gd name="T13" fmla="*/ 16 h 27"/>
                <a:gd name="T14" fmla="*/ 11 w 23"/>
                <a:gd name="T15" fmla="*/ 27 h 27"/>
                <a:gd name="T16" fmla="*/ 0 w 23"/>
                <a:gd name="T17" fmla="*/ 16 h 27"/>
                <a:gd name="T18" fmla="*/ 4 w 23"/>
                <a:gd name="T1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4" y="10"/>
                  </a:moveTo>
                  <a:cubicBezTo>
                    <a:pt x="4" y="10"/>
                    <a:pt x="2" y="9"/>
                    <a:pt x="2" y="7"/>
                  </a:cubicBezTo>
                  <a:cubicBezTo>
                    <a:pt x="1" y="4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6"/>
                    <a:pt x="23" y="12"/>
                    <a:pt x="22" y="16"/>
                  </a:cubicBezTo>
                  <a:cubicBezTo>
                    <a:pt x="19" y="19"/>
                    <a:pt x="15" y="27"/>
                    <a:pt x="11" y="27"/>
                  </a:cubicBezTo>
                  <a:cubicBezTo>
                    <a:pt x="7" y="25"/>
                    <a:pt x="2" y="22"/>
                    <a:pt x="0" y="16"/>
                  </a:cubicBezTo>
                  <a:cubicBezTo>
                    <a:pt x="1" y="13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2"/>
            <p:cNvSpPr/>
            <p:nvPr userDrawn="1"/>
          </p:nvSpPr>
          <p:spPr bwMode="auto">
            <a:xfrm>
              <a:off x="6477793" y="2676526"/>
              <a:ext cx="114300" cy="454025"/>
            </a:xfrm>
            <a:custGeom>
              <a:avLst/>
              <a:gdLst>
                <a:gd name="T0" fmla="*/ 10 w 42"/>
                <a:gd name="T1" fmla="*/ 1 h 167"/>
                <a:gd name="T2" fmla="*/ 39 w 42"/>
                <a:gd name="T3" fmla="*/ 101 h 167"/>
                <a:gd name="T4" fmla="*/ 42 w 42"/>
                <a:gd name="T5" fmla="*/ 166 h 167"/>
                <a:gd name="T6" fmla="*/ 21 w 42"/>
                <a:gd name="T7" fmla="*/ 167 h 167"/>
                <a:gd name="T8" fmla="*/ 21 w 42"/>
                <a:gd name="T9" fmla="*/ 105 h 167"/>
                <a:gd name="T10" fmla="*/ 0 w 42"/>
                <a:gd name="T11" fmla="*/ 37 h 167"/>
                <a:gd name="T12" fmla="*/ 10 w 42"/>
                <a:gd name="T13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67">
                  <a:moveTo>
                    <a:pt x="10" y="1"/>
                  </a:moveTo>
                  <a:cubicBezTo>
                    <a:pt x="21" y="1"/>
                    <a:pt x="39" y="101"/>
                    <a:pt x="39" y="101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3" y="0"/>
                    <a:pt x="10" y="1"/>
                  </a:cubicBezTo>
                  <a:close/>
                </a:path>
              </a:pathLst>
            </a:custGeom>
            <a:solidFill>
              <a:srgbClr val="CF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3"/>
            <p:cNvSpPr/>
            <p:nvPr userDrawn="1"/>
          </p:nvSpPr>
          <p:spPr bwMode="auto">
            <a:xfrm>
              <a:off x="6287293" y="2509838"/>
              <a:ext cx="41275" cy="52388"/>
            </a:xfrm>
            <a:custGeom>
              <a:avLst/>
              <a:gdLst>
                <a:gd name="T0" fmla="*/ 11 w 15"/>
                <a:gd name="T1" fmla="*/ 18 h 19"/>
                <a:gd name="T2" fmla="*/ 1 w 15"/>
                <a:gd name="T3" fmla="*/ 11 h 19"/>
                <a:gd name="T4" fmla="*/ 7 w 15"/>
                <a:gd name="T5" fmla="*/ 0 h 19"/>
                <a:gd name="T6" fmla="*/ 11 w 15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11" y="18"/>
                  </a:moveTo>
                  <a:cubicBezTo>
                    <a:pt x="6" y="19"/>
                    <a:pt x="2" y="16"/>
                    <a:pt x="1" y="11"/>
                  </a:cubicBezTo>
                  <a:cubicBezTo>
                    <a:pt x="0" y="6"/>
                    <a:pt x="3" y="1"/>
                    <a:pt x="7" y="0"/>
                  </a:cubicBezTo>
                  <a:cubicBezTo>
                    <a:pt x="11" y="0"/>
                    <a:pt x="15" y="17"/>
                    <a:pt x="11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4"/>
            <p:cNvSpPr/>
            <p:nvPr userDrawn="1"/>
          </p:nvSpPr>
          <p:spPr bwMode="auto">
            <a:xfrm>
              <a:off x="6455568" y="2509838"/>
              <a:ext cx="38100" cy="52388"/>
            </a:xfrm>
            <a:custGeom>
              <a:avLst/>
              <a:gdLst>
                <a:gd name="T0" fmla="*/ 4 w 14"/>
                <a:gd name="T1" fmla="*/ 18 h 19"/>
                <a:gd name="T2" fmla="*/ 13 w 14"/>
                <a:gd name="T3" fmla="*/ 11 h 19"/>
                <a:gd name="T4" fmla="*/ 7 w 14"/>
                <a:gd name="T5" fmla="*/ 0 h 19"/>
                <a:gd name="T6" fmla="*/ 4 w 1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4" y="18"/>
                  </a:moveTo>
                  <a:cubicBezTo>
                    <a:pt x="8" y="19"/>
                    <a:pt x="12" y="16"/>
                    <a:pt x="13" y="11"/>
                  </a:cubicBezTo>
                  <a:cubicBezTo>
                    <a:pt x="14" y="6"/>
                    <a:pt x="12" y="1"/>
                    <a:pt x="7" y="0"/>
                  </a:cubicBezTo>
                  <a:cubicBezTo>
                    <a:pt x="3" y="0"/>
                    <a:pt x="0" y="17"/>
                    <a:pt x="4" y="1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5"/>
            <p:cNvSpPr/>
            <p:nvPr userDrawn="1"/>
          </p:nvSpPr>
          <p:spPr bwMode="auto">
            <a:xfrm>
              <a:off x="6280943" y="2425701"/>
              <a:ext cx="227013" cy="220663"/>
            </a:xfrm>
            <a:custGeom>
              <a:avLst/>
              <a:gdLst>
                <a:gd name="T0" fmla="*/ 40 w 83"/>
                <a:gd name="T1" fmla="*/ 81 h 81"/>
                <a:gd name="T2" fmla="*/ 70 w 83"/>
                <a:gd name="T3" fmla="*/ 20 h 81"/>
                <a:gd name="T4" fmla="*/ 41 w 83"/>
                <a:gd name="T5" fmla="*/ 0 h 81"/>
                <a:gd name="T6" fmla="*/ 11 w 83"/>
                <a:gd name="T7" fmla="*/ 20 h 81"/>
                <a:gd name="T8" fmla="*/ 40 w 8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1">
                  <a:moveTo>
                    <a:pt x="40" y="81"/>
                  </a:moveTo>
                  <a:cubicBezTo>
                    <a:pt x="83" y="63"/>
                    <a:pt x="70" y="20"/>
                    <a:pt x="70" y="20"/>
                  </a:cubicBezTo>
                  <a:cubicBezTo>
                    <a:pt x="70" y="20"/>
                    <a:pt x="69" y="0"/>
                    <a:pt x="41" y="0"/>
                  </a:cubicBezTo>
                  <a:cubicBezTo>
                    <a:pt x="17" y="0"/>
                    <a:pt x="11" y="20"/>
                    <a:pt x="11" y="20"/>
                  </a:cubicBezTo>
                  <a:cubicBezTo>
                    <a:pt x="11" y="20"/>
                    <a:pt x="0" y="65"/>
                    <a:pt x="40" y="81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6"/>
            <p:cNvSpPr/>
            <p:nvPr userDrawn="1"/>
          </p:nvSpPr>
          <p:spPr bwMode="auto">
            <a:xfrm>
              <a:off x="6276181" y="2398713"/>
              <a:ext cx="231775" cy="133350"/>
            </a:xfrm>
            <a:custGeom>
              <a:avLst/>
              <a:gdLst>
                <a:gd name="T0" fmla="*/ 9 w 85"/>
                <a:gd name="T1" fmla="*/ 42 h 49"/>
                <a:gd name="T2" fmla="*/ 15 w 85"/>
                <a:gd name="T3" fmla="*/ 47 h 49"/>
                <a:gd name="T4" fmla="*/ 17 w 85"/>
                <a:gd name="T5" fmla="*/ 26 h 49"/>
                <a:gd name="T6" fmla="*/ 64 w 85"/>
                <a:gd name="T7" fmla="*/ 41 h 49"/>
                <a:gd name="T8" fmla="*/ 68 w 85"/>
                <a:gd name="T9" fmla="*/ 26 h 49"/>
                <a:gd name="T10" fmla="*/ 70 w 85"/>
                <a:gd name="T11" fmla="*/ 48 h 49"/>
                <a:gd name="T12" fmla="*/ 76 w 85"/>
                <a:gd name="T13" fmla="*/ 43 h 49"/>
                <a:gd name="T14" fmla="*/ 43 w 85"/>
                <a:gd name="T15" fmla="*/ 0 h 49"/>
                <a:gd name="T16" fmla="*/ 9 w 85"/>
                <a:gd name="T1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9">
                  <a:moveTo>
                    <a:pt x="9" y="42"/>
                  </a:moveTo>
                  <a:cubicBezTo>
                    <a:pt x="12" y="41"/>
                    <a:pt x="15" y="47"/>
                    <a:pt x="15" y="4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32" y="46"/>
                    <a:pt x="64" y="41"/>
                  </a:cubicBezTo>
                  <a:cubicBezTo>
                    <a:pt x="58" y="28"/>
                    <a:pt x="68" y="26"/>
                    <a:pt x="68" y="26"/>
                  </a:cubicBezTo>
                  <a:cubicBezTo>
                    <a:pt x="68" y="26"/>
                    <a:pt x="70" y="49"/>
                    <a:pt x="70" y="48"/>
                  </a:cubicBezTo>
                  <a:cubicBezTo>
                    <a:pt x="72" y="42"/>
                    <a:pt x="76" y="43"/>
                    <a:pt x="76" y="43"/>
                  </a:cubicBezTo>
                  <a:cubicBezTo>
                    <a:pt x="76" y="43"/>
                    <a:pt x="85" y="0"/>
                    <a:pt x="43" y="0"/>
                  </a:cubicBezTo>
                  <a:cubicBezTo>
                    <a:pt x="0" y="0"/>
                    <a:pt x="9" y="41"/>
                    <a:pt x="9" y="4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7"/>
            <p:cNvSpPr/>
            <p:nvPr userDrawn="1"/>
          </p:nvSpPr>
          <p:spPr bwMode="auto">
            <a:xfrm>
              <a:off x="6368256" y="2592388"/>
              <a:ext cx="46038" cy="19050"/>
            </a:xfrm>
            <a:custGeom>
              <a:avLst/>
              <a:gdLst>
                <a:gd name="T0" fmla="*/ 8 w 17"/>
                <a:gd name="T1" fmla="*/ 7 h 7"/>
                <a:gd name="T2" fmla="*/ 17 w 17"/>
                <a:gd name="T3" fmla="*/ 3 h 7"/>
                <a:gd name="T4" fmla="*/ 11 w 17"/>
                <a:gd name="T5" fmla="*/ 0 h 7"/>
                <a:gd name="T6" fmla="*/ 8 w 17"/>
                <a:gd name="T7" fmla="*/ 2 h 7"/>
                <a:gd name="T8" fmla="*/ 6 w 17"/>
                <a:gd name="T9" fmla="*/ 0 h 7"/>
                <a:gd name="T10" fmla="*/ 0 w 17"/>
                <a:gd name="T11" fmla="*/ 3 h 7"/>
                <a:gd name="T12" fmla="*/ 8 w 1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8" y="7"/>
                  </a:moveTo>
                  <a:cubicBezTo>
                    <a:pt x="13" y="7"/>
                    <a:pt x="17" y="4"/>
                    <a:pt x="17" y="3"/>
                  </a:cubicBezTo>
                  <a:cubicBezTo>
                    <a:pt x="17" y="3"/>
                    <a:pt x="12" y="0"/>
                    <a:pt x="11" y="0"/>
                  </a:cubicBezTo>
                  <a:cubicBezTo>
                    <a:pt x="10" y="0"/>
                    <a:pt x="9" y="2"/>
                    <a:pt x="8" y="2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5" y="0"/>
                    <a:pt x="0" y="3"/>
                    <a:pt x="0" y="3"/>
                  </a:cubicBezTo>
                  <a:cubicBezTo>
                    <a:pt x="0" y="4"/>
                    <a:pt x="3" y="7"/>
                    <a:pt x="8" y="7"/>
                  </a:cubicBezTo>
                  <a:close/>
                </a:path>
              </a:pathLst>
            </a:custGeom>
            <a:solidFill>
              <a:srgbClr val="B55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8"/>
            <p:cNvSpPr/>
            <p:nvPr userDrawn="1"/>
          </p:nvSpPr>
          <p:spPr bwMode="auto">
            <a:xfrm>
              <a:off x="6261893" y="2654301"/>
              <a:ext cx="261938" cy="414338"/>
            </a:xfrm>
            <a:custGeom>
              <a:avLst/>
              <a:gdLst>
                <a:gd name="T0" fmla="*/ 8 w 96"/>
                <a:gd name="T1" fmla="*/ 127 h 152"/>
                <a:gd name="T2" fmla="*/ 0 w 96"/>
                <a:gd name="T3" fmla="*/ 152 h 152"/>
                <a:gd name="T4" fmla="*/ 96 w 96"/>
                <a:gd name="T5" fmla="*/ 152 h 152"/>
                <a:gd name="T6" fmla="*/ 86 w 96"/>
                <a:gd name="T7" fmla="*/ 124 h 152"/>
                <a:gd name="T8" fmla="*/ 82 w 96"/>
                <a:gd name="T9" fmla="*/ 58 h 152"/>
                <a:gd name="T10" fmla="*/ 87 w 96"/>
                <a:gd name="T11" fmla="*/ 44 h 152"/>
                <a:gd name="T12" fmla="*/ 84 w 96"/>
                <a:gd name="T13" fmla="*/ 32 h 152"/>
                <a:gd name="T14" fmla="*/ 90 w 96"/>
                <a:gd name="T15" fmla="*/ 9 h 152"/>
                <a:gd name="T16" fmla="*/ 62 w 96"/>
                <a:gd name="T17" fmla="*/ 0 h 152"/>
                <a:gd name="T18" fmla="*/ 62 w 96"/>
                <a:gd name="T19" fmla="*/ 0 h 152"/>
                <a:gd name="T20" fmla="*/ 60 w 96"/>
                <a:gd name="T21" fmla="*/ 0 h 152"/>
                <a:gd name="T22" fmla="*/ 49 w 96"/>
                <a:gd name="T23" fmla="*/ 13 h 152"/>
                <a:gd name="T24" fmla="*/ 47 w 96"/>
                <a:gd name="T25" fmla="*/ 14 h 152"/>
                <a:gd name="T26" fmla="*/ 46 w 96"/>
                <a:gd name="T27" fmla="*/ 13 h 152"/>
                <a:gd name="T28" fmla="*/ 35 w 96"/>
                <a:gd name="T29" fmla="*/ 0 h 152"/>
                <a:gd name="T30" fmla="*/ 33 w 96"/>
                <a:gd name="T31" fmla="*/ 0 h 152"/>
                <a:gd name="T32" fmla="*/ 33 w 96"/>
                <a:gd name="T33" fmla="*/ 0 h 152"/>
                <a:gd name="T34" fmla="*/ 5 w 96"/>
                <a:gd name="T35" fmla="*/ 9 h 152"/>
                <a:gd name="T36" fmla="*/ 10 w 96"/>
                <a:gd name="T37" fmla="*/ 32 h 152"/>
                <a:gd name="T38" fmla="*/ 7 w 96"/>
                <a:gd name="T39" fmla="*/ 44 h 152"/>
                <a:gd name="T40" fmla="*/ 13 w 96"/>
                <a:gd name="T41" fmla="*/ 58 h 152"/>
                <a:gd name="T42" fmla="*/ 8 w 96"/>
                <a:gd name="T43" fmla="*/ 12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52">
                  <a:moveTo>
                    <a:pt x="8" y="127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4"/>
                    <a:pt x="81" y="92"/>
                    <a:pt x="82" y="58"/>
                  </a:cubicBezTo>
                  <a:cubicBezTo>
                    <a:pt x="85" y="54"/>
                    <a:pt x="87" y="49"/>
                    <a:pt x="87" y="44"/>
                  </a:cubicBezTo>
                  <a:cubicBezTo>
                    <a:pt x="87" y="40"/>
                    <a:pt x="86" y="36"/>
                    <a:pt x="84" y="32"/>
                  </a:cubicBezTo>
                  <a:cubicBezTo>
                    <a:pt x="85" y="23"/>
                    <a:pt x="87" y="15"/>
                    <a:pt x="90" y="9"/>
                  </a:cubicBezTo>
                  <a:cubicBezTo>
                    <a:pt x="88" y="7"/>
                    <a:pt x="63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4"/>
                    <a:pt x="48" y="14"/>
                    <a:pt x="47" y="14"/>
                  </a:cubicBezTo>
                  <a:cubicBezTo>
                    <a:pt x="47" y="14"/>
                    <a:pt x="46" y="14"/>
                    <a:pt x="46" y="1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7" y="7"/>
                    <a:pt x="5" y="9"/>
                  </a:cubicBezTo>
                  <a:cubicBezTo>
                    <a:pt x="7" y="16"/>
                    <a:pt x="9" y="24"/>
                    <a:pt x="10" y="32"/>
                  </a:cubicBezTo>
                  <a:cubicBezTo>
                    <a:pt x="8" y="36"/>
                    <a:pt x="7" y="40"/>
                    <a:pt x="7" y="44"/>
                  </a:cubicBezTo>
                  <a:cubicBezTo>
                    <a:pt x="7" y="49"/>
                    <a:pt x="9" y="54"/>
                    <a:pt x="13" y="58"/>
                  </a:cubicBezTo>
                  <a:cubicBezTo>
                    <a:pt x="14" y="95"/>
                    <a:pt x="8" y="127"/>
                    <a:pt x="8" y="127"/>
                  </a:cubicBezTo>
                  <a:close/>
                </a:path>
              </a:pathLst>
            </a:custGeom>
            <a:solidFill>
              <a:srgbClr val="99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9"/>
            <p:cNvSpPr/>
            <p:nvPr userDrawn="1"/>
          </p:nvSpPr>
          <p:spPr bwMode="auto">
            <a:xfrm>
              <a:off x="6180931" y="3749676"/>
              <a:ext cx="141288" cy="44450"/>
            </a:xfrm>
            <a:custGeom>
              <a:avLst/>
              <a:gdLst>
                <a:gd name="T0" fmla="*/ 26 w 52"/>
                <a:gd name="T1" fmla="*/ 0 h 16"/>
                <a:gd name="T2" fmla="*/ 51 w 52"/>
                <a:gd name="T3" fmla="*/ 11 h 16"/>
                <a:gd name="T4" fmla="*/ 51 w 52"/>
                <a:gd name="T5" fmla="*/ 16 h 16"/>
                <a:gd name="T6" fmla="*/ 0 w 52"/>
                <a:gd name="T7" fmla="*/ 16 h 16"/>
                <a:gd name="T8" fmla="*/ 0 w 52"/>
                <a:gd name="T9" fmla="*/ 0 h 16"/>
                <a:gd name="T10" fmla="*/ 26 w 5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6">
                  <a:moveTo>
                    <a:pt x="26" y="0"/>
                  </a:moveTo>
                  <a:cubicBezTo>
                    <a:pt x="26" y="0"/>
                    <a:pt x="50" y="9"/>
                    <a:pt x="51" y="11"/>
                  </a:cubicBezTo>
                  <a:cubicBezTo>
                    <a:pt x="52" y="12"/>
                    <a:pt x="51" y="16"/>
                    <a:pt x="5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0"/>
            <p:cNvSpPr/>
            <p:nvPr userDrawn="1"/>
          </p:nvSpPr>
          <p:spPr bwMode="auto">
            <a:xfrm>
              <a:off x="6036468" y="3749676"/>
              <a:ext cx="144463" cy="44450"/>
            </a:xfrm>
            <a:custGeom>
              <a:avLst/>
              <a:gdLst>
                <a:gd name="T0" fmla="*/ 26 w 53"/>
                <a:gd name="T1" fmla="*/ 0 h 16"/>
                <a:gd name="T2" fmla="*/ 1 w 53"/>
                <a:gd name="T3" fmla="*/ 11 h 16"/>
                <a:gd name="T4" fmla="*/ 1 w 53"/>
                <a:gd name="T5" fmla="*/ 16 h 16"/>
                <a:gd name="T6" fmla="*/ 53 w 53"/>
                <a:gd name="T7" fmla="*/ 16 h 16"/>
                <a:gd name="T8" fmla="*/ 53 w 53"/>
                <a:gd name="T9" fmla="*/ 0 h 16"/>
                <a:gd name="T10" fmla="*/ 26 w 5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6">
                  <a:moveTo>
                    <a:pt x="26" y="0"/>
                  </a:moveTo>
                  <a:cubicBezTo>
                    <a:pt x="26" y="0"/>
                    <a:pt x="2" y="9"/>
                    <a:pt x="1" y="11"/>
                  </a:cubicBezTo>
                  <a:cubicBezTo>
                    <a:pt x="0" y="12"/>
                    <a:pt x="1" y="16"/>
                    <a:pt x="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1"/>
            <p:cNvSpPr/>
            <p:nvPr userDrawn="1"/>
          </p:nvSpPr>
          <p:spPr bwMode="auto">
            <a:xfrm>
              <a:off x="6072981" y="3248026"/>
              <a:ext cx="219075" cy="287338"/>
            </a:xfrm>
            <a:custGeom>
              <a:avLst/>
              <a:gdLst>
                <a:gd name="T0" fmla="*/ 0 w 138"/>
                <a:gd name="T1" fmla="*/ 58 h 181"/>
                <a:gd name="T2" fmla="*/ 1 w 138"/>
                <a:gd name="T3" fmla="*/ 179 h 181"/>
                <a:gd name="T4" fmla="*/ 70 w 138"/>
                <a:gd name="T5" fmla="*/ 179 h 181"/>
                <a:gd name="T6" fmla="*/ 138 w 138"/>
                <a:gd name="T7" fmla="*/ 181 h 181"/>
                <a:gd name="T8" fmla="*/ 135 w 138"/>
                <a:gd name="T9" fmla="*/ 58 h 181"/>
                <a:gd name="T10" fmla="*/ 123 w 138"/>
                <a:gd name="T11" fmla="*/ 0 h 181"/>
                <a:gd name="T12" fmla="*/ 13 w 138"/>
                <a:gd name="T13" fmla="*/ 0 h 181"/>
                <a:gd name="T14" fmla="*/ 0 w 138"/>
                <a:gd name="T15" fmla="*/ 5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81">
                  <a:moveTo>
                    <a:pt x="0" y="58"/>
                  </a:moveTo>
                  <a:lnTo>
                    <a:pt x="1" y="179"/>
                  </a:lnTo>
                  <a:lnTo>
                    <a:pt x="70" y="179"/>
                  </a:lnTo>
                  <a:lnTo>
                    <a:pt x="138" y="181"/>
                  </a:lnTo>
                  <a:lnTo>
                    <a:pt x="135" y="58"/>
                  </a:lnTo>
                  <a:lnTo>
                    <a:pt x="123" y="0"/>
                  </a:lnTo>
                  <a:lnTo>
                    <a:pt x="13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A4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92"/>
            <p:cNvSpPr>
              <a:spLocks noChangeArrowheads="1"/>
            </p:cNvSpPr>
            <p:nvPr userDrawn="1"/>
          </p:nvSpPr>
          <p:spPr bwMode="auto">
            <a:xfrm>
              <a:off x="6158706" y="2959101"/>
              <a:ext cx="44450" cy="73025"/>
            </a:xfrm>
            <a:prstGeom prst="rect">
              <a:avLst/>
            </a:pr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3"/>
            <p:cNvSpPr/>
            <p:nvPr userDrawn="1"/>
          </p:nvSpPr>
          <p:spPr bwMode="auto">
            <a:xfrm>
              <a:off x="6015831" y="3127376"/>
              <a:ext cx="57150" cy="273050"/>
            </a:xfrm>
            <a:custGeom>
              <a:avLst/>
              <a:gdLst>
                <a:gd name="T0" fmla="*/ 17 w 21"/>
                <a:gd name="T1" fmla="*/ 86 h 100"/>
                <a:gd name="T2" fmla="*/ 20 w 21"/>
                <a:gd name="T3" fmla="*/ 84 h 100"/>
                <a:gd name="T4" fmla="*/ 16 w 21"/>
                <a:gd name="T5" fmla="*/ 78 h 100"/>
                <a:gd name="T6" fmla="*/ 15 w 21"/>
                <a:gd name="T7" fmla="*/ 78 h 100"/>
                <a:gd name="T8" fmla="*/ 16 w 21"/>
                <a:gd name="T9" fmla="*/ 78 h 100"/>
                <a:gd name="T10" fmla="*/ 17 w 21"/>
                <a:gd name="T11" fmla="*/ 34 h 100"/>
                <a:gd name="T12" fmla="*/ 17 w 21"/>
                <a:gd name="T13" fmla="*/ 24 h 100"/>
                <a:gd name="T14" fmla="*/ 20 w 21"/>
                <a:gd name="T15" fmla="*/ 3 h 100"/>
                <a:gd name="T16" fmla="*/ 4 w 21"/>
                <a:gd name="T17" fmla="*/ 0 h 100"/>
                <a:gd name="T18" fmla="*/ 1 w 21"/>
                <a:gd name="T19" fmla="*/ 26 h 100"/>
                <a:gd name="T20" fmla="*/ 5 w 21"/>
                <a:gd name="T21" fmla="*/ 78 h 100"/>
                <a:gd name="T22" fmla="*/ 1 w 21"/>
                <a:gd name="T23" fmla="*/ 91 h 100"/>
                <a:gd name="T24" fmla="*/ 11 w 21"/>
                <a:gd name="T25" fmla="*/ 100 h 100"/>
                <a:gd name="T26" fmla="*/ 21 w 21"/>
                <a:gd name="T27" fmla="*/ 91 h 100"/>
                <a:gd name="T28" fmla="*/ 17 w 21"/>
                <a:gd name="T2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00">
                  <a:moveTo>
                    <a:pt x="17" y="86"/>
                  </a:moveTo>
                  <a:cubicBezTo>
                    <a:pt x="17" y="86"/>
                    <a:pt x="19" y="86"/>
                    <a:pt x="20" y="84"/>
                  </a:cubicBezTo>
                  <a:cubicBezTo>
                    <a:pt x="20" y="82"/>
                    <a:pt x="16" y="78"/>
                    <a:pt x="16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83"/>
                    <a:pt x="0" y="88"/>
                    <a:pt x="1" y="91"/>
                  </a:cubicBezTo>
                  <a:cubicBezTo>
                    <a:pt x="4" y="94"/>
                    <a:pt x="8" y="100"/>
                    <a:pt x="11" y="100"/>
                  </a:cubicBezTo>
                  <a:cubicBezTo>
                    <a:pt x="15" y="98"/>
                    <a:pt x="19" y="96"/>
                    <a:pt x="21" y="91"/>
                  </a:cubicBezTo>
                  <a:cubicBezTo>
                    <a:pt x="20" y="89"/>
                    <a:pt x="17" y="86"/>
                    <a:pt x="17" y="86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4"/>
            <p:cNvSpPr/>
            <p:nvPr userDrawn="1"/>
          </p:nvSpPr>
          <p:spPr bwMode="auto">
            <a:xfrm>
              <a:off x="6020593" y="3127376"/>
              <a:ext cx="49213" cy="57150"/>
            </a:xfrm>
            <a:custGeom>
              <a:avLst/>
              <a:gdLst>
                <a:gd name="T0" fmla="*/ 31 w 31"/>
                <a:gd name="T1" fmla="*/ 5 h 36"/>
                <a:gd name="T2" fmla="*/ 26 w 31"/>
                <a:gd name="T3" fmla="*/ 36 h 36"/>
                <a:gd name="T4" fmla="*/ 0 w 31"/>
                <a:gd name="T5" fmla="*/ 31 h 36"/>
                <a:gd name="T6" fmla="*/ 3 w 31"/>
                <a:gd name="T7" fmla="*/ 0 h 36"/>
                <a:gd name="T8" fmla="*/ 31 w 31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31" y="5"/>
                  </a:moveTo>
                  <a:lnTo>
                    <a:pt x="26" y="36"/>
                  </a:lnTo>
                  <a:lnTo>
                    <a:pt x="0" y="31"/>
                  </a:lnTo>
                  <a:lnTo>
                    <a:pt x="3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5"/>
            <p:cNvSpPr/>
            <p:nvPr userDrawn="1"/>
          </p:nvSpPr>
          <p:spPr bwMode="auto">
            <a:xfrm>
              <a:off x="6290468" y="3133726"/>
              <a:ext cx="57150" cy="268288"/>
            </a:xfrm>
            <a:custGeom>
              <a:avLst/>
              <a:gdLst>
                <a:gd name="T0" fmla="*/ 4 w 21"/>
                <a:gd name="T1" fmla="*/ 86 h 99"/>
                <a:gd name="T2" fmla="*/ 2 w 21"/>
                <a:gd name="T3" fmla="*/ 83 h 99"/>
                <a:gd name="T4" fmla="*/ 6 w 21"/>
                <a:gd name="T5" fmla="*/ 78 h 99"/>
                <a:gd name="T6" fmla="*/ 6 w 21"/>
                <a:gd name="T7" fmla="*/ 78 h 99"/>
                <a:gd name="T8" fmla="*/ 6 w 21"/>
                <a:gd name="T9" fmla="*/ 78 h 99"/>
                <a:gd name="T10" fmla="*/ 4 w 21"/>
                <a:gd name="T11" fmla="*/ 33 h 99"/>
                <a:gd name="T12" fmla="*/ 4 w 21"/>
                <a:gd name="T13" fmla="*/ 24 h 99"/>
                <a:gd name="T14" fmla="*/ 1 w 21"/>
                <a:gd name="T15" fmla="*/ 3 h 99"/>
                <a:gd name="T16" fmla="*/ 17 w 21"/>
                <a:gd name="T17" fmla="*/ 0 h 99"/>
                <a:gd name="T18" fmla="*/ 21 w 21"/>
                <a:gd name="T19" fmla="*/ 26 h 99"/>
                <a:gd name="T20" fmla="*/ 16 w 21"/>
                <a:gd name="T21" fmla="*/ 78 h 99"/>
                <a:gd name="T22" fmla="*/ 20 w 21"/>
                <a:gd name="T23" fmla="*/ 91 h 99"/>
                <a:gd name="T24" fmla="*/ 10 w 21"/>
                <a:gd name="T25" fmla="*/ 99 h 99"/>
                <a:gd name="T26" fmla="*/ 0 w 21"/>
                <a:gd name="T27" fmla="*/ 91 h 99"/>
                <a:gd name="T28" fmla="*/ 4 w 21"/>
                <a:gd name="T29" fmla="*/ 8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99">
                  <a:moveTo>
                    <a:pt x="4" y="86"/>
                  </a:moveTo>
                  <a:cubicBezTo>
                    <a:pt x="4" y="86"/>
                    <a:pt x="2" y="85"/>
                    <a:pt x="2" y="83"/>
                  </a:cubicBezTo>
                  <a:cubicBezTo>
                    <a:pt x="1" y="81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7" y="83"/>
                    <a:pt x="21" y="88"/>
                    <a:pt x="20" y="91"/>
                  </a:cubicBezTo>
                  <a:cubicBezTo>
                    <a:pt x="18" y="93"/>
                    <a:pt x="13" y="99"/>
                    <a:pt x="10" y="99"/>
                  </a:cubicBezTo>
                  <a:cubicBezTo>
                    <a:pt x="7" y="98"/>
                    <a:pt x="2" y="95"/>
                    <a:pt x="0" y="91"/>
                  </a:cubicBezTo>
                  <a:cubicBezTo>
                    <a:pt x="1" y="89"/>
                    <a:pt x="4" y="86"/>
                    <a:pt x="4" y="86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6"/>
            <p:cNvSpPr/>
            <p:nvPr userDrawn="1"/>
          </p:nvSpPr>
          <p:spPr bwMode="auto">
            <a:xfrm>
              <a:off x="6292056" y="3133726"/>
              <a:ext cx="49213" cy="53975"/>
            </a:xfrm>
            <a:custGeom>
              <a:avLst/>
              <a:gdLst>
                <a:gd name="T0" fmla="*/ 0 w 31"/>
                <a:gd name="T1" fmla="*/ 5 h 34"/>
                <a:gd name="T2" fmla="*/ 5 w 31"/>
                <a:gd name="T3" fmla="*/ 34 h 34"/>
                <a:gd name="T4" fmla="*/ 31 w 31"/>
                <a:gd name="T5" fmla="*/ 29 h 34"/>
                <a:gd name="T6" fmla="*/ 28 w 31"/>
                <a:gd name="T7" fmla="*/ 0 h 34"/>
                <a:gd name="T8" fmla="*/ 0 w 31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0" y="5"/>
                  </a:moveTo>
                  <a:lnTo>
                    <a:pt x="5" y="34"/>
                  </a:lnTo>
                  <a:lnTo>
                    <a:pt x="31" y="29"/>
                  </a:lnTo>
                  <a:lnTo>
                    <a:pt x="2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99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7"/>
            <p:cNvSpPr/>
            <p:nvPr userDrawn="1"/>
          </p:nvSpPr>
          <p:spPr bwMode="auto">
            <a:xfrm>
              <a:off x="6017418" y="3001963"/>
              <a:ext cx="327025" cy="323850"/>
            </a:xfrm>
            <a:custGeom>
              <a:avLst/>
              <a:gdLst>
                <a:gd name="T0" fmla="*/ 116 w 120"/>
                <a:gd name="T1" fmla="*/ 38 h 119"/>
                <a:gd name="T2" fmla="*/ 104 w 120"/>
                <a:gd name="T3" fmla="*/ 11 h 119"/>
                <a:gd name="T4" fmla="*/ 69 w 120"/>
                <a:gd name="T5" fmla="*/ 0 h 119"/>
                <a:gd name="T6" fmla="*/ 60 w 120"/>
                <a:gd name="T7" fmla="*/ 11 h 119"/>
                <a:gd name="T8" fmla="*/ 51 w 120"/>
                <a:gd name="T9" fmla="*/ 0 h 119"/>
                <a:gd name="T10" fmla="*/ 15 w 120"/>
                <a:gd name="T11" fmla="*/ 11 h 119"/>
                <a:gd name="T12" fmla="*/ 4 w 120"/>
                <a:gd name="T13" fmla="*/ 38 h 119"/>
                <a:gd name="T14" fmla="*/ 4 w 120"/>
                <a:gd name="T15" fmla="*/ 38 h 119"/>
                <a:gd name="T16" fmla="*/ 4 w 120"/>
                <a:gd name="T17" fmla="*/ 38 h 119"/>
                <a:gd name="T18" fmla="*/ 4 w 120"/>
                <a:gd name="T19" fmla="*/ 38 h 119"/>
                <a:gd name="T20" fmla="*/ 0 w 120"/>
                <a:gd name="T21" fmla="*/ 60 h 119"/>
                <a:gd name="T22" fmla="*/ 22 w 120"/>
                <a:gd name="T23" fmla="*/ 65 h 119"/>
                <a:gd name="T24" fmla="*/ 25 w 120"/>
                <a:gd name="T25" fmla="*/ 38 h 119"/>
                <a:gd name="T26" fmla="*/ 22 w 120"/>
                <a:gd name="T27" fmla="*/ 116 h 119"/>
                <a:gd name="T28" fmla="*/ 99 w 120"/>
                <a:gd name="T29" fmla="*/ 119 h 119"/>
                <a:gd name="T30" fmla="*/ 95 w 120"/>
                <a:gd name="T31" fmla="*/ 38 h 119"/>
                <a:gd name="T32" fmla="*/ 100 w 120"/>
                <a:gd name="T33" fmla="*/ 67 h 119"/>
                <a:gd name="T34" fmla="*/ 120 w 120"/>
                <a:gd name="T35" fmla="*/ 64 h 119"/>
                <a:gd name="T36" fmla="*/ 116 w 120"/>
                <a:gd name="T37" fmla="*/ 3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19">
                  <a:moveTo>
                    <a:pt x="116" y="38"/>
                  </a:moveTo>
                  <a:cubicBezTo>
                    <a:pt x="116" y="20"/>
                    <a:pt x="104" y="11"/>
                    <a:pt x="104" y="11"/>
                  </a:cubicBezTo>
                  <a:cubicBezTo>
                    <a:pt x="104" y="5"/>
                    <a:pt x="70" y="0"/>
                    <a:pt x="69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16" y="5"/>
                    <a:pt x="15" y="11"/>
                  </a:cubicBezTo>
                  <a:cubicBezTo>
                    <a:pt x="15" y="11"/>
                    <a:pt x="7" y="1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20" y="64"/>
                    <a:pt x="120" y="64"/>
                    <a:pt x="120" y="64"/>
                  </a:cubicBezTo>
                  <a:lnTo>
                    <a:pt x="116" y="38"/>
                  </a:lnTo>
                  <a:close/>
                </a:path>
              </a:pathLst>
            </a:custGeom>
            <a:solidFill>
              <a:srgbClr val="BC6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8"/>
            <p:cNvSpPr/>
            <p:nvPr userDrawn="1"/>
          </p:nvSpPr>
          <p:spPr bwMode="auto">
            <a:xfrm>
              <a:off x="6088856" y="2841626"/>
              <a:ext cx="187325" cy="122238"/>
            </a:xfrm>
            <a:custGeom>
              <a:avLst/>
              <a:gdLst>
                <a:gd name="T0" fmla="*/ 5 w 69"/>
                <a:gd name="T1" fmla="*/ 11 h 45"/>
                <a:gd name="T2" fmla="*/ 17 w 69"/>
                <a:gd name="T3" fmla="*/ 45 h 45"/>
                <a:gd name="T4" fmla="*/ 50 w 69"/>
                <a:gd name="T5" fmla="*/ 45 h 45"/>
                <a:gd name="T6" fmla="*/ 63 w 69"/>
                <a:gd name="T7" fmla="*/ 11 h 45"/>
                <a:gd name="T8" fmla="*/ 36 w 69"/>
                <a:gd name="T9" fmla="*/ 0 h 45"/>
                <a:gd name="T10" fmla="*/ 5 w 69"/>
                <a:gd name="T11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45">
                  <a:moveTo>
                    <a:pt x="5" y="11"/>
                  </a:moveTo>
                  <a:cubicBezTo>
                    <a:pt x="0" y="18"/>
                    <a:pt x="10" y="45"/>
                    <a:pt x="17" y="45"/>
                  </a:cubicBezTo>
                  <a:cubicBezTo>
                    <a:pt x="24" y="45"/>
                    <a:pt x="44" y="45"/>
                    <a:pt x="50" y="45"/>
                  </a:cubicBezTo>
                  <a:cubicBezTo>
                    <a:pt x="57" y="45"/>
                    <a:pt x="69" y="16"/>
                    <a:pt x="63" y="11"/>
                  </a:cubicBezTo>
                  <a:cubicBezTo>
                    <a:pt x="56" y="6"/>
                    <a:pt x="36" y="0"/>
                    <a:pt x="36" y="0"/>
                  </a:cubicBezTo>
                  <a:cubicBezTo>
                    <a:pt x="36" y="0"/>
                    <a:pt x="10" y="6"/>
                    <a:pt x="5" y="11"/>
                  </a:cubicBezTo>
                  <a:close/>
                </a:path>
              </a:pathLst>
            </a:custGeom>
            <a:solidFill>
              <a:srgbClr val="663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9"/>
            <p:cNvSpPr/>
            <p:nvPr userDrawn="1"/>
          </p:nvSpPr>
          <p:spPr bwMode="auto">
            <a:xfrm>
              <a:off x="6082506" y="2871788"/>
              <a:ext cx="38100" cy="44450"/>
            </a:xfrm>
            <a:custGeom>
              <a:avLst/>
              <a:gdLst>
                <a:gd name="T0" fmla="*/ 10 w 14"/>
                <a:gd name="T1" fmla="*/ 15 h 16"/>
                <a:gd name="T2" fmla="*/ 1 w 14"/>
                <a:gd name="T3" fmla="*/ 9 h 16"/>
                <a:gd name="T4" fmla="*/ 7 w 14"/>
                <a:gd name="T5" fmla="*/ 1 h 16"/>
                <a:gd name="T6" fmla="*/ 10 w 14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15"/>
                  </a:moveTo>
                  <a:cubicBezTo>
                    <a:pt x="6" y="16"/>
                    <a:pt x="2" y="13"/>
                    <a:pt x="1" y="9"/>
                  </a:cubicBezTo>
                  <a:cubicBezTo>
                    <a:pt x="0" y="5"/>
                    <a:pt x="3" y="1"/>
                    <a:pt x="7" y="1"/>
                  </a:cubicBezTo>
                  <a:cubicBezTo>
                    <a:pt x="11" y="0"/>
                    <a:pt x="14" y="14"/>
                    <a:pt x="10" y="15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0"/>
            <p:cNvSpPr/>
            <p:nvPr userDrawn="1"/>
          </p:nvSpPr>
          <p:spPr bwMode="auto">
            <a:xfrm>
              <a:off x="6238081" y="2871788"/>
              <a:ext cx="38100" cy="44450"/>
            </a:xfrm>
            <a:custGeom>
              <a:avLst/>
              <a:gdLst>
                <a:gd name="T0" fmla="*/ 4 w 14"/>
                <a:gd name="T1" fmla="*/ 15 h 16"/>
                <a:gd name="T2" fmla="*/ 13 w 14"/>
                <a:gd name="T3" fmla="*/ 9 h 16"/>
                <a:gd name="T4" fmla="*/ 7 w 14"/>
                <a:gd name="T5" fmla="*/ 1 h 16"/>
                <a:gd name="T6" fmla="*/ 4 w 14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4" y="15"/>
                  </a:moveTo>
                  <a:cubicBezTo>
                    <a:pt x="8" y="16"/>
                    <a:pt x="12" y="13"/>
                    <a:pt x="13" y="9"/>
                  </a:cubicBezTo>
                  <a:cubicBezTo>
                    <a:pt x="14" y="5"/>
                    <a:pt x="11" y="1"/>
                    <a:pt x="7" y="1"/>
                  </a:cubicBezTo>
                  <a:cubicBezTo>
                    <a:pt x="3" y="0"/>
                    <a:pt x="0" y="14"/>
                    <a:pt x="4" y="15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1"/>
            <p:cNvSpPr/>
            <p:nvPr userDrawn="1"/>
          </p:nvSpPr>
          <p:spPr bwMode="auto">
            <a:xfrm>
              <a:off x="6099968" y="2801938"/>
              <a:ext cx="165100" cy="184150"/>
            </a:xfrm>
            <a:custGeom>
              <a:avLst/>
              <a:gdLst>
                <a:gd name="T0" fmla="*/ 30 w 61"/>
                <a:gd name="T1" fmla="*/ 68 h 68"/>
                <a:gd name="T2" fmla="*/ 57 w 61"/>
                <a:gd name="T3" fmla="*/ 17 h 68"/>
                <a:gd name="T4" fmla="*/ 31 w 61"/>
                <a:gd name="T5" fmla="*/ 0 h 68"/>
                <a:gd name="T6" fmla="*/ 3 w 61"/>
                <a:gd name="T7" fmla="*/ 17 h 68"/>
                <a:gd name="T8" fmla="*/ 30 w 6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30" y="68"/>
                  </a:moveTo>
                  <a:cubicBezTo>
                    <a:pt x="61" y="68"/>
                    <a:pt x="57" y="17"/>
                    <a:pt x="57" y="17"/>
                  </a:cubicBezTo>
                  <a:cubicBezTo>
                    <a:pt x="57" y="17"/>
                    <a:pt x="56" y="0"/>
                    <a:pt x="31" y="0"/>
                  </a:cubicBezTo>
                  <a:cubicBezTo>
                    <a:pt x="8" y="0"/>
                    <a:pt x="3" y="17"/>
                    <a:pt x="3" y="17"/>
                  </a:cubicBezTo>
                  <a:cubicBezTo>
                    <a:pt x="3" y="17"/>
                    <a:pt x="0" y="68"/>
                    <a:pt x="30" y="68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2"/>
            <p:cNvSpPr/>
            <p:nvPr userDrawn="1"/>
          </p:nvSpPr>
          <p:spPr bwMode="auto">
            <a:xfrm>
              <a:off x="6085681" y="2771776"/>
              <a:ext cx="201613" cy="119063"/>
            </a:xfrm>
            <a:custGeom>
              <a:avLst/>
              <a:gdLst>
                <a:gd name="T0" fmla="*/ 4 w 74"/>
                <a:gd name="T1" fmla="*/ 38 h 44"/>
                <a:gd name="T2" fmla="*/ 10 w 74"/>
                <a:gd name="T3" fmla="*/ 42 h 44"/>
                <a:gd name="T4" fmla="*/ 11 w 74"/>
                <a:gd name="T5" fmla="*/ 24 h 44"/>
                <a:gd name="T6" fmla="*/ 24 w 74"/>
                <a:gd name="T7" fmla="*/ 29 h 44"/>
                <a:gd name="T8" fmla="*/ 23 w 74"/>
                <a:gd name="T9" fmla="*/ 21 h 44"/>
                <a:gd name="T10" fmla="*/ 38 w 74"/>
                <a:gd name="T11" fmla="*/ 28 h 44"/>
                <a:gd name="T12" fmla="*/ 49 w 74"/>
                <a:gd name="T13" fmla="*/ 28 h 44"/>
                <a:gd name="T14" fmla="*/ 48 w 74"/>
                <a:gd name="T15" fmla="*/ 21 h 44"/>
                <a:gd name="T16" fmla="*/ 53 w 74"/>
                <a:gd name="T17" fmla="*/ 23 h 44"/>
                <a:gd name="T18" fmla="*/ 58 w 74"/>
                <a:gd name="T19" fmla="*/ 24 h 44"/>
                <a:gd name="T20" fmla="*/ 61 w 74"/>
                <a:gd name="T21" fmla="*/ 43 h 44"/>
                <a:gd name="T22" fmla="*/ 66 w 74"/>
                <a:gd name="T23" fmla="*/ 39 h 44"/>
                <a:gd name="T24" fmla="*/ 35 w 74"/>
                <a:gd name="T25" fmla="*/ 3 h 44"/>
                <a:gd name="T26" fmla="*/ 24 w 74"/>
                <a:gd name="T27" fmla="*/ 4 h 44"/>
                <a:gd name="T28" fmla="*/ 22 w 74"/>
                <a:gd name="T29" fmla="*/ 0 h 44"/>
                <a:gd name="T30" fmla="*/ 20 w 74"/>
                <a:gd name="T31" fmla="*/ 5 h 44"/>
                <a:gd name="T32" fmla="*/ 12 w 74"/>
                <a:gd name="T33" fmla="*/ 0 h 44"/>
                <a:gd name="T34" fmla="*/ 13 w 74"/>
                <a:gd name="T35" fmla="*/ 8 h 44"/>
                <a:gd name="T36" fmla="*/ 4 w 74"/>
                <a:gd name="T3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44">
                  <a:moveTo>
                    <a:pt x="4" y="38"/>
                  </a:moveTo>
                  <a:cubicBezTo>
                    <a:pt x="7" y="37"/>
                    <a:pt x="10" y="42"/>
                    <a:pt x="10" y="4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7" y="29"/>
                    <a:pt x="24" y="29"/>
                  </a:cubicBezTo>
                  <a:cubicBezTo>
                    <a:pt x="23" y="25"/>
                    <a:pt x="23" y="21"/>
                    <a:pt x="23" y="21"/>
                  </a:cubicBezTo>
                  <a:cubicBezTo>
                    <a:pt x="25" y="24"/>
                    <a:pt x="33" y="27"/>
                    <a:pt x="38" y="28"/>
                  </a:cubicBezTo>
                  <a:cubicBezTo>
                    <a:pt x="36" y="22"/>
                    <a:pt x="44" y="23"/>
                    <a:pt x="49" y="28"/>
                  </a:cubicBezTo>
                  <a:cubicBezTo>
                    <a:pt x="47" y="23"/>
                    <a:pt x="46" y="23"/>
                    <a:pt x="48" y="21"/>
                  </a:cubicBezTo>
                  <a:cubicBezTo>
                    <a:pt x="53" y="20"/>
                    <a:pt x="53" y="23"/>
                    <a:pt x="53" y="23"/>
                  </a:cubicBezTo>
                  <a:cubicBezTo>
                    <a:pt x="56" y="20"/>
                    <a:pt x="58" y="24"/>
                    <a:pt x="58" y="24"/>
                  </a:cubicBezTo>
                  <a:cubicBezTo>
                    <a:pt x="58" y="24"/>
                    <a:pt x="61" y="44"/>
                    <a:pt x="61" y="43"/>
                  </a:cubicBezTo>
                  <a:cubicBezTo>
                    <a:pt x="62" y="38"/>
                    <a:pt x="66" y="39"/>
                    <a:pt x="66" y="39"/>
                  </a:cubicBezTo>
                  <a:cubicBezTo>
                    <a:pt x="66" y="39"/>
                    <a:pt x="74" y="3"/>
                    <a:pt x="35" y="3"/>
                  </a:cubicBezTo>
                  <a:cubicBezTo>
                    <a:pt x="31" y="3"/>
                    <a:pt x="27" y="3"/>
                    <a:pt x="24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18"/>
                    <a:pt x="4" y="37"/>
                    <a:pt x="4" y="38"/>
                  </a:cubicBezTo>
                  <a:close/>
                </a:path>
              </a:pathLst>
            </a:custGeom>
            <a:solidFill>
              <a:srgbClr val="663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3"/>
            <p:cNvSpPr>
              <a:spLocks noChangeArrowheads="1"/>
            </p:cNvSpPr>
            <p:nvPr userDrawn="1"/>
          </p:nvSpPr>
          <p:spPr bwMode="auto">
            <a:xfrm>
              <a:off x="6196806" y="3097213"/>
              <a:ext cx="60325" cy="174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4"/>
            <p:cNvSpPr/>
            <p:nvPr userDrawn="1"/>
          </p:nvSpPr>
          <p:spPr bwMode="auto">
            <a:xfrm>
              <a:off x="6196806" y="3114676"/>
              <a:ext cx="60325" cy="58738"/>
            </a:xfrm>
            <a:custGeom>
              <a:avLst/>
              <a:gdLst>
                <a:gd name="T0" fmla="*/ 38 w 38"/>
                <a:gd name="T1" fmla="*/ 29 h 37"/>
                <a:gd name="T2" fmla="*/ 19 w 38"/>
                <a:gd name="T3" fmla="*/ 37 h 37"/>
                <a:gd name="T4" fmla="*/ 0 w 38"/>
                <a:gd name="T5" fmla="*/ 29 h 37"/>
                <a:gd name="T6" fmla="*/ 0 w 38"/>
                <a:gd name="T7" fmla="*/ 0 h 37"/>
                <a:gd name="T8" fmla="*/ 38 w 38"/>
                <a:gd name="T9" fmla="*/ 0 h 37"/>
                <a:gd name="T10" fmla="*/ 38 w 38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38" y="29"/>
                  </a:moveTo>
                  <a:lnTo>
                    <a:pt x="19" y="3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8F4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5"/>
            <p:cNvSpPr/>
            <p:nvPr userDrawn="1"/>
          </p:nvSpPr>
          <p:spPr bwMode="auto">
            <a:xfrm>
              <a:off x="6096793" y="3532188"/>
              <a:ext cx="76200" cy="217488"/>
            </a:xfrm>
            <a:custGeom>
              <a:avLst/>
              <a:gdLst>
                <a:gd name="T0" fmla="*/ 48 w 48"/>
                <a:gd name="T1" fmla="*/ 137 h 137"/>
                <a:gd name="T2" fmla="*/ 12 w 48"/>
                <a:gd name="T3" fmla="*/ 137 h 137"/>
                <a:gd name="T4" fmla="*/ 0 w 48"/>
                <a:gd name="T5" fmla="*/ 0 h 137"/>
                <a:gd name="T6" fmla="*/ 48 w 48"/>
                <a:gd name="T7" fmla="*/ 0 h 137"/>
                <a:gd name="T8" fmla="*/ 48 w 48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7">
                  <a:moveTo>
                    <a:pt x="48" y="137"/>
                  </a:moveTo>
                  <a:lnTo>
                    <a:pt x="12" y="137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7"/>
                  </a:ln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6"/>
            <p:cNvSpPr/>
            <p:nvPr userDrawn="1"/>
          </p:nvSpPr>
          <p:spPr bwMode="auto">
            <a:xfrm>
              <a:off x="6185693" y="3532188"/>
              <a:ext cx="76200" cy="217488"/>
            </a:xfrm>
            <a:custGeom>
              <a:avLst/>
              <a:gdLst>
                <a:gd name="T0" fmla="*/ 0 w 48"/>
                <a:gd name="T1" fmla="*/ 137 h 137"/>
                <a:gd name="T2" fmla="*/ 36 w 48"/>
                <a:gd name="T3" fmla="*/ 137 h 137"/>
                <a:gd name="T4" fmla="*/ 48 w 48"/>
                <a:gd name="T5" fmla="*/ 0 h 137"/>
                <a:gd name="T6" fmla="*/ 0 w 48"/>
                <a:gd name="T7" fmla="*/ 0 h 137"/>
                <a:gd name="T8" fmla="*/ 0 w 48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7">
                  <a:moveTo>
                    <a:pt x="0" y="137"/>
                  </a:moveTo>
                  <a:lnTo>
                    <a:pt x="36" y="13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7"/>
            <p:cNvSpPr/>
            <p:nvPr userDrawn="1"/>
          </p:nvSpPr>
          <p:spPr bwMode="auto">
            <a:xfrm>
              <a:off x="6246018" y="3740151"/>
              <a:ext cx="166688" cy="115888"/>
            </a:xfrm>
            <a:custGeom>
              <a:avLst/>
              <a:gdLst>
                <a:gd name="T0" fmla="*/ 57 w 61"/>
                <a:gd name="T1" fmla="*/ 35 h 43"/>
                <a:gd name="T2" fmla="*/ 17 w 61"/>
                <a:gd name="T3" fmla="*/ 21 h 43"/>
                <a:gd name="T4" fmla="*/ 8 w 61"/>
                <a:gd name="T5" fmla="*/ 0 h 43"/>
                <a:gd name="T6" fmla="*/ 0 w 61"/>
                <a:gd name="T7" fmla="*/ 0 h 43"/>
                <a:gd name="T8" fmla="*/ 11 w 61"/>
                <a:gd name="T9" fmla="*/ 26 h 43"/>
                <a:gd name="T10" fmla="*/ 57 w 61"/>
                <a:gd name="T11" fmla="*/ 43 h 43"/>
                <a:gd name="T12" fmla="*/ 61 w 61"/>
                <a:gd name="T13" fmla="*/ 39 h 43"/>
                <a:gd name="T14" fmla="*/ 57 w 61"/>
                <a:gd name="T1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3">
                  <a:moveTo>
                    <a:pt x="57" y="35"/>
                  </a:moveTo>
                  <a:cubicBezTo>
                    <a:pt x="39" y="35"/>
                    <a:pt x="25" y="30"/>
                    <a:pt x="17" y="21"/>
                  </a:cubicBezTo>
                  <a:cubicBezTo>
                    <a:pt x="12" y="15"/>
                    <a:pt x="9" y="8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0"/>
                    <a:pt x="5" y="19"/>
                    <a:pt x="11" y="26"/>
                  </a:cubicBezTo>
                  <a:cubicBezTo>
                    <a:pt x="21" y="37"/>
                    <a:pt x="36" y="43"/>
                    <a:pt x="57" y="43"/>
                  </a:cubicBezTo>
                  <a:cubicBezTo>
                    <a:pt x="59" y="43"/>
                    <a:pt x="61" y="41"/>
                    <a:pt x="61" y="39"/>
                  </a:cubicBezTo>
                  <a:cubicBezTo>
                    <a:pt x="61" y="37"/>
                    <a:pt x="59" y="35"/>
                    <a:pt x="57" y="35"/>
                  </a:cubicBezTo>
                  <a:close/>
                </a:path>
              </a:pathLst>
            </a:custGeom>
            <a:solidFill>
              <a:srgbClr val="CC8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8"/>
            <p:cNvSpPr/>
            <p:nvPr userDrawn="1"/>
          </p:nvSpPr>
          <p:spPr bwMode="auto">
            <a:xfrm>
              <a:off x="6246018" y="3694113"/>
              <a:ext cx="25400" cy="46038"/>
            </a:xfrm>
            <a:custGeom>
              <a:avLst/>
              <a:gdLst>
                <a:gd name="T0" fmla="*/ 8 w 9"/>
                <a:gd name="T1" fmla="*/ 16 h 17"/>
                <a:gd name="T2" fmla="*/ 8 w 9"/>
                <a:gd name="T3" fmla="*/ 12 h 17"/>
                <a:gd name="T4" fmla="*/ 8 w 9"/>
                <a:gd name="T5" fmla="*/ 10 h 17"/>
                <a:gd name="T6" fmla="*/ 9 w 9"/>
                <a:gd name="T7" fmla="*/ 5 h 17"/>
                <a:gd name="T8" fmla="*/ 5 w 9"/>
                <a:gd name="T9" fmla="*/ 0 h 17"/>
                <a:gd name="T10" fmla="*/ 1 w 9"/>
                <a:gd name="T11" fmla="*/ 4 h 17"/>
                <a:gd name="T12" fmla="*/ 0 w 9"/>
                <a:gd name="T13" fmla="*/ 10 h 17"/>
                <a:gd name="T14" fmla="*/ 0 w 9"/>
                <a:gd name="T15" fmla="*/ 12 h 17"/>
                <a:gd name="T16" fmla="*/ 0 w 9"/>
                <a:gd name="T17" fmla="*/ 16 h 17"/>
                <a:gd name="T18" fmla="*/ 0 w 9"/>
                <a:gd name="T19" fmla="*/ 17 h 17"/>
                <a:gd name="T20" fmla="*/ 0 w 9"/>
                <a:gd name="T21" fmla="*/ 17 h 17"/>
                <a:gd name="T22" fmla="*/ 8 w 9"/>
                <a:gd name="T23" fmla="*/ 17 h 17"/>
                <a:gd name="T24" fmla="*/ 8 w 9"/>
                <a:gd name="T2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7">
                  <a:moveTo>
                    <a:pt x="8" y="16"/>
                  </a:moveTo>
                  <a:cubicBezTo>
                    <a:pt x="8" y="15"/>
                    <a:pt x="8" y="13"/>
                    <a:pt x="8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9"/>
                    <a:pt x="8" y="7"/>
                    <a:pt x="9" y="5"/>
                  </a:cubicBezTo>
                  <a:cubicBezTo>
                    <a:pt x="9" y="3"/>
                    <a:pt x="7" y="1"/>
                    <a:pt x="5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8A5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9"/>
            <p:cNvSpPr/>
            <p:nvPr userDrawn="1"/>
          </p:nvSpPr>
          <p:spPr bwMode="auto">
            <a:xfrm>
              <a:off x="6311106" y="3511551"/>
              <a:ext cx="327025" cy="355600"/>
            </a:xfrm>
            <a:custGeom>
              <a:avLst/>
              <a:gdLst>
                <a:gd name="T0" fmla="*/ 77 w 120"/>
                <a:gd name="T1" fmla="*/ 131 h 131"/>
                <a:gd name="T2" fmla="*/ 43 w 120"/>
                <a:gd name="T3" fmla="*/ 131 h 131"/>
                <a:gd name="T4" fmla="*/ 9 w 120"/>
                <a:gd name="T5" fmla="*/ 77 h 131"/>
                <a:gd name="T6" fmla="*/ 26 w 120"/>
                <a:gd name="T7" fmla="*/ 32 h 131"/>
                <a:gd name="T8" fmla="*/ 94 w 120"/>
                <a:gd name="T9" fmla="*/ 32 h 131"/>
                <a:gd name="T10" fmla="*/ 111 w 120"/>
                <a:gd name="T11" fmla="*/ 77 h 131"/>
                <a:gd name="T12" fmla="*/ 77 w 120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31">
                  <a:moveTo>
                    <a:pt x="77" y="131"/>
                  </a:moveTo>
                  <a:cubicBezTo>
                    <a:pt x="43" y="131"/>
                    <a:pt x="43" y="131"/>
                    <a:pt x="43" y="131"/>
                  </a:cubicBezTo>
                  <a:cubicBezTo>
                    <a:pt x="17" y="131"/>
                    <a:pt x="0" y="103"/>
                    <a:pt x="9" y="7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39" y="0"/>
                    <a:pt x="81" y="0"/>
                    <a:pt x="94" y="32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0" y="103"/>
                    <a:pt x="103" y="131"/>
                    <a:pt x="77" y="131"/>
                  </a:cubicBezTo>
                  <a:close/>
                </a:path>
              </a:pathLst>
            </a:custGeom>
            <a:solidFill>
              <a:srgbClr val="E6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0"/>
            <p:cNvSpPr>
              <a:spLocks noChangeArrowheads="1"/>
            </p:cNvSpPr>
            <p:nvPr userDrawn="1"/>
          </p:nvSpPr>
          <p:spPr bwMode="auto">
            <a:xfrm>
              <a:off x="6460331" y="3656013"/>
              <a:ext cx="30163" cy="19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1"/>
            <p:cNvSpPr/>
            <p:nvPr userDrawn="1"/>
          </p:nvSpPr>
          <p:spPr bwMode="auto">
            <a:xfrm>
              <a:off x="6477793" y="3627438"/>
              <a:ext cx="58738" cy="44450"/>
            </a:xfrm>
            <a:custGeom>
              <a:avLst/>
              <a:gdLst>
                <a:gd name="T0" fmla="*/ 0 w 22"/>
                <a:gd name="T1" fmla="*/ 10 h 16"/>
                <a:gd name="T2" fmla="*/ 11 w 22"/>
                <a:gd name="T3" fmla="*/ 14 h 16"/>
                <a:gd name="T4" fmla="*/ 18 w 22"/>
                <a:gd name="T5" fmla="*/ 0 h 16"/>
                <a:gd name="T6" fmla="*/ 0 w 22"/>
                <a:gd name="T7" fmla="*/ 3 h 16"/>
                <a:gd name="T8" fmla="*/ 0 w 22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0" y="10"/>
                  </a:moveTo>
                  <a:cubicBezTo>
                    <a:pt x="0" y="10"/>
                    <a:pt x="5" y="16"/>
                    <a:pt x="11" y="14"/>
                  </a:cubicBezTo>
                  <a:cubicBezTo>
                    <a:pt x="22" y="12"/>
                    <a:pt x="18" y="0"/>
                    <a:pt x="18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2"/>
            <p:cNvSpPr/>
            <p:nvPr userDrawn="1"/>
          </p:nvSpPr>
          <p:spPr bwMode="auto">
            <a:xfrm>
              <a:off x="6414293" y="3630613"/>
              <a:ext cx="63500" cy="41275"/>
            </a:xfrm>
            <a:custGeom>
              <a:avLst/>
              <a:gdLst>
                <a:gd name="T0" fmla="*/ 23 w 23"/>
                <a:gd name="T1" fmla="*/ 9 h 15"/>
                <a:gd name="T2" fmla="*/ 11 w 23"/>
                <a:gd name="T3" fmla="*/ 13 h 15"/>
                <a:gd name="T4" fmla="*/ 4 w 23"/>
                <a:gd name="T5" fmla="*/ 0 h 15"/>
                <a:gd name="T6" fmla="*/ 23 w 23"/>
                <a:gd name="T7" fmla="*/ 2 h 15"/>
                <a:gd name="T8" fmla="*/ 23 w 23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9"/>
                  </a:moveTo>
                  <a:cubicBezTo>
                    <a:pt x="23" y="9"/>
                    <a:pt x="17" y="15"/>
                    <a:pt x="11" y="13"/>
                  </a:cubicBezTo>
                  <a:cubicBezTo>
                    <a:pt x="0" y="11"/>
                    <a:pt x="4" y="0"/>
                    <a:pt x="4" y="0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13"/>
            <p:cNvSpPr>
              <a:spLocks noChangeArrowheads="1"/>
            </p:cNvSpPr>
            <p:nvPr userDrawn="1"/>
          </p:nvSpPr>
          <p:spPr bwMode="auto">
            <a:xfrm>
              <a:off x="6409531" y="3573463"/>
              <a:ext cx="127000" cy="68263"/>
            </a:xfrm>
            <a:prstGeom prst="ellipse">
              <a:avLst/>
            </a:prstGeom>
            <a:solidFill>
              <a:srgbClr val="94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4"/>
            <p:cNvSpPr/>
            <p:nvPr userDrawn="1"/>
          </p:nvSpPr>
          <p:spPr bwMode="auto">
            <a:xfrm>
              <a:off x="6387306" y="3722688"/>
              <a:ext cx="174625" cy="150813"/>
            </a:xfrm>
            <a:custGeom>
              <a:avLst/>
              <a:gdLst>
                <a:gd name="T0" fmla="*/ 64 w 64"/>
                <a:gd name="T1" fmla="*/ 31 h 55"/>
                <a:gd name="T2" fmla="*/ 53 w 64"/>
                <a:gd name="T3" fmla="*/ 53 h 55"/>
                <a:gd name="T4" fmla="*/ 11 w 64"/>
                <a:gd name="T5" fmla="*/ 53 h 55"/>
                <a:gd name="T6" fmla="*/ 0 w 64"/>
                <a:gd name="T7" fmla="*/ 31 h 55"/>
                <a:gd name="T8" fmla="*/ 32 w 64"/>
                <a:gd name="T9" fmla="*/ 0 h 55"/>
                <a:gd name="T10" fmla="*/ 64 w 64"/>
                <a:gd name="T11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64" y="31"/>
                  </a:moveTo>
                  <a:cubicBezTo>
                    <a:pt x="64" y="40"/>
                    <a:pt x="60" y="48"/>
                    <a:pt x="53" y="53"/>
                  </a:cubicBezTo>
                  <a:cubicBezTo>
                    <a:pt x="49" y="55"/>
                    <a:pt x="13" y="55"/>
                    <a:pt x="11" y="53"/>
                  </a:cubicBezTo>
                  <a:cubicBezTo>
                    <a:pt x="4" y="48"/>
                    <a:pt x="0" y="40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1"/>
                  </a:cubicBezTo>
                  <a:close/>
                </a:path>
              </a:pathLst>
            </a:custGeom>
            <a:solidFill>
              <a:srgbClr val="E6C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15"/>
            <p:cNvSpPr>
              <a:spLocks noChangeArrowheads="1"/>
            </p:cNvSpPr>
            <p:nvPr userDrawn="1"/>
          </p:nvSpPr>
          <p:spPr bwMode="auto">
            <a:xfrm>
              <a:off x="6496843" y="3589338"/>
              <a:ext cx="20638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116"/>
            <p:cNvSpPr>
              <a:spLocks noChangeArrowheads="1"/>
            </p:cNvSpPr>
            <p:nvPr userDrawn="1"/>
          </p:nvSpPr>
          <p:spPr bwMode="auto">
            <a:xfrm>
              <a:off x="6501606" y="3606801"/>
              <a:ext cx="11113" cy="12700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117"/>
            <p:cNvSpPr>
              <a:spLocks noChangeArrowheads="1"/>
            </p:cNvSpPr>
            <p:nvPr userDrawn="1"/>
          </p:nvSpPr>
          <p:spPr bwMode="auto">
            <a:xfrm>
              <a:off x="6433343" y="3589338"/>
              <a:ext cx="222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18"/>
            <p:cNvSpPr>
              <a:spLocks noChangeArrowheads="1"/>
            </p:cNvSpPr>
            <p:nvPr userDrawn="1"/>
          </p:nvSpPr>
          <p:spPr bwMode="auto">
            <a:xfrm>
              <a:off x="6441281" y="3606801"/>
              <a:ext cx="9525" cy="12700"/>
            </a:xfrm>
            <a:prstGeom prst="ellipse">
              <a:avLst/>
            </a:pr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9"/>
            <p:cNvSpPr/>
            <p:nvPr userDrawn="1"/>
          </p:nvSpPr>
          <p:spPr bwMode="auto">
            <a:xfrm>
              <a:off x="6504781" y="3494088"/>
              <a:ext cx="61913" cy="79375"/>
            </a:xfrm>
            <a:custGeom>
              <a:avLst/>
              <a:gdLst>
                <a:gd name="T0" fmla="*/ 17 w 23"/>
                <a:gd name="T1" fmla="*/ 29 h 29"/>
                <a:gd name="T2" fmla="*/ 0 w 23"/>
                <a:gd name="T3" fmla="*/ 17 h 29"/>
                <a:gd name="T4" fmla="*/ 22 w 23"/>
                <a:gd name="T5" fmla="*/ 1 h 29"/>
                <a:gd name="T6" fmla="*/ 17 w 23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17" y="29"/>
                  </a:moveTo>
                  <a:cubicBezTo>
                    <a:pt x="12" y="23"/>
                    <a:pt x="0" y="17"/>
                    <a:pt x="0" y="17"/>
                  </a:cubicBezTo>
                  <a:cubicBezTo>
                    <a:pt x="0" y="17"/>
                    <a:pt x="20" y="0"/>
                    <a:pt x="22" y="1"/>
                  </a:cubicBezTo>
                  <a:cubicBezTo>
                    <a:pt x="23" y="1"/>
                    <a:pt x="20" y="28"/>
                    <a:pt x="17" y="29"/>
                  </a:cubicBezTo>
                  <a:close/>
                </a:path>
              </a:pathLst>
            </a:custGeom>
            <a:solidFill>
              <a:srgbClr val="A66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0"/>
            <p:cNvSpPr/>
            <p:nvPr userDrawn="1"/>
          </p:nvSpPr>
          <p:spPr bwMode="auto">
            <a:xfrm>
              <a:off x="6517481" y="3516313"/>
              <a:ext cx="36513" cy="44450"/>
            </a:xfrm>
            <a:custGeom>
              <a:avLst/>
              <a:gdLst>
                <a:gd name="T0" fmla="*/ 10 w 13"/>
                <a:gd name="T1" fmla="*/ 16 h 16"/>
                <a:gd name="T2" fmla="*/ 0 w 13"/>
                <a:gd name="T3" fmla="*/ 10 h 16"/>
                <a:gd name="T4" fmla="*/ 12 w 13"/>
                <a:gd name="T5" fmla="*/ 0 h 16"/>
                <a:gd name="T6" fmla="*/ 10 w 13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10" y="16"/>
                  </a:moveTo>
                  <a:cubicBezTo>
                    <a:pt x="6" y="13"/>
                    <a:pt x="0" y="10"/>
                    <a:pt x="0" y="10"/>
                  </a:cubicBezTo>
                  <a:cubicBezTo>
                    <a:pt x="0" y="10"/>
                    <a:pt x="11" y="0"/>
                    <a:pt x="12" y="0"/>
                  </a:cubicBezTo>
                  <a:cubicBezTo>
                    <a:pt x="13" y="1"/>
                    <a:pt x="11" y="15"/>
                    <a:pt x="10" y="16"/>
                  </a:cubicBezTo>
                  <a:close/>
                </a:path>
              </a:pathLst>
            </a:custGeom>
            <a:solidFill>
              <a:srgbClr val="FF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1"/>
            <p:cNvSpPr/>
            <p:nvPr userDrawn="1"/>
          </p:nvSpPr>
          <p:spPr bwMode="auto">
            <a:xfrm>
              <a:off x="6382543" y="3494088"/>
              <a:ext cx="61913" cy="79375"/>
            </a:xfrm>
            <a:custGeom>
              <a:avLst/>
              <a:gdLst>
                <a:gd name="T0" fmla="*/ 6 w 23"/>
                <a:gd name="T1" fmla="*/ 29 h 29"/>
                <a:gd name="T2" fmla="*/ 23 w 23"/>
                <a:gd name="T3" fmla="*/ 17 h 29"/>
                <a:gd name="T4" fmla="*/ 1 w 23"/>
                <a:gd name="T5" fmla="*/ 1 h 29"/>
                <a:gd name="T6" fmla="*/ 6 w 23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6" y="29"/>
                  </a:moveTo>
                  <a:cubicBezTo>
                    <a:pt x="11" y="23"/>
                    <a:pt x="23" y="17"/>
                    <a:pt x="23" y="17"/>
                  </a:cubicBezTo>
                  <a:cubicBezTo>
                    <a:pt x="23" y="17"/>
                    <a:pt x="4" y="0"/>
                    <a:pt x="1" y="1"/>
                  </a:cubicBezTo>
                  <a:cubicBezTo>
                    <a:pt x="0" y="1"/>
                    <a:pt x="4" y="28"/>
                    <a:pt x="6" y="29"/>
                  </a:cubicBezTo>
                  <a:close/>
                </a:path>
              </a:pathLst>
            </a:custGeom>
            <a:solidFill>
              <a:srgbClr val="CF8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2"/>
            <p:cNvSpPr/>
            <p:nvPr userDrawn="1"/>
          </p:nvSpPr>
          <p:spPr bwMode="auto">
            <a:xfrm>
              <a:off x="6395243" y="3516313"/>
              <a:ext cx="36513" cy="44450"/>
            </a:xfrm>
            <a:custGeom>
              <a:avLst/>
              <a:gdLst>
                <a:gd name="T0" fmla="*/ 4 w 13"/>
                <a:gd name="T1" fmla="*/ 16 h 16"/>
                <a:gd name="T2" fmla="*/ 13 w 13"/>
                <a:gd name="T3" fmla="*/ 10 h 16"/>
                <a:gd name="T4" fmla="*/ 1 w 13"/>
                <a:gd name="T5" fmla="*/ 0 h 16"/>
                <a:gd name="T6" fmla="*/ 4 w 13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4" y="16"/>
                  </a:moveTo>
                  <a:cubicBezTo>
                    <a:pt x="7" y="13"/>
                    <a:pt x="13" y="10"/>
                    <a:pt x="13" y="10"/>
                  </a:cubicBezTo>
                  <a:cubicBezTo>
                    <a:pt x="13" y="10"/>
                    <a:pt x="2" y="0"/>
                    <a:pt x="1" y="0"/>
                  </a:cubicBezTo>
                  <a:cubicBezTo>
                    <a:pt x="0" y="1"/>
                    <a:pt x="2" y="15"/>
                    <a:pt x="4" y="16"/>
                  </a:cubicBezTo>
                  <a:close/>
                </a:path>
              </a:pathLst>
            </a:custGeom>
            <a:solidFill>
              <a:srgbClr val="FFA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3"/>
            <p:cNvSpPr/>
            <p:nvPr userDrawn="1"/>
          </p:nvSpPr>
          <p:spPr bwMode="auto">
            <a:xfrm>
              <a:off x="6463506" y="3644901"/>
              <a:ext cx="25400" cy="12700"/>
            </a:xfrm>
            <a:custGeom>
              <a:avLst/>
              <a:gdLst>
                <a:gd name="T0" fmla="*/ 4 w 9"/>
                <a:gd name="T1" fmla="*/ 5 h 5"/>
                <a:gd name="T2" fmla="*/ 1 w 9"/>
                <a:gd name="T3" fmla="*/ 2 h 5"/>
                <a:gd name="T4" fmla="*/ 1 w 9"/>
                <a:gd name="T5" fmla="*/ 0 h 5"/>
                <a:gd name="T6" fmla="*/ 8 w 9"/>
                <a:gd name="T7" fmla="*/ 0 h 5"/>
                <a:gd name="T8" fmla="*/ 8 w 9"/>
                <a:gd name="T9" fmla="*/ 2 h 5"/>
                <a:gd name="T10" fmla="*/ 5 w 9"/>
                <a:gd name="T11" fmla="*/ 5 h 5"/>
                <a:gd name="T12" fmla="*/ 4 w 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593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4"/>
            <p:cNvSpPr/>
            <p:nvPr userDrawn="1"/>
          </p:nvSpPr>
          <p:spPr bwMode="auto">
            <a:xfrm>
              <a:off x="6520656" y="3627438"/>
              <a:ext cx="133350" cy="25400"/>
            </a:xfrm>
            <a:custGeom>
              <a:avLst/>
              <a:gdLst>
                <a:gd name="T0" fmla="*/ 49 w 49"/>
                <a:gd name="T1" fmla="*/ 9 h 9"/>
                <a:gd name="T2" fmla="*/ 0 w 49"/>
                <a:gd name="T3" fmla="*/ 5 h 9"/>
                <a:gd name="T4" fmla="*/ 0 w 49"/>
                <a:gd name="T5" fmla="*/ 4 h 9"/>
                <a:gd name="T6" fmla="*/ 49 w 4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9">
                  <a:moveTo>
                    <a:pt x="49" y="9"/>
                  </a:moveTo>
                  <a:cubicBezTo>
                    <a:pt x="28" y="1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7" y="0"/>
                    <a:pt x="4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5"/>
            <p:cNvSpPr/>
            <p:nvPr userDrawn="1"/>
          </p:nvSpPr>
          <p:spPr bwMode="auto">
            <a:xfrm>
              <a:off x="6512718" y="3646488"/>
              <a:ext cx="128588" cy="41275"/>
            </a:xfrm>
            <a:custGeom>
              <a:avLst/>
              <a:gdLst>
                <a:gd name="T0" fmla="*/ 47 w 47"/>
                <a:gd name="T1" fmla="*/ 15 h 15"/>
                <a:gd name="T2" fmla="*/ 0 w 47"/>
                <a:gd name="T3" fmla="*/ 1 h 15"/>
                <a:gd name="T4" fmla="*/ 0 w 47"/>
                <a:gd name="T5" fmla="*/ 0 h 15"/>
                <a:gd name="T6" fmla="*/ 47 w 4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">
                  <a:moveTo>
                    <a:pt x="47" y="15"/>
                  </a:moveTo>
                  <a:cubicBezTo>
                    <a:pt x="3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1" y="0"/>
                    <a:pt x="4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6"/>
            <p:cNvSpPr/>
            <p:nvPr userDrawn="1"/>
          </p:nvSpPr>
          <p:spPr bwMode="auto">
            <a:xfrm>
              <a:off x="6498431" y="3656013"/>
              <a:ext cx="120650" cy="61913"/>
            </a:xfrm>
            <a:custGeom>
              <a:avLst/>
              <a:gdLst>
                <a:gd name="T0" fmla="*/ 44 w 44"/>
                <a:gd name="T1" fmla="*/ 23 h 23"/>
                <a:gd name="T2" fmla="*/ 0 w 44"/>
                <a:gd name="T3" fmla="*/ 1 h 23"/>
                <a:gd name="T4" fmla="*/ 0 w 44"/>
                <a:gd name="T5" fmla="*/ 0 h 23"/>
                <a:gd name="T6" fmla="*/ 44 w 44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3">
                  <a:moveTo>
                    <a:pt x="44" y="23"/>
                  </a:moveTo>
                  <a:cubicBezTo>
                    <a:pt x="28" y="3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2" y="4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7"/>
            <p:cNvSpPr/>
            <p:nvPr userDrawn="1"/>
          </p:nvSpPr>
          <p:spPr bwMode="auto">
            <a:xfrm>
              <a:off x="6295231" y="3627438"/>
              <a:ext cx="133350" cy="25400"/>
            </a:xfrm>
            <a:custGeom>
              <a:avLst/>
              <a:gdLst>
                <a:gd name="T0" fmla="*/ 0 w 49"/>
                <a:gd name="T1" fmla="*/ 9 h 9"/>
                <a:gd name="T2" fmla="*/ 49 w 49"/>
                <a:gd name="T3" fmla="*/ 5 h 9"/>
                <a:gd name="T4" fmla="*/ 49 w 49"/>
                <a:gd name="T5" fmla="*/ 4 h 9"/>
                <a:gd name="T6" fmla="*/ 0 w 4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9">
                  <a:moveTo>
                    <a:pt x="0" y="9"/>
                  </a:moveTo>
                  <a:cubicBezTo>
                    <a:pt x="22" y="1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22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8"/>
            <p:cNvSpPr/>
            <p:nvPr userDrawn="1"/>
          </p:nvSpPr>
          <p:spPr bwMode="auto">
            <a:xfrm>
              <a:off x="6309518" y="3646488"/>
              <a:ext cx="127000" cy="41275"/>
            </a:xfrm>
            <a:custGeom>
              <a:avLst/>
              <a:gdLst>
                <a:gd name="T0" fmla="*/ 0 w 47"/>
                <a:gd name="T1" fmla="*/ 15 h 15"/>
                <a:gd name="T2" fmla="*/ 47 w 47"/>
                <a:gd name="T3" fmla="*/ 1 h 15"/>
                <a:gd name="T4" fmla="*/ 47 w 47"/>
                <a:gd name="T5" fmla="*/ 0 h 15"/>
                <a:gd name="T6" fmla="*/ 0 w 4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">
                  <a:moveTo>
                    <a:pt x="0" y="15"/>
                  </a:moveTo>
                  <a:cubicBezTo>
                    <a:pt x="18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16" y="0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9"/>
            <p:cNvSpPr/>
            <p:nvPr userDrawn="1"/>
          </p:nvSpPr>
          <p:spPr bwMode="auto">
            <a:xfrm>
              <a:off x="6330156" y="3656013"/>
              <a:ext cx="120650" cy="61913"/>
            </a:xfrm>
            <a:custGeom>
              <a:avLst/>
              <a:gdLst>
                <a:gd name="T0" fmla="*/ 0 w 44"/>
                <a:gd name="T1" fmla="*/ 23 h 23"/>
                <a:gd name="T2" fmla="*/ 44 w 44"/>
                <a:gd name="T3" fmla="*/ 1 h 23"/>
                <a:gd name="T4" fmla="*/ 44 w 44"/>
                <a:gd name="T5" fmla="*/ 0 h 23"/>
                <a:gd name="T6" fmla="*/ 0 w 44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cubicBezTo>
                    <a:pt x="16" y="3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12" y="4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30"/>
            <p:cNvSpPr>
              <a:spLocks noChangeArrowheads="1"/>
            </p:cNvSpPr>
            <p:nvPr userDrawn="1"/>
          </p:nvSpPr>
          <p:spPr bwMode="auto">
            <a:xfrm>
              <a:off x="6352381" y="3844926"/>
              <a:ext cx="5715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1"/>
            <p:cNvSpPr>
              <a:spLocks noChangeArrowheads="1"/>
            </p:cNvSpPr>
            <p:nvPr userDrawn="1"/>
          </p:nvSpPr>
          <p:spPr bwMode="auto">
            <a:xfrm>
              <a:off x="6536531" y="3844926"/>
              <a:ext cx="57150" cy="38100"/>
            </a:xfrm>
            <a:prstGeom prst="ellipse">
              <a:avLst/>
            </a:prstGeom>
            <a:solidFill>
              <a:srgbClr val="94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Rectangle 132"/>
            <p:cNvSpPr>
              <a:spLocks noChangeArrowheads="1"/>
            </p:cNvSpPr>
            <p:nvPr userDrawn="1"/>
          </p:nvSpPr>
          <p:spPr bwMode="auto">
            <a:xfrm>
              <a:off x="6490493" y="3714751"/>
              <a:ext cx="36513" cy="158750"/>
            </a:xfrm>
            <a:prstGeom prst="rect">
              <a:avLst/>
            </a:prstGeom>
            <a:solidFill>
              <a:srgbClr val="E6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33"/>
            <p:cNvSpPr>
              <a:spLocks noChangeArrowheads="1"/>
            </p:cNvSpPr>
            <p:nvPr userDrawn="1"/>
          </p:nvSpPr>
          <p:spPr bwMode="auto">
            <a:xfrm>
              <a:off x="6425406" y="3714751"/>
              <a:ext cx="33338" cy="158750"/>
            </a:xfrm>
            <a:prstGeom prst="rect">
              <a:avLst/>
            </a:prstGeom>
            <a:solidFill>
              <a:srgbClr val="E6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34"/>
            <p:cNvSpPr>
              <a:spLocks noChangeArrowheads="1"/>
            </p:cNvSpPr>
            <p:nvPr userDrawn="1"/>
          </p:nvSpPr>
          <p:spPr bwMode="auto">
            <a:xfrm>
              <a:off x="6479381" y="3859213"/>
              <a:ext cx="57150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35"/>
            <p:cNvSpPr>
              <a:spLocks noChangeArrowheads="1"/>
            </p:cNvSpPr>
            <p:nvPr userDrawn="1"/>
          </p:nvSpPr>
          <p:spPr bwMode="auto">
            <a:xfrm>
              <a:off x="6414293" y="3859213"/>
              <a:ext cx="55563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6"/>
            <p:cNvSpPr/>
            <p:nvPr userDrawn="1"/>
          </p:nvSpPr>
          <p:spPr bwMode="auto">
            <a:xfrm>
              <a:off x="6099968" y="1887538"/>
              <a:ext cx="855663" cy="541338"/>
            </a:xfrm>
            <a:custGeom>
              <a:avLst/>
              <a:gdLst>
                <a:gd name="T0" fmla="*/ 237 w 315"/>
                <a:gd name="T1" fmla="*/ 136 h 199"/>
                <a:gd name="T2" fmla="*/ 168 w 315"/>
                <a:gd name="T3" fmla="*/ 54 h 199"/>
                <a:gd name="T4" fmla="*/ 86 w 315"/>
                <a:gd name="T5" fmla="*/ 24 h 199"/>
                <a:gd name="T6" fmla="*/ 17 w 315"/>
                <a:gd name="T7" fmla="*/ 32 h 199"/>
                <a:gd name="T8" fmla="*/ 85 w 315"/>
                <a:gd name="T9" fmla="*/ 52 h 199"/>
                <a:gd name="T10" fmla="*/ 156 w 315"/>
                <a:gd name="T11" fmla="*/ 107 h 199"/>
                <a:gd name="T12" fmla="*/ 157 w 315"/>
                <a:gd name="T13" fmla="*/ 119 h 199"/>
                <a:gd name="T14" fmla="*/ 132 w 315"/>
                <a:gd name="T15" fmla="*/ 114 h 199"/>
                <a:gd name="T16" fmla="*/ 113 w 315"/>
                <a:gd name="T17" fmla="*/ 101 h 199"/>
                <a:gd name="T18" fmla="*/ 83 w 315"/>
                <a:gd name="T19" fmla="*/ 99 h 199"/>
                <a:gd name="T20" fmla="*/ 102 w 315"/>
                <a:gd name="T21" fmla="*/ 128 h 199"/>
                <a:gd name="T22" fmla="*/ 119 w 315"/>
                <a:gd name="T23" fmla="*/ 138 h 199"/>
                <a:gd name="T24" fmla="*/ 146 w 315"/>
                <a:gd name="T25" fmla="*/ 163 h 199"/>
                <a:gd name="T26" fmla="*/ 239 w 315"/>
                <a:gd name="T27" fmla="*/ 198 h 199"/>
                <a:gd name="T28" fmla="*/ 315 w 315"/>
                <a:gd name="T29" fmla="*/ 178 h 199"/>
                <a:gd name="T30" fmla="*/ 298 w 315"/>
                <a:gd name="T31" fmla="*/ 101 h 199"/>
                <a:gd name="T32" fmla="*/ 237 w 315"/>
                <a:gd name="T3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199">
                  <a:moveTo>
                    <a:pt x="237" y="136"/>
                  </a:moveTo>
                  <a:cubicBezTo>
                    <a:pt x="205" y="113"/>
                    <a:pt x="189" y="62"/>
                    <a:pt x="168" y="54"/>
                  </a:cubicBezTo>
                  <a:cubicBezTo>
                    <a:pt x="143" y="51"/>
                    <a:pt x="109" y="21"/>
                    <a:pt x="86" y="24"/>
                  </a:cubicBezTo>
                  <a:cubicBezTo>
                    <a:pt x="71" y="24"/>
                    <a:pt x="0" y="0"/>
                    <a:pt x="17" y="32"/>
                  </a:cubicBezTo>
                  <a:cubicBezTo>
                    <a:pt x="21" y="38"/>
                    <a:pt x="85" y="52"/>
                    <a:pt x="85" y="52"/>
                  </a:cubicBezTo>
                  <a:cubicBezTo>
                    <a:pt x="85" y="52"/>
                    <a:pt x="144" y="79"/>
                    <a:pt x="156" y="107"/>
                  </a:cubicBezTo>
                  <a:cubicBezTo>
                    <a:pt x="158" y="110"/>
                    <a:pt x="158" y="114"/>
                    <a:pt x="157" y="119"/>
                  </a:cubicBezTo>
                  <a:cubicBezTo>
                    <a:pt x="147" y="119"/>
                    <a:pt x="144" y="122"/>
                    <a:pt x="132" y="114"/>
                  </a:cubicBezTo>
                  <a:cubicBezTo>
                    <a:pt x="123" y="108"/>
                    <a:pt x="113" y="101"/>
                    <a:pt x="113" y="101"/>
                  </a:cubicBezTo>
                  <a:cubicBezTo>
                    <a:pt x="105" y="96"/>
                    <a:pt x="88" y="91"/>
                    <a:pt x="83" y="99"/>
                  </a:cubicBezTo>
                  <a:cubicBezTo>
                    <a:pt x="76" y="110"/>
                    <a:pt x="94" y="123"/>
                    <a:pt x="102" y="128"/>
                  </a:cubicBezTo>
                  <a:cubicBezTo>
                    <a:pt x="102" y="128"/>
                    <a:pt x="105" y="130"/>
                    <a:pt x="119" y="138"/>
                  </a:cubicBezTo>
                  <a:cubicBezTo>
                    <a:pt x="130" y="146"/>
                    <a:pt x="133" y="156"/>
                    <a:pt x="146" y="163"/>
                  </a:cubicBezTo>
                  <a:cubicBezTo>
                    <a:pt x="170" y="181"/>
                    <a:pt x="230" y="199"/>
                    <a:pt x="239" y="198"/>
                  </a:cubicBezTo>
                  <a:cubicBezTo>
                    <a:pt x="264" y="195"/>
                    <a:pt x="315" y="178"/>
                    <a:pt x="315" y="178"/>
                  </a:cubicBezTo>
                  <a:cubicBezTo>
                    <a:pt x="298" y="101"/>
                    <a:pt x="298" y="101"/>
                    <a:pt x="298" y="101"/>
                  </a:cubicBezTo>
                  <a:cubicBezTo>
                    <a:pt x="275" y="124"/>
                    <a:pt x="237" y="136"/>
                    <a:pt x="237" y="136"/>
                  </a:cubicBezTo>
                  <a:close/>
                </a:path>
              </a:pathLst>
            </a:custGeom>
            <a:solidFill>
              <a:srgbClr val="FF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7"/>
            <p:cNvSpPr/>
            <p:nvPr userDrawn="1"/>
          </p:nvSpPr>
          <p:spPr bwMode="auto">
            <a:xfrm>
              <a:off x="5261768" y="1876426"/>
              <a:ext cx="846138" cy="557213"/>
            </a:xfrm>
            <a:custGeom>
              <a:avLst/>
              <a:gdLst>
                <a:gd name="T0" fmla="*/ 77 w 311"/>
                <a:gd name="T1" fmla="*/ 142 h 205"/>
                <a:gd name="T2" fmla="*/ 145 w 311"/>
                <a:gd name="T3" fmla="*/ 58 h 205"/>
                <a:gd name="T4" fmla="*/ 225 w 311"/>
                <a:gd name="T5" fmla="*/ 26 h 205"/>
                <a:gd name="T6" fmla="*/ 295 w 311"/>
                <a:gd name="T7" fmla="*/ 33 h 205"/>
                <a:gd name="T8" fmla="*/ 227 w 311"/>
                <a:gd name="T9" fmla="*/ 55 h 205"/>
                <a:gd name="T10" fmla="*/ 157 w 311"/>
                <a:gd name="T11" fmla="*/ 111 h 205"/>
                <a:gd name="T12" fmla="*/ 157 w 311"/>
                <a:gd name="T13" fmla="*/ 123 h 205"/>
                <a:gd name="T14" fmla="*/ 182 w 311"/>
                <a:gd name="T15" fmla="*/ 117 h 205"/>
                <a:gd name="T16" fmla="*/ 200 w 311"/>
                <a:gd name="T17" fmla="*/ 104 h 205"/>
                <a:gd name="T18" fmla="*/ 230 w 311"/>
                <a:gd name="T19" fmla="*/ 101 h 205"/>
                <a:gd name="T20" fmla="*/ 212 w 311"/>
                <a:gd name="T21" fmla="*/ 131 h 205"/>
                <a:gd name="T22" fmla="*/ 196 w 311"/>
                <a:gd name="T23" fmla="*/ 142 h 205"/>
                <a:gd name="T24" fmla="*/ 169 w 311"/>
                <a:gd name="T25" fmla="*/ 167 h 205"/>
                <a:gd name="T26" fmla="*/ 77 w 311"/>
                <a:gd name="T27" fmla="*/ 204 h 205"/>
                <a:gd name="T28" fmla="*/ 0 w 311"/>
                <a:gd name="T29" fmla="*/ 186 h 205"/>
                <a:gd name="T30" fmla="*/ 16 w 311"/>
                <a:gd name="T31" fmla="*/ 108 h 205"/>
                <a:gd name="T32" fmla="*/ 77 w 311"/>
                <a:gd name="T33" fmla="*/ 14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205">
                  <a:moveTo>
                    <a:pt x="77" y="142"/>
                  </a:moveTo>
                  <a:cubicBezTo>
                    <a:pt x="109" y="118"/>
                    <a:pt x="124" y="66"/>
                    <a:pt x="145" y="58"/>
                  </a:cubicBezTo>
                  <a:cubicBezTo>
                    <a:pt x="169" y="54"/>
                    <a:pt x="202" y="24"/>
                    <a:pt x="225" y="26"/>
                  </a:cubicBezTo>
                  <a:cubicBezTo>
                    <a:pt x="240" y="26"/>
                    <a:pt x="311" y="0"/>
                    <a:pt x="295" y="33"/>
                  </a:cubicBezTo>
                  <a:cubicBezTo>
                    <a:pt x="291" y="39"/>
                    <a:pt x="227" y="55"/>
                    <a:pt x="227" y="55"/>
                  </a:cubicBezTo>
                  <a:cubicBezTo>
                    <a:pt x="227" y="55"/>
                    <a:pt x="169" y="83"/>
                    <a:pt x="157" y="111"/>
                  </a:cubicBezTo>
                  <a:cubicBezTo>
                    <a:pt x="156" y="114"/>
                    <a:pt x="156" y="119"/>
                    <a:pt x="157" y="123"/>
                  </a:cubicBezTo>
                  <a:cubicBezTo>
                    <a:pt x="167" y="122"/>
                    <a:pt x="170" y="126"/>
                    <a:pt x="182" y="117"/>
                  </a:cubicBezTo>
                  <a:cubicBezTo>
                    <a:pt x="191" y="111"/>
                    <a:pt x="200" y="104"/>
                    <a:pt x="200" y="104"/>
                  </a:cubicBezTo>
                  <a:cubicBezTo>
                    <a:pt x="209" y="99"/>
                    <a:pt x="225" y="94"/>
                    <a:pt x="230" y="101"/>
                  </a:cubicBezTo>
                  <a:cubicBezTo>
                    <a:pt x="238" y="112"/>
                    <a:pt x="220" y="125"/>
                    <a:pt x="212" y="131"/>
                  </a:cubicBezTo>
                  <a:cubicBezTo>
                    <a:pt x="212" y="131"/>
                    <a:pt x="209" y="133"/>
                    <a:pt x="196" y="142"/>
                  </a:cubicBezTo>
                  <a:cubicBezTo>
                    <a:pt x="184" y="149"/>
                    <a:pt x="182" y="160"/>
                    <a:pt x="169" y="167"/>
                  </a:cubicBezTo>
                  <a:cubicBezTo>
                    <a:pt x="145" y="185"/>
                    <a:pt x="85" y="205"/>
                    <a:pt x="77" y="204"/>
                  </a:cubicBezTo>
                  <a:cubicBezTo>
                    <a:pt x="51" y="201"/>
                    <a:pt x="0" y="186"/>
                    <a:pt x="0" y="18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9" y="131"/>
                    <a:pt x="77" y="142"/>
                    <a:pt x="77" y="142"/>
                  </a:cubicBezTo>
                  <a:close/>
                </a:path>
              </a:pathLst>
            </a:custGeom>
            <a:solidFill>
              <a:srgbClr val="FF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8"/>
            <p:cNvSpPr/>
            <p:nvPr userDrawn="1"/>
          </p:nvSpPr>
          <p:spPr bwMode="auto">
            <a:xfrm>
              <a:off x="4850606" y="2393951"/>
              <a:ext cx="171450" cy="96838"/>
            </a:xfrm>
            <a:custGeom>
              <a:avLst/>
              <a:gdLst>
                <a:gd name="T0" fmla="*/ 55 w 63"/>
                <a:gd name="T1" fmla="*/ 28 h 36"/>
                <a:gd name="T2" fmla="*/ 14 w 63"/>
                <a:gd name="T3" fmla="*/ 36 h 36"/>
                <a:gd name="T4" fmla="*/ 0 w 63"/>
                <a:gd name="T5" fmla="*/ 27 h 36"/>
                <a:gd name="T6" fmla="*/ 59 w 63"/>
                <a:gd name="T7" fmla="*/ 2 h 36"/>
                <a:gd name="T8" fmla="*/ 55 w 63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6">
                  <a:moveTo>
                    <a:pt x="55" y="28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30" y="0"/>
                    <a:pt x="59" y="2"/>
                  </a:cubicBezTo>
                  <a:cubicBezTo>
                    <a:pt x="63" y="2"/>
                    <a:pt x="55" y="28"/>
                    <a:pt x="55" y="28"/>
                  </a:cubicBezTo>
                  <a:close/>
                </a:path>
              </a:pathLst>
            </a:custGeom>
            <a:solidFill>
              <a:srgbClr val="6E7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9"/>
            <p:cNvSpPr/>
            <p:nvPr userDrawn="1"/>
          </p:nvSpPr>
          <p:spPr bwMode="auto">
            <a:xfrm>
              <a:off x="4766468" y="2516188"/>
              <a:ext cx="530225" cy="477838"/>
            </a:xfrm>
            <a:custGeom>
              <a:avLst/>
              <a:gdLst>
                <a:gd name="T0" fmla="*/ 179 w 195"/>
                <a:gd name="T1" fmla="*/ 59 h 176"/>
                <a:gd name="T2" fmla="*/ 107 w 195"/>
                <a:gd name="T3" fmla="*/ 165 h 176"/>
                <a:gd name="T4" fmla="*/ 1 w 195"/>
                <a:gd name="T5" fmla="*/ 93 h 176"/>
                <a:gd name="T6" fmla="*/ 77 w 195"/>
                <a:gd name="T7" fmla="*/ 9 h 176"/>
                <a:gd name="T8" fmla="*/ 179 w 195"/>
                <a:gd name="T9" fmla="*/ 5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76">
                  <a:moveTo>
                    <a:pt x="179" y="59"/>
                  </a:moveTo>
                  <a:cubicBezTo>
                    <a:pt x="195" y="103"/>
                    <a:pt x="164" y="153"/>
                    <a:pt x="107" y="165"/>
                  </a:cubicBezTo>
                  <a:cubicBezTo>
                    <a:pt x="51" y="176"/>
                    <a:pt x="3" y="140"/>
                    <a:pt x="1" y="93"/>
                  </a:cubicBezTo>
                  <a:cubicBezTo>
                    <a:pt x="0" y="53"/>
                    <a:pt x="34" y="17"/>
                    <a:pt x="77" y="9"/>
                  </a:cubicBezTo>
                  <a:cubicBezTo>
                    <a:pt x="120" y="0"/>
                    <a:pt x="165" y="21"/>
                    <a:pt x="17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0"/>
            <p:cNvSpPr/>
            <p:nvPr userDrawn="1"/>
          </p:nvSpPr>
          <p:spPr bwMode="auto">
            <a:xfrm>
              <a:off x="4887118" y="2519363"/>
              <a:ext cx="176213" cy="53975"/>
            </a:xfrm>
            <a:custGeom>
              <a:avLst/>
              <a:gdLst>
                <a:gd name="T0" fmla="*/ 56 w 65"/>
                <a:gd name="T1" fmla="*/ 10 h 20"/>
                <a:gd name="T2" fmla="*/ 10 w 65"/>
                <a:gd name="T3" fmla="*/ 19 h 20"/>
                <a:gd name="T4" fmla="*/ 1 w 65"/>
                <a:gd name="T5" fmla="*/ 16 h 20"/>
                <a:gd name="T6" fmla="*/ 1 w 65"/>
                <a:gd name="T7" fmla="*/ 16 h 20"/>
                <a:gd name="T8" fmla="*/ 8 w 65"/>
                <a:gd name="T9" fmla="*/ 10 h 20"/>
                <a:gd name="T10" fmla="*/ 55 w 65"/>
                <a:gd name="T11" fmla="*/ 1 h 20"/>
                <a:gd name="T12" fmla="*/ 64 w 65"/>
                <a:gd name="T13" fmla="*/ 4 h 20"/>
                <a:gd name="T14" fmla="*/ 64 w 65"/>
                <a:gd name="T15" fmla="*/ 4 h 20"/>
                <a:gd name="T16" fmla="*/ 56 w 65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0">
                  <a:moveTo>
                    <a:pt x="56" y="1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20"/>
                    <a:pt x="1" y="19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4"/>
                    <a:pt x="4" y="11"/>
                    <a:pt x="8" y="1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60" y="0"/>
                    <a:pt x="64" y="1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6"/>
                    <a:pt x="61" y="9"/>
                    <a:pt x="56" y="10"/>
                  </a:cubicBezTo>
                  <a:close/>
                </a:path>
              </a:pathLst>
            </a:custGeom>
            <a:solidFill>
              <a:srgbClr val="3B3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1"/>
            <p:cNvSpPr/>
            <p:nvPr userDrawn="1"/>
          </p:nvSpPr>
          <p:spPr bwMode="auto">
            <a:xfrm>
              <a:off x="4850606" y="2390776"/>
              <a:ext cx="215900" cy="155575"/>
            </a:xfrm>
            <a:custGeom>
              <a:avLst/>
              <a:gdLst>
                <a:gd name="T0" fmla="*/ 79 w 79"/>
                <a:gd name="T1" fmla="*/ 20 h 57"/>
                <a:gd name="T2" fmla="*/ 59 w 79"/>
                <a:gd name="T3" fmla="*/ 3 h 57"/>
                <a:gd name="T4" fmla="*/ 32 w 79"/>
                <a:gd name="T5" fmla="*/ 24 h 57"/>
                <a:gd name="T6" fmla="*/ 0 w 79"/>
                <a:gd name="T7" fmla="*/ 28 h 57"/>
                <a:gd name="T8" fmla="*/ 24 w 79"/>
                <a:gd name="T9" fmla="*/ 57 h 57"/>
                <a:gd name="T10" fmla="*/ 67 w 79"/>
                <a:gd name="T11" fmla="*/ 48 h 57"/>
                <a:gd name="T12" fmla="*/ 79 w 79"/>
                <a:gd name="T13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7">
                  <a:moveTo>
                    <a:pt x="79" y="20"/>
                  </a:moveTo>
                  <a:cubicBezTo>
                    <a:pt x="79" y="20"/>
                    <a:pt x="74" y="0"/>
                    <a:pt x="59" y="3"/>
                  </a:cubicBezTo>
                  <a:cubicBezTo>
                    <a:pt x="47" y="5"/>
                    <a:pt x="43" y="19"/>
                    <a:pt x="32" y="24"/>
                  </a:cubicBezTo>
                  <a:cubicBezTo>
                    <a:pt x="13" y="32"/>
                    <a:pt x="0" y="28"/>
                    <a:pt x="0" y="2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67" y="48"/>
                    <a:pt x="67" y="48"/>
                    <a:pt x="67" y="48"/>
                  </a:cubicBezTo>
                  <a:lnTo>
                    <a:pt x="79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2"/>
            <p:cNvSpPr/>
            <p:nvPr userDrawn="1"/>
          </p:nvSpPr>
          <p:spPr bwMode="auto">
            <a:xfrm>
              <a:off x="4945856" y="2611438"/>
              <a:ext cx="144463" cy="258763"/>
            </a:xfrm>
            <a:custGeom>
              <a:avLst/>
              <a:gdLst>
                <a:gd name="T0" fmla="*/ 36 w 53"/>
                <a:gd name="T1" fmla="*/ 28 h 95"/>
                <a:gd name="T2" fmla="*/ 24 w 53"/>
                <a:gd name="T3" fmla="*/ 25 h 95"/>
                <a:gd name="T4" fmla="*/ 17 w 53"/>
                <a:gd name="T5" fmla="*/ 33 h 95"/>
                <a:gd name="T6" fmla="*/ 51 w 53"/>
                <a:gd name="T7" fmla="*/ 57 h 95"/>
                <a:gd name="T8" fmla="*/ 38 w 53"/>
                <a:gd name="T9" fmla="*/ 81 h 95"/>
                <a:gd name="T10" fmla="*/ 41 w 53"/>
                <a:gd name="T11" fmla="*/ 92 h 95"/>
                <a:gd name="T12" fmla="*/ 30 w 53"/>
                <a:gd name="T13" fmla="*/ 95 h 95"/>
                <a:gd name="T14" fmla="*/ 28 w 53"/>
                <a:gd name="T15" fmla="*/ 84 h 95"/>
                <a:gd name="T16" fmla="*/ 8 w 53"/>
                <a:gd name="T17" fmla="*/ 79 h 95"/>
                <a:gd name="T18" fmla="*/ 12 w 53"/>
                <a:gd name="T19" fmla="*/ 67 h 95"/>
                <a:gd name="T20" fmla="*/ 29 w 53"/>
                <a:gd name="T21" fmla="*/ 71 h 95"/>
                <a:gd name="T22" fmla="*/ 36 w 53"/>
                <a:gd name="T23" fmla="*/ 61 h 95"/>
                <a:gd name="T24" fmla="*/ 2 w 53"/>
                <a:gd name="T25" fmla="*/ 37 h 95"/>
                <a:gd name="T26" fmla="*/ 14 w 53"/>
                <a:gd name="T27" fmla="*/ 14 h 95"/>
                <a:gd name="T28" fmla="*/ 12 w 53"/>
                <a:gd name="T29" fmla="*/ 3 h 95"/>
                <a:gd name="T30" fmla="*/ 23 w 53"/>
                <a:gd name="T31" fmla="*/ 0 h 95"/>
                <a:gd name="T32" fmla="*/ 25 w 53"/>
                <a:gd name="T33" fmla="*/ 11 h 95"/>
                <a:gd name="T34" fmla="*/ 43 w 53"/>
                <a:gd name="T35" fmla="*/ 17 h 95"/>
                <a:gd name="T36" fmla="*/ 36 w 53"/>
                <a:gd name="T37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95">
                  <a:moveTo>
                    <a:pt x="36" y="28"/>
                  </a:moveTo>
                  <a:cubicBezTo>
                    <a:pt x="32" y="25"/>
                    <a:pt x="28" y="24"/>
                    <a:pt x="24" y="25"/>
                  </a:cubicBezTo>
                  <a:cubicBezTo>
                    <a:pt x="18" y="26"/>
                    <a:pt x="16" y="28"/>
                    <a:pt x="17" y="33"/>
                  </a:cubicBezTo>
                  <a:cubicBezTo>
                    <a:pt x="19" y="43"/>
                    <a:pt x="47" y="37"/>
                    <a:pt x="51" y="57"/>
                  </a:cubicBezTo>
                  <a:cubicBezTo>
                    <a:pt x="53" y="68"/>
                    <a:pt x="49" y="77"/>
                    <a:pt x="38" y="81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2" y="84"/>
                    <a:pt x="13" y="83"/>
                    <a:pt x="8" y="7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9" y="70"/>
                    <a:pt x="24" y="72"/>
                    <a:pt x="29" y="71"/>
                  </a:cubicBezTo>
                  <a:cubicBezTo>
                    <a:pt x="35" y="69"/>
                    <a:pt x="37" y="66"/>
                    <a:pt x="36" y="61"/>
                  </a:cubicBezTo>
                  <a:cubicBezTo>
                    <a:pt x="34" y="50"/>
                    <a:pt x="6" y="56"/>
                    <a:pt x="2" y="37"/>
                  </a:cubicBezTo>
                  <a:cubicBezTo>
                    <a:pt x="0" y="26"/>
                    <a:pt x="5" y="18"/>
                    <a:pt x="14" y="1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32" y="11"/>
                    <a:pt x="37" y="13"/>
                    <a:pt x="43" y="17"/>
                  </a:cubicBezTo>
                  <a:lnTo>
                    <a:pt x="36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3"/>
            <p:cNvSpPr/>
            <p:nvPr userDrawn="1"/>
          </p:nvSpPr>
          <p:spPr bwMode="auto">
            <a:xfrm>
              <a:off x="4934743" y="2562226"/>
              <a:ext cx="22225" cy="49213"/>
            </a:xfrm>
            <a:custGeom>
              <a:avLst/>
              <a:gdLst>
                <a:gd name="T0" fmla="*/ 0 w 14"/>
                <a:gd name="T1" fmla="*/ 31 h 31"/>
                <a:gd name="T2" fmla="*/ 4 w 14"/>
                <a:gd name="T3" fmla="*/ 2 h 31"/>
                <a:gd name="T4" fmla="*/ 14 w 14"/>
                <a:gd name="T5" fmla="*/ 0 h 31"/>
                <a:gd name="T6" fmla="*/ 0 w 14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1">
                  <a:moveTo>
                    <a:pt x="0" y="31"/>
                  </a:moveTo>
                  <a:lnTo>
                    <a:pt x="4" y="2"/>
                  </a:lnTo>
                  <a:lnTo>
                    <a:pt x="1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4"/>
            <p:cNvSpPr/>
            <p:nvPr userDrawn="1"/>
          </p:nvSpPr>
          <p:spPr bwMode="auto">
            <a:xfrm>
              <a:off x="4995068" y="2551113"/>
              <a:ext cx="73025" cy="65088"/>
            </a:xfrm>
            <a:custGeom>
              <a:avLst/>
              <a:gdLst>
                <a:gd name="T0" fmla="*/ 46 w 46"/>
                <a:gd name="T1" fmla="*/ 41 h 41"/>
                <a:gd name="T2" fmla="*/ 0 w 46"/>
                <a:gd name="T3" fmla="*/ 2 h 41"/>
                <a:gd name="T4" fmla="*/ 10 w 46"/>
                <a:gd name="T5" fmla="*/ 0 h 41"/>
                <a:gd name="T6" fmla="*/ 46 w 4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1">
                  <a:moveTo>
                    <a:pt x="46" y="41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46" y="41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5"/>
            <p:cNvSpPr/>
            <p:nvPr userDrawn="1"/>
          </p:nvSpPr>
          <p:spPr bwMode="auto">
            <a:xfrm>
              <a:off x="5029993" y="2543176"/>
              <a:ext cx="30163" cy="15875"/>
            </a:xfrm>
            <a:custGeom>
              <a:avLst/>
              <a:gdLst>
                <a:gd name="T0" fmla="*/ 19 w 19"/>
                <a:gd name="T1" fmla="*/ 10 h 10"/>
                <a:gd name="T2" fmla="*/ 0 w 19"/>
                <a:gd name="T3" fmla="*/ 2 h 10"/>
                <a:gd name="T4" fmla="*/ 11 w 19"/>
                <a:gd name="T5" fmla="*/ 0 h 10"/>
                <a:gd name="T6" fmla="*/ 19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9" y="10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6"/>
            <p:cNvSpPr/>
            <p:nvPr userDrawn="1"/>
          </p:nvSpPr>
          <p:spPr bwMode="auto">
            <a:xfrm>
              <a:off x="4896643" y="2566988"/>
              <a:ext cx="28575" cy="28575"/>
            </a:xfrm>
            <a:custGeom>
              <a:avLst/>
              <a:gdLst>
                <a:gd name="T0" fmla="*/ 0 w 18"/>
                <a:gd name="T1" fmla="*/ 18 h 18"/>
                <a:gd name="T2" fmla="*/ 7 w 18"/>
                <a:gd name="T3" fmla="*/ 2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7" y="2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C9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7"/>
            <p:cNvSpPr/>
            <p:nvPr userDrawn="1"/>
          </p:nvSpPr>
          <p:spPr bwMode="auto">
            <a:xfrm>
              <a:off x="6947693" y="3233738"/>
              <a:ext cx="430213" cy="307975"/>
            </a:xfrm>
            <a:custGeom>
              <a:avLst/>
              <a:gdLst>
                <a:gd name="T0" fmla="*/ 131 w 158"/>
                <a:gd name="T1" fmla="*/ 113 h 113"/>
                <a:gd name="T2" fmla="*/ 3 w 158"/>
                <a:gd name="T3" fmla="*/ 68 h 113"/>
                <a:gd name="T4" fmla="*/ 1 w 158"/>
                <a:gd name="T5" fmla="*/ 63 h 113"/>
                <a:gd name="T6" fmla="*/ 21 w 158"/>
                <a:gd name="T7" fmla="*/ 3 h 113"/>
                <a:gd name="T8" fmla="*/ 27 w 158"/>
                <a:gd name="T9" fmla="*/ 0 h 113"/>
                <a:gd name="T10" fmla="*/ 154 w 158"/>
                <a:gd name="T11" fmla="*/ 45 h 113"/>
                <a:gd name="T12" fmla="*/ 157 w 158"/>
                <a:gd name="T13" fmla="*/ 50 h 113"/>
                <a:gd name="T14" fmla="*/ 136 w 158"/>
                <a:gd name="T15" fmla="*/ 110 h 113"/>
                <a:gd name="T16" fmla="*/ 131 w 158"/>
                <a:gd name="T1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13">
                  <a:moveTo>
                    <a:pt x="131" y="113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1" y="67"/>
                    <a:pt x="0" y="65"/>
                    <a:pt x="1" y="6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1"/>
                    <a:pt x="25" y="0"/>
                    <a:pt x="27" y="0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7" y="46"/>
                    <a:pt x="158" y="48"/>
                    <a:pt x="157" y="5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2"/>
                    <a:pt x="133" y="113"/>
                    <a:pt x="131" y="113"/>
                  </a:cubicBez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8"/>
            <p:cNvSpPr/>
            <p:nvPr userDrawn="1"/>
          </p:nvSpPr>
          <p:spPr bwMode="auto">
            <a:xfrm>
              <a:off x="6982618" y="3100388"/>
              <a:ext cx="446088" cy="320675"/>
            </a:xfrm>
            <a:custGeom>
              <a:avLst/>
              <a:gdLst>
                <a:gd name="T0" fmla="*/ 136 w 164"/>
                <a:gd name="T1" fmla="*/ 118 h 118"/>
                <a:gd name="T2" fmla="*/ 4 w 164"/>
                <a:gd name="T3" fmla="*/ 71 h 118"/>
                <a:gd name="T4" fmla="*/ 1 w 164"/>
                <a:gd name="T5" fmla="*/ 66 h 118"/>
                <a:gd name="T6" fmla="*/ 22 w 164"/>
                <a:gd name="T7" fmla="*/ 4 h 118"/>
                <a:gd name="T8" fmla="*/ 28 w 164"/>
                <a:gd name="T9" fmla="*/ 1 h 118"/>
                <a:gd name="T10" fmla="*/ 160 w 164"/>
                <a:gd name="T11" fmla="*/ 47 h 118"/>
                <a:gd name="T12" fmla="*/ 163 w 164"/>
                <a:gd name="T13" fmla="*/ 53 h 118"/>
                <a:gd name="T14" fmla="*/ 142 w 164"/>
                <a:gd name="T15" fmla="*/ 115 h 118"/>
                <a:gd name="T16" fmla="*/ 136 w 164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18">
                  <a:moveTo>
                    <a:pt x="136" y="118"/>
                  </a:moveTo>
                  <a:cubicBezTo>
                    <a:pt x="4" y="71"/>
                    <a:pt x="4" y="71"/>
                    <a:pt x="4" y="71"/>
                  </a:cubicBezTo>
                  <a:cubicBezTo>
                    <a:pt x="1" y="71"/>
                    <a:pt x="0" y="68"/>
                    <a:pt x="1" y="6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2"/>
                    <a:pt x="26" y="0"/>
                    <a:pt x="28" y="1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3" y="48"/>
                    <a:pt x="164" y="51"/>
                    <a:pt x="163" y="53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7"/>
                    <a:pt x="138" y="118"/>
                    <a:pt x="136" y="118"/>
                  </a:cubicBez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9"/>
            <p:cNvSpPr/>
            <p:nvPr userDrawn="1"/>
          </p:nvSpPr>
          <p:spPr bwMode="auto">
            <a:xfrm>
              <a:off x="7241381" y="3302001"/>
              <a:ext cx="79375" cy="98425"/>
            </a:xfrm>
            <a:custGeom>
              <a:avLst/>
              <a:gdLst>
                <a:gd name="T0" fmla="*/ 33 w 50"/>
                <a:gd name="T1" fmla="*/ 62 h 62"/>
                <a:gd name="T2" fmla="*/ 0 w 50"/>
                <a:gd name="T3" fmla="*/ 51 h 62"/>
                <a:gd name="T4" fmla="*/ 19 w 50"/>
                <a:gd name="T5" fmla="*/ 0 h 62"/>
                <a:gd name="T6" fmla="*/ 50 w 50"/>
                <a:gd name="T7" fmla="*/ 10 h 62"/>
                <a:gd name="T8" fmla="*/ 33 w 50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33" y="62"/>
                  </a:moveTo>
                  <a:lnTo>
                    <a:pt x="0" y="51"/>
                  </a:lnTo>
                  <a:lnTo>
                    <a:pt x="19" y="0"/>
                  </a:lnTo>
                  <a:lnTo>
                    <a:pt x="50" y="1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0"/>
            <p:cNvSpPr/>
            <p:nvPr userDrawn="1"/>
          </p:nvSpPr>
          <p:spPr bwMode="auto">
            <a:xfrm>
              <a:off x="7230268" y="3306763"/>
              <a:ext cx="82550" cy="150813"/>
            </a:xfrm>
            <a:custGeom>
              <a:avLst/>
              <a:gdLst>
                <a:gd name="T0" fmla="*/ 26 w 52"/>
                <a:gd name="T1" fmla="*/ 88 h 95"/>
                <a:gd name="T2" fmla="*/ 9 w 52"/>
                <a:gd name="T3" fmla="*/ 95 h 95"/>
                <a:gd name="T4" fmla="*/ 0 w 52"/>
                <a:gd name="T5" fmla="*/ 79 h 95"/>
                <a:gd name="T6" fmla="*/ 28 w 52"/>
                <a:gd name="T7" fmla="*/ 0 h 95"/>
                <a:gd name="T8" fmla="*/ 52 w 52"/>
                <a:gd name="T9" fmla="*/ 11 h 95"/>
                <a:gd name="T10" fmla="*/ 26 w 52"/>
                <a:gd name="T11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95">
                  <a:moveTo>
                    <a:pt x="26" y="88"/>
                  </a:moveTo>
                  <a:lnTo>
                    <a:pt x="9" y="95"/>
                  </a:lnTo>
                  <a:lnTo>
                    <a:pt x="0" y="79"/>
                  </a:lnTo>
                  <a:lnTo>
                    <a:pt x="28" y="0"/>
                  </a:lnTo>
                  <a:lnTo>
                    <a:pt x="52" y="11"/>
                  </a:lnTo>
                  <a:lnTo>
                    <a:pt x="26" y="88"/>
                  </a:ln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1"/>
            <p:cNvSpPr>
              <a:spLocks noEditPoints="1"/>
            </p:cNvSpPr>
            <p:nvPr userDrawn="1"/>
          </p:nvSpPr>
          <p:spPr bwMode="auto">
            <a:xfrm>
              <a:off x="7233443" y="3370263"/>
              <a:ext cx="65088" cy="53975"/>
            </a:xfrm>
            <a:custGeom>
              <a:avLst/>
              <a:gdLst>
                <a:gd name="T0" fmla="*/ 33 w 41"/>
                <a:gd name="T1" fmla="*/ 34 h 34"/>
                <a:gd name="T2" fmla="*/ 0 w 41"/>
                <a:gd name="T3" fmla="*/ 22 h 34"/>
                <a:gd name="T4" fmla="*/ 7 w 41"/>
                <a:gd name="T5" fmla="*/ 0 h 34"/>
                <a:gd name="T6" fmla="*/ 41 w 41"/>
                <a:gd name="T7" fmla="*/ 12 h 34"/>
                <a:gd name="T8" fmla="*/ 33 w 41"/>
                <a:gd name="T9" fmla="*/ 34 h 34"/>
                <a:gd name="T10" fmla="*/ 5 w 41"/>
                <a:gd name="T11" fmla="*/ 20 h 34"/>
                <a:gd name="T12" fmla="*/ 29 w 41"/>
                <a:gd name="T13" fmla="*/ 29 h 34"/>
                <a:gd name="T14" fmla="*/ 34 w 41"/>
                <a:gd name="T15" fmla="*/ 13 h 34"/>
                <a:gd name="T16" fmla="*/ 10 w 41"/>
                <a:gd name="T17" fmla="*/ 5 h 34"/>
                <a:gd name="T18" fmla="*/ 5 w 41"/>
                <a:gd name="T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4">
                  <a:moveTo>
                    <a:pt x="33" y="34"/>
                  </a:moveTo>
                  <a:lnTo>
                    <a:pt x="0" y="22"/>
                  </a:lnTo>
                  <a:lnTo>
                    <a:pt x="7" y="0"/>
                  </a:lnTo>
                  <a:lnTo>
                    <a:pt x="41" y="12"/>
                  </a:lnTo>
                  <a:lnTo>
                    <a:pt x="33" y="34"/>
                  </a:lnTo>
                  <a:close/>
                  <a:moveTo>
                    <a:pt x="5" y="20"/>
                  </a:moveTo>
                  <a:lnTo>
                    <a:pt x="29" y="29"/>
                  </a:lnTo>
                  <a:lnTo>
                    <a:pt x="34" y="13"/>
                  </a:lnTo>
                  <a:lnTo>
                    <a:pt x="10" y="5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2"/>
            <p:cNvSpPr/>
            <p:nvPr userDrawn="1"/>
          </p:nvSpPr>
          <p:spPr bwMode="auto">
            <a:xfrm>
              <a:off x="7058818" y="3236913"/>
              <a:ext cx="76200" cy="96838"/>
            </a:xfrm>
            <a:custGeom>
              <a:avLst/>
              <a:gdLst>
                <a:gd name="T0" fmla="*/ 31 w 48"/>
                <a:gd name="T1" fmla="*/ 61 h 61"/>
                <a:gd name="T2" fmla="*/ 0 w 48"/>
                <a:gd name="T3" fmla="*/ 51 h 61"/>
                <a:gd name="T4" fmla="*/ 17 w 48"/>
                <a:gd name="T5" fmla="*/ 0 h 61"/>
                <a:gd name="T6" fmla="*/ 48 w 48"/>
                <a:gd name="T7" fmla="*/ 12 h 61"/>
                <a:gd name="T8" fmla="*/ 31 w 48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1">
                  <a:moveTo>
                    <a:pt x="31" y="61"/>
                  </a:moveTo>
                  <a:lnTo>
                    <a:pt x="0" y="51"/>
                  </a:lnTo>
                  <a:lnTo>
                    <a:pt x="17" y="0"/>
                  </a:lnTo>
                  <a:lnTo>
                    <a:pt x="48" y="12"/>
                  </a:lnTo>
                  <a:lnTo>
                    <a:pt x="31" y="61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3"/>
            <p:cNvSpPr/>
            <p:nvPr userDrawn="1"/>
          </p:nvSpPr>
          <p:spPr bwMode="auto">
            <a:xfrm>
              <a:off x="7046118" y="3244851"/>
              <a:ext cx="84138" cy="149225"/>
            </a:xfrm>
            <a:custGeom>
              <a:avLst/>
              <a:gdLst>
                <a:gd name="T0" fmla="*/ 25 w 53"/>
                <a:gd name="T1" fmla="*/ 86 h 94"/>
                <a:gd name="T2" fmla="*/ 8 w 53"/>
                <a:gd name="T3" fmla="*/ 94 h 94"/>
                <a:gd name="T4" fmla="*/ 0 w 53"/>
                <a:gd name="T5" fmla="*/ 77 h 94"/>
                <a:gd name="T6" fmla="*/ 27 w 53"/>
                <a:gd name="T7" fmla="*/ 0 h 94"/>
                <a:gd name="T8" fmla="*/ 53 w 53"/>
                <a:gd name="T9" fmla="*/ 8 h 94"/>
                <a:gd name="T10" fmla="*/ 25 w 53"/>
                <a:gd name="T11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94">
                  <a:moveTo>
                    <a:pt x="25" y="86"/>
                  </a:moveTo>
                  <a:lnTo>
                    <a:pt x="8" y="94"/>
                  </a:lnTo>
                  <a:lnTo>
                    <a:pt x="0" y="77"/>
                  </a:lnTo>
                  <a:lnTo>
                    <a:pt x="27" y="0"/>
                  </a:lnTo>
                  <a:lnTo>
                    <a:pt x="53" y="8"/>
                  </a:lnTo>
                  <a:lnTo>
                    <a:pt x="25" y="86"/>
                  </a:lnTo>
                  <a:close/>
                </a:path>
              </a:pathLst>
            </a:custGeom>
            <a:solidFill>
              <a:srgbClr val="57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4"/>
            <p:cNvSpPr>
              <a:spLocks noEditPoints="1"/>
            </p:cNvSpPr>
            <p:nvPr userDrawn="1"/>
          </p:nvSpPr>
          <p:spPr bwMode="auto">
            <a:xfrm>
              <a:off x="7047706" y="3305176"/>
              <a:ext cx="66675" cy="53975"/>
            </a:xfrm>
            <a:custGeom>
              <a:avLst/>
              <a:gdLst>
                <a:gd name="T0" fmla="*/ 33 w 42"/>
                <a:gd name="T1" fmla="*/ 34 h 34"/>
                <a:gd name="T2" fmla="*/ 0 w 42"/>
                <a:gd name="T3" fmla="*/ 24 h 34"/>
                <a:gd name="T4" fmla="*/ 7 w 42"/>
                <a:gd name="T5" fmla="*/ 0 h 34"/>
                <a:gd name="T6" fmla="*/ 42 w 42"/>
                <a:gd name="T7" fmla="*/ 12 h 34"/>
                <a:gd name="T8" fmla="*/ 33 w 42"/>
                <a:gd name="T9" fmla="*/ 34 h 34"/>
                <a:gd name="T10" fmla="*/ 6 w 42"/>
                <a:gd name="T11" fmla="*/ 20 h 34"/>
                <a:gd name="T12" fmla="*/ 31 w 42"/>
                <a:gd name="T13" fmla="*/ 29 h 34"/>
                <a:gd name="T14" fmla="*/ 36 w 42"/>
                <a:gd name="T15" fmla="*/ 15 h 34"/>
                <a:gd name="T16" fmla="*/ 11 w 42"/>
                <a:gd name="T17" fmla="*/ 6 h 34"/>
                <a:gd name="T18" fmla="*/ 6 w 42"/>
                <a:gd name="T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4">
                  <a:moveTo>
                    <a:pt x="33" y="34"/>
                  </a:moveTo>
                  <a:lnTo>
                    <a:pt x="0" y="24"/>
                  </a:lnTo>
                  <a:lnTo>
                    <a:pt x="7" y="0"/>
                  </a:lnTo>
                  <a:lnTo>
                    <a:pt x="42" y="12"/>
                  </a:lnTo>
                  <a:lnTo>
                    <a:pt x="33" y="34"/>
                  </a:lnTo>
                  <a:close/>
                  <a:moveTo>
                    <a:pt x="6" y="20"/>
                  </a:moveTo>
                  <a:lnTo>
                    <a:pt x="31" y="29"/>
                  </a:lnTo>
                  <a:lnTo>
                    <a:pt x="36" y="15"/>
                  </a:lnTo>
                  <a:lnTo>
                    <a:pt x="11" y="6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5"/>
            <p:cNvSpPr/>
            <p:nvPr userDrawn="1"/>
          </p:nvSpPr>
          <p:spPr bwMode="auto">
            <a:xfrm>
              <a:off x="7173118" y="3114676"/>
              <a:ext cx="22225" cy="31750"/>
            </a:xfrm>
            <a:custGeom>
              <a:avLst/>
              <a:gdLst>
                <a:gd name="T0" fmla="*/ 8 w 8"/>
                <a:gd name="T1" fmla="*/ 1 h 12"/>
                <a:gd name="T2" fmla="*/ 8 w 8"/>
                <a:gd name="T3" fmla="*/ 1 h 12"/>
                <a:gd name="T4" fmla="*/ 2 w 8"/>
                <a:gd name="T5" fmla="*/ 3 h 12"/>
                <a:gd name="T6" fmla="*/ 0 w 8"/>
                <a:gd name="T7" fmla="*/ 11 h 12"/>
                <a:gd name="T8" fmla="*/ 4 w 8"/>
                <a:gd name="T9" fmla="*/ 12 h 12"/>
                <a:gd name="T10" fmla="*/ 8 w 8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6"/>
            <p:cNvSpPr/>
            <p:nvPr userDrawn="1"/>
          </p:nvSpPr>
          <p:spPr bwMode="auto">
            <a:xfrm>
              <a:off x="7287418" y="3152776"/>
              <a:ext cx="22225" cy="34925"/>
            </a:xfrm>
            <a:custGeom>
              <a:avLst/>
              <a:gdLst>
                <a:gd name="T0" fmla="*/ 4 w 8"/>
                <a:gd name="T1" fmla="*/ 0 h 13"/>
                <a:gd name="T2" fmla="*/ 4 w 8"/>
                <a:gd name="T3" fmla="*/ 0 h 13"/>
                <a:gd name="T4" fmla="*/ 8 w 8"/>
                <a:gd name="T5" fmla="*/ 6 h 13"/>
                <a:gd name="T6" fmla="*/ 5 w 8"/>
                <a:gd name="T7" fmla="*/ 13 h 13"/>
                <a:gd name="T8" fmla="*/ 0 w 8"/>
                <a:gd name="T9" fmla="*/ 11 h 13"/>
                <a:gd name="T10" fmla="*/ 4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8" y="4"/>
                    <a:pt x="8" y="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2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57"/>
            <p:cNvSpPr/>
            <p:nvPr userDrawn="1"/>
          </p:nvSpPr>
          <p:spPr bwMode="auto">
            <a:xfrm>
              <a:off x="7190581" y="3114676"/>
              <a:ext cx="107950" cy="58738"/>
            </a:xfrm>
            <a:custGeom>
              <a:avLst/>
              <a:gdLst>
                <a:gd name="T0" fmla="*/ 37 w 40"/>
                <a:gd name="T1" fmla="*/ 22 h 22"/>
                <a:gd name="T2" fmla="*/ 20 w 40"/>
                <a:gd name="T3" fmla="*/ 12 h 22"/>
                <a:gd name="T4" fmla="*/ 0 w 40"/>
                <a:gd name="T5" fmla="*/ 9 h 22"/>
                <a:gd name="T6" fmla="*/ 2 w 40"/>
                <a:gd name="T7" fmla="*/ 1 h 22"/>
                <a:gd name="T8" fmla="*/ 22 w 40"/>
                <a:gd name="T9" fmla="*/ 5 h 22"/>
                <a:gd name="T10" fmla="*/ 40 w 40"/>
                <a:gd name="T11" fmla="*/ 14 h 22"/>
                <a:gd name="T12" fmla="*/ 37 w 4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2">
                  <a:moveTo>
                    <a:pt x="37" y="22"/>
                  </a:moveTo>
                  <a:cubicBezTo>
                    <a:pt x="37" y="22"/>
                    <a:pt x="33" y="17"/>
                    <a:pt x="20" y="12"/>
                  </a:cubicBezTo>
                  <a:cubicBezTo>
                    <a:pt x="6" y="8"/>
                    <a:pt x="0" y="9"/>
                    <a:pt x="0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9" y="0"/>
                    <a:pt x="22" y="5"/>
                  </a:cubicBezTo>
                  <a:cubicBezTo>
                    <a:pt x="36" y="9"/>
                    <a:pt x="40" y="14"/>
                    <a:pt x="40" y="14"/>
                  </a:cubicBezTo>
                  <a:lnTo>
                    <a:pt x="37" y="22"/>
                  </a:lnTo>
                  <a:close/>
                </a:path>
              </a:pathLst>
            </a:custGeom>
            <a:solidFill>
              <a:srgbClr val="474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8"/>
            <p:cNvSpPr/>
            <p:nvPr userDrawn="1"/>
          </p:nvSpPr>
          <p:spPr bwMode="auto">
            <a:xfrm>
              <a:off x="7236618" y="3195638"/>
              <a:ext cx="314325" cy="223838"/>
            </a:xfrm>
            <a:custGeom>
              <a:avLst/>
              <a:gdLst>
                <a:gd name="T0" fmla="*/ 98 w 116"/>
                <a:gd name="T1" fmla="*/ 82 h 82"/>
                <a:gd name="T2" fmla="*/ 1 w 116"/>
                <a:gd name="T3" fmla="*/ 48 h 82"/>
                <a:gd name="T4" fmla="*/ 0 w 116"/>
                <a:gd name="T5" fmla="*/ 46 h 82"/>
                <a:gd name="T6" fmla="*/ 16 w 116"/>
                <a:gd name="T7" fmla="*/ 2 h 82"/>
                <a:gd name="T8" fmla="*/ 17 w 116"/>
                <a:gd name="T9" fmla="*/ 1 h 82"/>
                <a:gd name="T10" fmla="*/ 115 w 116"/>
                <a:gd name="T11" fmla="*/ 34 h 82"/>
                <a:gd name="T12" fmla="*/ 115 w 116"/>
                <a:gd name="T13" fmla="*/ 36 h 82"/>
                <a:gd name="T14" fmla="*/ 100 w 116"/>
                <a:gd name="T15" fmla="*/ 81 h 82"/>
                <a:gd name="T16" fmla="*/ 98 w 116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2">
                  <a:moveTo>
                    <a:pt x="98" y="82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7" y="0"/>
                    <a:pt x="17" y="1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5"/>
                    <a:pt x="116" y="35"/>
                    <a:pt x="115" y="3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2"/>
                    <a:pt x="99" y="82"/>
                    <a:pt x="98" y="82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9"/>
            <p:cNvSpPr/>
            <p:nvPr userDrawn="1"/>
          </p:nvSpPr>
          <p:spPr bwMode="auto">
            <a:xfrm>
              <a:off x="7255668" y="3214688"/>
              <a:ext cx="274638" cy="185738"/>
            </a:xfrm>
            <a:custGeom>
              <a:avLst/>
              <a:gdLst>
                <a:gd name="T0" fmla="*/ 85 w 101"/>
                <a:gd name="T1" fmla="*/ 66 h 68"/>
                <a:gd name="T2" fmla="*/ 84 w 101"/>
                <a:gd name="T3" fmla="*/ 66 h 68"/>
                <a:gd name="T4" fmla="*/ 81 w 101"/>
                <a:gd name="T5" fmla="*/ 68 h 68"/>
                <a:gd name="T6" fmla="*/ 5 w 101"/>
                <a:gd name="T7" fmla="*/ 41 h 68"/>
                <a:gd name="T8" fmla="*/ 3 w 101"/>
                <a:gd name="T9" fmla="*/ 38 h 68"/>
                <a:gd name="T10" fmla="*/ 3 w 101"/>
                <a:gd name="T11" fmla="*/ 38 h 68"/>
                <a:gd name="T12" fmla="*/ 2 w 101"/>
                <a:gd name="T13" fmla="*/ 35 h 68"/>
                <a:gd name="T14" fmla="*/ 2 w 101"/>
                <a:gd name="T15" fmla="*/ 35 h 68"/>
                <a:gd name="T16" fmla="*/ 1 w 101"/>
                <a:gd name="T17" fmla="*/ 31 h 68"/>
                <a:gd name="T18" fmla="*/ 10 w 101"/>
                <a:gd name="T19" fmla="*/ 5 h 68"/>
                <a:gd name="T20" fmla="*/ 13 w 101"/>
                <a:gd name="T21" fmla="*/ 4 h 68"/>
                <a:gd name="T22" fmla="*/ 13 w 101"/>
                <a:gd name="T23" fmla="*/ 4 h 68"/>
                <a:gd name="T24" fmla="*/ 16 w 101"/>
                <a:gd name="T25" fmla="*/ 2 h 68"/>
                <a:gd name="T26" fmla="*/ 16 w 101"/>
                <a:gd name="T27" fmla="*/ 2 h 68"/>
                <a:gd name="T28" fmla="*/ 19 w 101"/>
                <a:gd name="T29" fmla="*/ 0 h 68"/>
                <a:gd name="T30" fmla="*/ 96 w 101"/>
                <a:gd name="T31" fmla="*/ 27 h 68"/>
                <a:gd name="T32" fmla="*/ 97 w 101"/>
                <a:gd name="T33" fmla="*/ 30 h 68"/>
                <a:gd name="T34" fmla="*/ 97 w 101"/>
                <a:gd name="T35" fmla="*/ 30 h 68"/>
                <a:gd name="T36" fmla="*/ 98 w 101"/>
                <a:gd name="T37" fmla="*/ 33 h 68"/>
                <a:gd name="T38" fmla="*/ 99 w 101"/>
                <a:gd name="T39" fmla="*/ 34 h 68"/>
                <a:gd name="T40" fmla="*/ 101 w 101"/>
                <a:gd name="T41" fmla="*/ 37 h 68"/>
                <a:gd name="T42" fmla="*/ 92 w 101"/>
                <a:gd name="T43" fmla="*/ 63 h 68"/>
                <a:gd name="T44" fmla="*/ 89 w 101"/>
                <a:gd name="T45" fmla="*/ 65 h 68"/>
                <a:gd name="T46" fmla="*/ 88 w 101"/>
                <a:gd name="T47" fmla="*/ 64 h 68"/>
                <a:gd name="T48" fmla="*/ 85 w 101"/>
                <a:gd name="T49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68">
                  <a:moveTo>
                    <a:pt x="85" y="66"/>
                  </a:moveTo>
                  <a:cubicBezTo>
                    <a:pt x="84" y="66"/>
                    <a:pt x="84" y="66"/>
                    <a:pt x="84" y="66"/>
                  </a:cubicBezTo>
                  <a:cubicBezTo>
                    <a:pt x="84" y="68"/>
                    <a:pt x="83" y="68"/>
                    <a:pt x="81" y="6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3" y="41"/>
                    <a:pt x="3" y="39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6"/>
                    <a:pt x="3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4"/>
                    <a:pt x="0" y="33"/>
                    <a:pt x="1" y="3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7"/>
                    <a:pt x="97" y="29"/>
                    <a:pt x="97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6" y="32"/>
                    <a:pt x="97" y="33"/>
                    <a:pt x="98" y="33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6"/>
                    <a:pt x="101" y="37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4"/>
                    <a:pt x="90" y="65"/>
                    <a:pt x="89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6" y="64"/>
                    <a:pt x="85" y="65"/>
                    <a:pt x="85" y="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0"/>
            <p:cNvSpPr/>
            <p:nvPr userDrawn="1"/>
          </p:nvSpPr>
          <p:spPr bwMode="auto">
            <a:xfrm>
              <a:off x="7352506" y="3260726"/>
              <a:ext cx="79375" cy="92075"/>
            </a:xfrm>
            <a:custGeom>
              <a:avLst/>
              <a:gdLst>
                <a:gd name="T0" fmla="*/ 26 w 29"/>
                <a:gd name="T1" fmla="*/ 21 h 34"/>
                <a:gd name="T2" fmla="*/ 10 w 29"/>
                <a:gd name="T3" fmla="*/ 32 h 34"/>
                <a:gd name="T4" fmla="*/ 3 w 29"/>
                <a:gd name="T5" fmla="*/ 13 h 34"/>
                <a:gd name="T6" fmla="*/ 20 w 29"/>
                <a:gd name="T7" fmla="*/ 2 h 34"/>
                <a:gd name="T8" fmla="*/ 26 w 29"/>
                <a:gd name="T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26" y="21"/>
                  </a:moveTo>
                  <a:cubicBezTo>
                    <a:pt x="23" y="30"/>
                    <a:pt x="16" y="34"/>
                    <a:pt x="10" y="32"/>
                  </a:cubicBezTo>
                  <a:cubicBezTo>
                    <a:pt x="3" y="30"/>
                    <a:pt x="0" y="22"/>
                    <a:pt x="3" y="13"/>
                  </a:cubicBezTo>
                  <a:cubicBezTo>
                    <a:pt x="6" y="5"/>
                    <a:pt x="14" y="0"/>
                    <a:pt x="20" y="2"/>
                  </a:cubicBezTo>
                  <a:cubicBezTo>
                    <a:pt x="26" y="5"/>
                    <a:pt x="29" y="13"/>
                    <a:pt x="26" y="21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1"/>
            <p:cNvSpPr/>
            <p:nvPr userDrawn="1"/>
          </p:nvSpPr>
          <p:spPr bwMode="auto">
            <a:xfrm>
              <a:off x="7301706" y="3267076"/>
              <a:ext cx="30163" cy="28575"/>
            </a:xfrm>
            <a:custGeom>
              <a:avLst/>
              <a:gdLst>
                <a:gd name="T0" fmla="*/ 1 w 11"/>
                <a:gd name="T1" fmla="*/ 4 h 11"/>
                <a:gd name="T2" fmla="*/ 7 w 11"/>
                <a:gd name="T3" fmla="*/ 1 h 11"/>
                <a:gd name="T4" fmla="*/ 10 w 11"/>
                <a:gd name="T5" fmla="*/ 7 h 11"/>
                <a:gd name="T6" fmla="*/ 4 w 11"/>
                <a:gd name="T7" fmla="*/ 10 h 11"/>
                <a:gd name="T8" fmla="*/ 1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4"/>
                  </a:move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ubicBezTo>
                    <a:pt x="10" y="10"/>
                    <a:pt x="7" y="11"/>
                    <a:pt x="4" y="10"/>
                  </a:cubicBezTo>
                  <a:cubicBezTo>
                    <a:pt x="1" y="9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2"/>
            <p:cNvSpPr/>
            <p:nvPr userDrawn="1"/>
          </p:nvSpPr>
          <p:spPr bwMode="auto">
            <a:xfrm>
              <a:off x="7454106" y="3317876"/>
              <a:ext cx="30163" cy="33338"/>
            </a:xfrm>
            <a:custGeom>
              <a:avLst/>
              <a:gdLst>
                <a:gd name="T0" fmla="*/ 1 w 11"/>
                <a:gd name="T1" fmla="*/ 4 h 12"/>
                <a:gd name="T2" fmla="*/ 7 w 11"/>
                <a:gd name="T3" fmla="*/ 1 h 12"/>
                <a:gd name="T4" fmla="*/ 10 w 11"/>
                <a:gd name="T5" fmla="*/ 8 h 12"/>
                <a:gd name="T6" fmla="*/ 4 w 11"/>
                <a:gd name="T7" fmla="*/ 11 h 12"/>
                <a:gd name="T8" fmla="*/ 1 w 1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4"/>
                  </a:moveTo>
                  <a:cubicBezTo>
                    <a:pt x="2" y="2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ubicBezTo>
                    <a:pt x="9" y="10"/>
                    <a:pt x="7" y="12"/>
                    <a:pt x="4" y="11"/>
                  </a:cubicBezTo>
                  <a:cubicBezTo>
                    <a:pt x="1" y="10"/>
                    <a:pt x="0" y="7"/>
                    <a:pt x="1" y="4"/>
                  </a:cubicBezTo>
                  <a:close/>
                </a:path>
              </a:pathLst>
            </a:custGeom>
            <a:solidFill>
              <a:srgbClr val="5F9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3"/>
            <p:cNvSpPr/>
            <p:nvPr userDrawn="1"/>
          </p:nvSpPr>
          <p:spPr bwMode="auto">
            <a:xfrm>
              <a:off x="7333456" y="3333751"/>
              <a:ext cx="79375" cy="79375"/>
            </a:xfrm>
            <a:custGeom>
              <a:avLst/>
              <a:gdLst>
                <a:gd name="T0" fmla="*/ 4 w 29"/>
                <a:gd name="T1" fmla="*/ 7 h 29"/>
                <a:gd name="T2" fmla="*/ 22 w 29"/>
                <a:gd name="T3" fmla="*/ 4 h 29"/>
                <a:gd name="T4" fmla="*/ 25 w 29"/>
                <a:gd name="T5" fmla="*/ 22 h 29"/>
                <a:gd name="T6" fmla="*/ 7 w 29"/>
                <a:gd name="T7" fmla="*/ 25 h 29"/>
                <a:gd name="T8" fmla="*/ 4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4" y="7"/>
                  </a:moveTo>
                  <a:cubicBezTo>
                    <a:pt x="8" y="2"/>
                    <a:pt x="16" y="0"/>
                    <a:pt x="22" y="4"/>
                  </a:cubicBezTo>
                  <a:cubicBezTo>
                    <a:pt x="28" y="8"/>
                    <a:pt x="29" y="16"/>
                    <a:pt x="25" y="22"/>
                  </a:cubicBezTo>
                  <a:cubicBezTo>
                    <a:pt x="21" y="28"/>
                    <a:pt x="13" y="29"/>
                    <a:pt x="7" y="25"/>
                  </a:cubicBezTo>
                  <a:cubicBezTo>
                    <a:pt x="2" y="21"/>
                    <a:pt x="0" y="13"/>
                    <a:pt x="4" y="7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4"/>
            <p:cNvSpPr/>
            <p:nvPr userDrawn="1"/>
          </p:nvSpPr>
          <p:spPr bwMode="auto">
            <a:xfrm>
              <a:off x="7339806" y="3340101"/>
              <a:ext cx="68263" cy="68263"/>
            </a:xfrm>
            <a:custGeom>
              <a:avLst/>
              <a:gdLst>
                <a:gd name="T0" fmla="*/ 4 w 25"/>
                <a:gd name="T1" fmla="*/ 7 h 25"/>
                <a:gd name="T2" fmla="*/ 19 w 25"/>
                <a:gd name="T3" fmla="*/ 4 h 25"/>
                <a:gd name="T4" fmla="*/ 22 w 25"/>
                <a:gd name="T5" fmla="*/ 19 h 25"/>
                <a:gd name="T6" fmla="*/ 7 w 25"/>
                <a:gd name="T7" fmla="*/ 22 h 25"/>
                <a:gd name="T8" fmla="*/ 4 w 25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4" y="7"/>
                  </a:move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5" y="14"/>
                    <a:pt x="22" y="19"/>
                  </a:cubicBezTo>
                  <a:cubicBezTo>
                    <a:pt x="18" y="24"/>
                    <a:pt x="12" y="25"/>
                    <a:pt x="7" y="22"/>
                  </a:cubicBezTo>
                  <a:cubicBezTo>
                    <a:pt x="2" y="18"/>
                    <a:pt x="0" y="12"/>
                    <a:pt x="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5"/>
            <p:cNvSpPr/>
            <p:nvPr userDrawn="1"/>
          </p:nvSpPr>
          <p:spPr bwMode="auto">
            <a:xfrm>
              <a:off x="7358856" y="3355976"/>
              <a:ext cx="31750" cy="38100"/>
            </a:xfrm>
            <a:custGeom>
              <a:avLst/>
              <a:gdLst>
                <a:gd name="T0" fmla="*/ 2 w 12"/>
                <a:gd name="T1" fmla="*/ 8 h 14"/>
                <a:gd name="T2" fmla="*/ 3 w 12"/>
                <a:gd name="T3" fmla="*/ 10 h 14"/>
                <a:gd name="T4" fmla="*/ 5 w 12"/>
                <a:gd name="T5" fmla="*/ 10 h 14"/>
                <a:gd name="T6" fmla="*/ 4 w 12"/>
                <a:gd name="T7" fmla="*/ 3 h 14"/>
                <a:gd name="T8" fmla="*/ 8 w 12"/>
                <a:gd name="T9" fmla="*/ 1 h 14"/>
                <a:gd name="T10" fmla="*/ 10 w 12"/>
                <a:gd name="T11" fmla="*/ 0 h 14"/>
                <a:gd name="T12" fmla="*/ 11 w 12"/>
                <a:gd name="T13" fmla="*/ 1 h 14"/>
                <a:gd name="T14" fmla="*/ 10 w 12"/>
                <a:gd name="T15" fmla="*/ 2 h 14"/>
                <a:gd name="T16" fmla="*/ 12 w 12"/>
                <a:gd name="T17" fmla="*/ 5 h 14"/>
                <a:gd name="T18" fmla="*/ 10 w 12"/>
                <a:gd name="T19" fmla="*/ 6 h 14"/>
                <a:gd name="T20" fmla="*/ 8 w 12"/>
                <a:gd name="T21" fmla="*/ 4 h 14"/>
                <a:gd name="T22" fmla="*/ 6 w 12"/>
                <a:gd name="T23" fmla="*/ 4 h 14"/>
                <a:gd name="T24" fmla="*/ 7 w 12"/>
                <a:gd name="T25" fmla="*/ 11 h 14"/>
                <a:gd name="T26" fmla="*/ 3 w 12"/>
                <a:gd name="T27" fmla="*/ 12 h 14"/>
                <a:gd name="T28" fmla="*/ 2 w 12"/>
                <a:gd name="T29" fmla="*/ 14 h 14"/>
                <a:gd name="T30" fmla="*/ 1 w 12"/>
                <a:gd name="T31" fmla="*/ 13 h 14"/>
                <a:gd name="T32" fmla="*/ 2 w 12"/>
                <a:gd name="T33" fmla="*/ 11 h 14"/>
                <a:gd name="T34" fmla="*/ 0 w 12"/>
                <a:gd name="T35" fmla="*/ 8 h 14"/>
                <a:gd name="T36" fmla="*/ 2 w 12"/>
                <a:gd name="T3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2" y="8"/>
                  </a:move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8"/>
                    <a:pt x="2" y="6"/>
                    <a:pt x="4" y="3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5" y="6"/>
                    <a:pt x="9" y="8"/>
                    <a:pt x="7" y="11"/>
                  </a:cubicBezTo>
                  <a:cubicBezTo>
                    <a:pt x="6" y="13"/>
                    <a:pt x="5" y="13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10"/>
                    <a:pt x="0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6"/>
            <p:cNvSpPr/>
            <p:nvPr userDrawn="1"/>
          </p:nvSpPr>
          <p:spPr bwMode="auto">
            <a:xfrm>
              <a:off x="7306468" y="3192463"/>
              <a:ext cx="90488" cy="90488"/>
            </a:xfrm>
            <a:custGeom>
              <a:avLst/>
              <a:gdLst>
                <a:gd name="T0" fmla="*/ 31 w 33"/>
                <a:gd name="T1" fmla="*/ 14 h 33"/>
                <a:gd name="T2" fmla="*/ 19 w 33"/>
                <a:gd name="T3" fmla="*/ 32 h 33"/>
                <a:gd name="T4" fmla="*/ 1 w 33"/>
                <a:gd name="T5" fmla="*/ 19 h 33"/>
                <a:gd name="T6" fmla="*/ 14 w 33"/>
                <a:gd name="T7" fmla="*/ 2 h 33"/>
                <a:gd name="T8" fmla="*/ 31 w 33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1" y="14"/>
                  </a:moveTo>
                  <a:cubicBezTo>
                    <a:pt x="33" y="22"/>
                    <a:pt x="27" y="30"/>
                    <a:pt x="19" y="32"/>
                  </a:cubicBezTo>
                  <a:cubicBezTo>
                    <a:pt x="10" y="33"/>
                    <a:pt x="3" y="27"/>
                    <a:pt x="1" y="19"/>
                  </a:cubicBezTo>
                  <a:cubicBezTo>
                    <a:pt x="0" y="11"/>
                    <a:pt x="5" y="3"/>
                    <a:pt x="14" y="2"/>
                  </a:cubicBezTo>
                  <a:cubicBezTo>
                    <a:pt x="22" y="0"/>
                    <a:pt x="30" y="6"/>
                    <a:pt x="31" y="14"/>
                  </a:cubicBezTo>
                  <a:close/>
                </a:path>
              </a:pathLst>
            </a:custGeom>
            <a:solidFill>
              <a:srgbClr val="917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7"/>
            <p:cNvSpPr/>
            <p:nvPr userDrawn="1"/>
          </p:nvSpPr>
          <p:spPr bwMode="auto">
            <a:xfrm>
              <a:off x="7312818" y="3201988"/>
              <a:ext cx="76200" cy="73025"/>
            </a:xfrm>
            <a:custGeom>
              <a:avLst/>
              <a:gdLst>
                <a:gd name="T0" fmla="*/ 27 w 28"/>
                <a:gd name="T1" fmla="*/ 11 h 27"/>
                <a:gd name="T2" fmla="*/ 16 w 28"/>
                <a:gd name="T3" fmla="*/ 26 h 27"/>
                <a:gd name="T4" fmla="*/ 2 w 28"/>
                <a:gd name="T5" fmla="*/ 16 h 27"/>
                <a:gd name="T6" fmla="*/ 12 w 28"/>
                <a:gd name="T7" fmla="*/ 1 h 27"/>
                <a:gd name="T8" fmla="*/ 27 w 28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11"/>
                  </a:moveTo>
                  <a:cubicBezTo>
                    <a:pt x="28" y="18"/>
                    <a:pt x="23" y="25"/>
                    <a:pt x="16" y="26"/>
                  </a:cubicBezTo>
                  <a:cubicBezTo>
                    <a:pt x="9" y="27"/>
                    <a:pt x="3" y="23"/>
                    <a:pt x="2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5" y="4"/>
                    <a:pt x="27" y="11"/>
                  </a:cubicBezTo>
                  <a:close/>
                </a:path>
              </a:pathLst>
            </a:custGeom>
            <a:solidFill>
              <a:srgbClr val="F3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8"/>
            <p:cNvSpPr/>
            <p:nvPr userDrawn="1"/>
          </p:nvSpPr>
          <p:spPr bwMode="auto">
            <a:xfrm>
              <a:off x="7336631" y="3211513"/>
              <a:ext cx="26988" cy="52388"/>
            </a:xfrm>
            <a:custGeom>
              <a:avLst/>
              <a:gdLst>
                <a:gd name="T0" fmla="*/ 7 w 10"/>
                <a:gd name="T1" fmla="*/ 6 h 19"/>
                <a:gd name="T2" fmla="*/ 4 w 10"/>
                <a:gd name="T3" fmla="*/ 5 h 19"/>
                <a:gd name="T4" fmla="*/ 3 w 10"/>
                <a:gd name="T5" fmla="*/ 7 h 19"/>
                <a:gd name="T6" fmla="*/ 10 w 10"/>
                <a:gd name="T7" fmla="*/ 12 h 19"/>
                <a:gd name="T8" fmla="*/ 7 w 10"/>
                <a:gd name="T9" fmla="*/ 16 h 19"/>
                <a:gd name="T10" fmla="*/ 8 w 10"/>
                <a:gd name="T11" fmla="*/ 19 h 19"/>
                <a:gd name="T12" fmla="*/ 6 w 10"/>
                <a:gd name="T13" fmla="*/ 19 h 19"/>
                <a:gd name="T14" fmla="*/ 5 w 10"/>
                <a:gd name="T15" fmla="*/ 17 h 19"/>
                <a:gd name="T16" fmla="*/ 1 w 10"/>
                <a:gd name="T17" fmla="*/ 16 h 19"/>
                <a:gd name="T18" fmla="*/ 2 w 10"/>
                <a:gd name="T19" fmla="*/ 14 h 19"/>
                <a:gd name="T20" fmla="*/ 5 w 10"/>
                <a:gd name="T21" fmla="*/ 14 h 19"/>
                <a:gd name="T22" fmla="*/ 7 w 10"/>
                <a:gd name="T23" fmla="*/ 12 h 19"/>
                <a:gd name="T24" fmla="*/ 0 w 10"/>
                <a:gd name="T25" fmla="*/ 7 h 19"/>
                <a:gd name="T26" fmla="*/ 3 w 10"/>
                <a:gd name="T27" fmla="*/ 3 h 19"/>
                <a:gd name="T28" fmla="*/ 2 w 10"/>
                <a:gd name="T29" fmla="*/ 0 h 19"/>
                <a:gd name="T30" fmla="*/ 4 w 10"/>
                <a:gd name="T31" fmla="*/ 0 h 19"/>
                <a:gd name="T32" fmla="*/ 5 w 10"/>
                <a:gd name="T33" fmla="*/ 2 h 19"/>
                <a:gd name="T34" fmla="*/ 8 w 10"/>
                <a:gd name="T35" fmla="*/ 4 h 19"/>
                <a:gd name="T36" fmla="*/ 7 w 10"/>
                <a:gd name="T3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7" y="6"/>
                  </a:move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9"/>
                    <a:pt x="9" y="8"/>
                    <a:pt x="10" y="12"/>
                  </a:cubicBezTo>
                  <a:cubicBezTo>
                    <a:pt x="10" y="14"/>
                    <a:pt x="9" y="16"/>
                    <a:pt x="7" y="1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2" y="17"/>
                    <a:pt x="1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0"/>
                    <a:pt x="1" y="11"/>
                    <a:pt x="0" y="7"/>
                  </a:cubicBezTo>
                  <a:cubicBezTo>
                    <a:pt x="0" y="5"/>
                    <a:pt x="1" y="3"/>
                    <a:pt x="3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3"/>
                    <a:pt x="8" y="4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917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9"/>
            <p:cNvSpPr/>
            <p:nvPr userDrawn="1"/>
          </p:nvSpPr>
          <p:spPr bwMode="auto">
            <a:xfrm>
              <a:off x="7103268" y="2649538"/>
              <a:ext cx="88900" cy="144463"/>
            </a:xfrm>
            <a:custGeom>
              <a:avLst/>
              <a:gdLst>
                <a:gd name="T0" fmla="*/ 43 w 56"/>
                <a:gd name="T1" fmla="*/ 91 h 91"/>
                <a:gd name="T2" fmla="*/ 0 w 56"/>
                <a:gd name="T3" fmla="*/ 84 h 91"/>
                <a:gd name="T4" fmla="*/ 12 w 56"/>
                <a:gd name="T5" fmla="*/ 0 h 91"/>
                <a:gd name="T6" fmla="*/ 56 w 56"/>
                <a:gd name="T7" fmla="*/ 7 h 91"/>
                <a:gd name="T8" fmla="*/ 43 w 56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1">
                  <a:moveTo>
                    <a:pt x="43" y="91"/>
                  </a:moveTo>
                  <a:lnTo>
                    <a:pt x="0" y="84"/>
                  </a:lnTo>
                  <a:lnTo>
                    <a:pt x="12" y="0"/>
                  </a:lnTo>
                  <a:lnTo>
                    <a:pt x="56" y="7"/>
                  </a:lnTo>
                  <a:lnTo>
                    <a:pt x="43" y="91"/>
                  </a:lnTo>
                  <a:close/>
                </a:path>
              </a:pathLst>
            </a:cu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0"/>
            <p:cNvSpPr/>
            <p:nvPr userDrawn="1"/>
          </p:nvSpPr>
          <p:spPr bwMode="auto">
            <a:xfrm>
              <a:off x="6931818" y="2722563"/>
              <a:ext cx="381000" cy="223838"/>
            </a:xfrm>
            <a:custGeom>
              <a:avLst/>
              <a:gdLst>
                <a:gd name="T0" fmla="*/ 139 w 140"/>
                <a:gd name="T1" fmla="*/ 34 h 82"/>
                <a:gd name="T2" fmla="*/ 93 w 140"/>
                <a:gd name="T3" fmla="*/ 6 h 82"/>
                <a:gd name="T4" fmla="*/ 76 w 140"/>
                <a:gd name="T5" fmla="*/ 23 h 82"/>
                <a:gd name="T6" fmla="*/ 64 w 140"/>
                <a:gd name="T7" fmla="*/ 1 h 82"/>
                <a:gd name="T8" fmla="*/ 11 w 140"/>
                <a:gd name="T9" fmla="*/ 13 h 82"/>
                <a:gd name="T10" fmla="*/ 0 w 140"/>
                <a:gd name="T11" fmla="*/ 59 h 82"/>
                <a:gd name="T12" fmla="*/ 136 w 140"/>
                <a:gd name="T13" fmla="*/ 82 h 82"/>
                <a:gd name="T14" fmla="*/ 139 w 140"/>
                <a:gd name="T15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82">
                  <a:moveTo>
                    <a:pt x="139" y="34"/>
                  </a:moveTo>
                  <a:cubicBezTo>
                    <a:pt x="140" y="23"/>
                    <a:pt x="94" y="5"/>
                    <a:pt x="93" y="6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0"/>
                    <a:pt x="14" y="2"/>
                    <a:pt x="11" y="1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36" y="82"/>
                    <a:pt x="136" y="82"/>
                    <a:pt x="136" y="82"/>
                  </a:cubicBezTo>
                  <a:lnTo>
                    <a:pt x="139" y="3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1"/>
            <p:cNvSpPr/>
            <p:nvPr userDrawn="1"/>
          </p:nvSpPr>
          <p:spPr bwMode="auto">
            <a:xfrm>
              <a:off x="7061993" y="2703513"/>
              <a:ext cx="76200" cy="80963"/>
            </a:xfrm>
            <a:custGeom>
              <a:avLst/>
              <a:gdLst>
                <a:gd name="T0" fmla="*/ 31 w 48"/>
                <a:gd name="T1" fmla="*/ 17 h 51"/>
                <a:gd name="T2" fmla="*/ 48 w 48"/>
                <a:gd name="T3" fmla="*/ 51 h 51"/>
                <a:gd name="T4" fmla="*/ 0 w 48"/>
                <a:gd name="T5" fmla="*/ 7 h 51"/>
                <a:gd name="T6" fmla="*/ 33 w 48"/>
                <a:gd name="T7" fmla="*/ 0 h 51"/>
                <a:gd name="T8" fmla="*/ 31 w 48"/>
                <a:gd name="T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1">
                  <a:moveTo>
                    <a:pt x="31" y="17"/>
                  </a:moveTo>
                  <a:lnTo>
                    <a:pt x="48" y="51"/>
                  </a:lnTo>
                  <a:lnTo>
                    <a:pt x="0" y="7"/>
                  </a:lnTo>
                  <a:lnTo>
                    <a:pt x="33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2"/>
            <p:cNvSpPr/>
            <p:nvPr userDrawn="1"/>
          </p:nvSpPr>
          <p:spPr bwMode="auto">
            <a:xfrm>
              <a:off x="7138193" y="2714626"/>
              <a:ext cx="92075" cy="69850"/>
            </a:xfrm>
            <a:custGeom>
              <a:avLst/>
              <a:gdLst>
                <a:gd name="T0" fmla="*/ 26 w 58"/>
                <a:gd name="T1" fmla="*/ 19 h 44"/>
                <a:gd name="T2" fmla="*/ 0 w 58"/>
                <a:gd name="T3" fmla="*/ 44 h 44"/>
                <a:gd name="T4" fmla="*/ 58 w 58"/>
                <a:gd name="T5" fmla="*/ 17 h 44"/>
                <a:gd name="T6" fmla="*/ 29 w 58"/>
                <a:gd name="T7" fmla="*/ 0 h 44"/>
                <a:gd name="T8" fmla="*/ 26 w 58"/>
                <a:gd name="T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26" y="19"/>
                  </a:moveTo>
                  <a:lnTo>
                    <a:pt x="0" y="44"/>
                  </a:lnTo>
                  <a:lnTo>
                    <a:pt x="58" y="17"/>
                  </a:lnTo>
                  <a:lnTo>
                    <a:pt x="29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3"/>
            <p:cNvSpPr/>
            <p:nvPr userDrawn="1"/>
          </p:nvSpPr>
          <p:spPr bwMode="auto">
            <a:xfrm>
              <a:off x="7058818" y="2508251"/>
              <a:ext cx="231775" cy="176213"/>
            </a:xfrm>
            <a:custGeom>
              <a:avLst/>
              <a:gdLst>
                <a:gd name="T0" fmla="*/ 7 w 85"/>
                <a:gd name="T1" fmla="*/ 8 h 65"/>
                <a:gd name="T2" fmla="*/ 15 w 85"/>
                <a:gd name="T3" fmla="*/ 57 h 65"/>
                <a:gd name="T4" fmla="*/ 55 w 85"/>
                <a:gd name="T5" fmla="*/ 64 h 65"/>
                <a:gd name="T6" fmla="*/ 79 w 85"/>
                <a:gd name="T7" fmla="*/ 20 h 65"/>
                <a:gd name="T8" fmla="*/ 48 w 85"/>
                <a:gd name="T9" fmla="*/ 0 h 65"/>
                <a:gd name="T10" fmla="*/ 7 w 85"/>
                <a:gd name="T1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65">
                  <a:moveTo>
                    <a:pt x="7" y="8"/>
                  </a:moveTo>
                  <a:cubicBezTo>
                    <a:pt x="0" y="18"/>
                    <a:pt x="6" y="56"/>
                    <a:pt x="15" y="57"/>
                  </a:cubicBezTo>
                  <a:cubicBezTo>
                    <a:pt x="23" y="59"/>
                    <a:pt x="47" y="62"/>
                    <a:pt x="55" y="64"/>
                  </a:cubicBezTo>
                  <a:cubicBezTo>
                    <a:pt x="64" y="65"/>
                    <a:pt x="85" y="29"/>
                    <a:pt x="79" y="20"/>
                  </a:cubicBezTo>
                  <a:cubicBezTo>
                    <a:pt x="70" y="12"/>
                    <a:pt x="48" y="0"/>
                    <a:pt x="48" y="0"/>
                  </a:cubicBezTo>
                  <a:cubicBezTo>
                    <a:pt x="48" y="0"/>
                    <a:pt x="15" y="3"/>
                    <a:pt x="7" y="8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4"/>
            <p:cNvSpPr/>
            <p:nvPr userDrawn="1"/>
          </p:nvSpPr>
          <p:spPr bwMode="auto">
            <a:xfrm>
              <a:off x="7054056" y="2532063"/>
              <a:ext cx="41275" cy="57150"/>
            </a:xfrm>
            <a:custGeom>
              <a:avLst/>
              <a:gdLst>
                <a:gd name="T0" fmla="*/ 10 w 15"/>
                <a:gd name="T1" fmla="*/ 21 h 21"/>
                <a:gd name="T2" fmla="*/ 0 w 15"/>
                <a:gd name="T3" fmla="*/ 11 h 21"/>
                <a:gd name="T4" fmla="*/ 9 w 15"/>
                <a:gd name="T5" fmla="*/ 1 h 21"/>
                <a:gd name="T6" fmla="*/ 10 w 15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1">
                  <a:moveTo>
                    <a:pt x="10" y="21"/>
                  </a:moveTo>
                  <a:cubicBezTo>
                    <a:pt x="5" y="21"/>
                    <a:pt x="1" y="17"/>
                    <a:pt x="0" y="11"/>
                  </a:cubicBezTo>
                  <a:cubicBezTo>
                    <a:pt x="0" y="5"/>
                    <a:pt x="4" y="1"/>
                    <a:pt x="9" y="1"/>
                  </a:cubicBezTo>
                  <a:cubicBezTo>
                    <a:pt x="14" y="0"/>
                    <a:pt x="15" y="21"/>
                    <a:pt x="10" y="21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5"/>
            <p:cNvSpPr/>
            <p:nvPr userDrawn="1"/>
          </p:nvSpPr>
          <p:spPr bwMode="auto">
            <a:xfrm>
              <a:off x="7236618" y="2559051"/>
              <a:ext cx="50800" cy="63500"/>
            </a:xfrm>
            <a:custGeom>
              <a:avLst/>
              <a:gdLst>
                <a:gd name="T0" fmla="*/ 5 w 19"/>
                <a:gd name="T1" fmla="*/ 21 h 23"/>
                <a:gd name="T2" fmla="*/ 17 w 19"/>
                <a:gd name="T3" fmla="*/ 15 h 23"/>
                <a:gd name="T4" fmla="*/ 12 w 19"/>
                <a:gd name="T5" fmla="*/ 2 h 23"/>
                <a:gd name="T6" fmla="*/ 5 w 19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5" y="21"/>
                  </a:moveTo>
                  <a:cubicBezTo>
                    <a:pt x="10" y="23"/>
                    <a:pt x="15" y="20"/>
                    <a:pt x="17" y="15"/>
                  </a:cubicBezTo>
                  <a:cubicBezTo>
                    <a:pt x="19" y="10"/>
                    <a:pt x="17" y="4"/>
                    <a:pt x="12" y="2"/>
                  </a:cubicBezTo>
                  <a:cubicBezTo>
                    <a:pt x="8" y="0"/>
                    <a:pt x="0" y="19"/>
                    <a:pt x="5" y="21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6"/>
            <p:cNvSpPr/>
            <p:nvPr userDrawn="1"/>
          </p:nvSpPr>
          <p:spPr bwMode="auto">
            <a:xfrm>
              <a:off x="7047706" y="2439988"/>
              <a:ext cx="228600" cy="277813"/>
            </a:xfrm>
            <a:custGeom>
              <a:avLst/>
              <a:gdLst>
                <a:gd name="T0" fmla="*/ 37 w 84"/>
                <a:gd name="T1" fmla="*/ 96 h 102"/>
                <a:gd name="T2" fmla="*/ 82 w 84"/>
                <a:gd name="T3" fmla="*/ 33 h 102"/>
                <a:gd name="T4" fmla="*/ 53 w 84"/>
                <a:gd name="T5" fmla="*/ 5 h 102"/>
                <a:gd name="T6" fmla="*/ 16 w 84"/>
                <a:gd name="T7" fmla="*/ 22 h 102"/>
                <a:gd name="T8" fmla="*/ 37 w 84"/>
                <a:gd name="T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2">
                  <a:moveTo>
                    <a:pt x="37" y="96"/>
                  </a:moveTo>
                  <a:cubicBezTo>
                    <a:pt x="75" y="102"/>
                    <a:pt x="82" y="33"/>
                    <a:pt x="82" y="33"/>
                  </a:cubicBezTo>
                  <a:cubicBezTo>
                    <a:pt x="82" y="33"/>
                    <a:pt x="84" y="10"/>
                    <a:pt x="53" y="5"/>
                  </a:cubicBezTo>
                  <a:cubicBezTo>
                    <a:pt x="26" y="0"/>
                    <a:pt x="16" y="22"/>
                    <a:pt x="16" y="22"/>
                  </a:cubicBezTo>
                  <a:cubicBezTo>
                    <a:pt x="16" y="22"/>
                    <a:pt x="0" y="90"/>
                    <a:pt x="37" y="96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7"/>
            <p:cNvSpPr/>
            <p:nvPr userDrawn="1"/>
          </p:nvSpPr>
          <p:spPr bwMode="auto">
            <a:xfrm>
              <a:off x="7065168" y="2401888"/>
              <a:ext cx="260350" cy="184150"/>
            </a:xfrm>
            <a:custGeom>
              <a:avLst/>
              <a:gdLst>
                <a:gd name="T0" fmla="*/ 3 w 96"/>
                <a:gd name="T1" fmla="*/ 49 h 68"/>
                <a:gd name="T2" fmla="*/ 9 w 96"/>
                <a:gd name="T3" fmla="*/ 56 h 68"/>
                <a:gd name="T4" fmla="*/ 14 w 96"/>
                <a:gd name="T5" fmla="*/ 32 h 68"/>
                <a:gd name="T6" fmla="*/ 61 w 96"/>
                <a:gd name="T7" fmla="*/ 32 h 68"/>
                <a:gd name="T8" fmla="*/ 72 w 96"/>
                <a:gd name="T9" fmla="*/ 41 h 68"/>
                <a:gd name="T10" fmla="*/ 71 w 96"/>
                <a:gd name="T11" fmla="*/ 67 h 68"/>
                <a:gd name="T12" fmla="*/ 78 w 96"/>
                <a:gd name="T13" fmla="*/ 62 h 68"/>
                <a:gd name="T14" fmla="*/ 48 w 96"/>
                <a:gd name="T15" fmla="*/ 8 h 68"/>
                <a:gd name="T16" fmla="*/ 3 w 96"/>
                <a:gd name="T17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8">
                  <a:moveTo>
                    <a:pt x="3" y="49"/>
                  </a:moveTo>
                  <a:cubicBezTo>
                    <a:pt x="6" y="49"/>
                    <a:pt x="9" y="56"/>
                    <a:pt x="9" y="56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52" y="45"/>
                    <a:pt x="61" y="32"/>
                  </a:cubicBezTo>
                  <a:cubicBezTo>
                    <a:pt x="72" y="29"/>
                    <a:pt x="72" y="41"/>
                    <a:pt x="72" y="41"/>
                  </a:cubicBezTo>
                  <a:cubicBezTo>
                    <a:pt x="72" y="41"/>
                    <a:pt x="71" y="68"/>
                    <a:pt x="71" y="67"/>
                  </a:cubicBezTo>
                  <a:cubicBezTo>
                    <a:pt x="74" y="60"/>
                    <a:pt x="78" y="62"/>
                    <a:pt x="78" y="62"/>
                  </a:cubicBezTo>
                  <a:cubicBezTo>
                    <a:pt x="78" y="62"/>
                    <a:pt x="96" y="16"/>
                    <a:pt x="48" y="8"/>
                  </a:cubicBezTo>
                  <a:cubicBezTo>
                    <a:pt x="0" y="0"/>
                    <a:pt x="3" y="48"/>
                    <a:pt x="3" y="49"/>
                  </a:cubicBezTo>
                  <a:close/>
                </a:path>
              </a:pathLst>
            </a:custGeom>
            <a:solidFill>
              <a:srgbClr val="66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8"/>
            <p:cNvSpPr>
              <a:spLocks noEditPoints="1"/>
            </p:cNvSpPr>
            <p:nvPr userDrawn="1"/>
          </p:nvSpPr>
          <p:spPr bwMode="auto">
            <a:xfrm>
              <a:off x="7081043" y="2532063"/>
              <a:ext cx="182563" cy="82550"/>
            </a:xfrm>
            <a:custGeom>
              <a:avLst/>
              <a:gdLst>
                <a:gd name="T0" fmla="*/ 51 w 67"/>
                <a:gd name="T1" fmla="*/ 7 h 30"/>
                <a:gd name="T2" fmla="*/ 34 w 67"/>
                <a:gd name="T3" fmla="*/ 14 h 30"/>
                <a:gd name="T4" fmla="*/ 19 w 67"/>
                <a:gd name="T5" fmla="*/ 2 h 30"/>
                <a:gd name="T6" fmla="*/ 1 w 67"/>
                <a:gd name="T7" fmla="*/ 10 h 30"/>
                <a:gd name="T8" fmla="*/ 15 w 67"/>
                <a:gd name="T9" fmla="*/ 24 h 30"/>
                <a:gd name="T10" fmla="*/ 33 w 67"/>
                <a:gd name="T11" fmla="*/ 17 h 30"/>
                <a:gd name="T12" fmla="*/ 48 w 67"/>
                <a:gd name="T13" fmla="*/ 29 h 30"/>
                <a:gd name="T14" fmla="*/ 66 w 67"/>
                <a:gd name="T15" fmla="*/ 21 h 30"/>
                <a:gd name="T16" fmla="*/ 51 w 67"/>
                <a:gd name="T17" fmla="*/ 7 h 30"/>
                <a:gd name="T18" fmla="*/ 17 w 67"/>
                <a:gd name="T19" fmla="*/ 16 h 30"/>
                <a:gd name="T20" fmla="*/ 8 w 67"/>
                <a:gd name="T21" fmla="*/ 11 h 30"/>
                <a:gd name="T22" fmla="*/ 18 w 67"/>
                <a:gd name="T23" fmla="*/ 9 h 30"/>
                <a:gd name="T24" fmla="*/ 26 w 67"/>
                <a:gd name="T25" fmla="*/ 14 h 30"/>
                <a:gd name="T26" fmla="*/ 17 w 67"/>
                <a:gd name="T27" fmla="*/ 16 h 30"/>
                <a:gd name="T28" fmla="*/ 49 w 67"/>
                <a:gd name="T29" fmla="*/ 21 h 30"/>
                <a:gd name="T30" fmla="*/ 40 w 67"/>
                <a:gd name="T31" fmla="*/ 16 h 30"/>
                <a:gd name="T32" fmla="*/ 50 w 67"/>
                <a:gd name="T33" fmla="*/ 14 h 30"/>
                <a:gd name="T34" fmla="*/ 59 w 67"/>
                <a:gd name="T35" fmla="*/ 19 h 30"/>
                <a:gd name="T36" fmla="*/ 49 w 67"/>
                <a:gd name="T3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30">
                  <a:moveTo>
                    <a:pt x="51" y="7"/>
                  </a:moveTo>
                  <a:cubicBezTo>
                    <a:pt x="43" y="6"/>
                    <a:pt x="36" y="9"/>
                    <a:pt x="34" y="14"/>
                  </a:cubicBezTo>
                  <a:cubicBezTo>
                    <a:pt x="33" y="8"/>
                    <a:pt x="27" y="3"/>
                    <a:pt x="19" y="2"/>
                  </a:cubicBezTo>
                  <a:cubicBezTo>
                    <a:pt x="10" y="0"/>
                    <a:pt x="2" y="4"/>
                    <a:pt x="1" y="10"/>
                  </a:cubicBezTo>
                  <a:cubicBezTo>
                    <a:pt x="0" y="16"/>
                    <a:pt x="6" y="22"/>
                    <a:pt x="15" y="24"/>
                  </a:cubicBezTo>
                  <a:cubicBezTo>
                    <a:pt x="24" y="25"/>
                    <a:pt x="31" y="22"/>
                    <a:pt x="33" y="17"/>
                  </a:cubicBezTo>
                  <a:cubicBezTo>
                    <a:pt x="33" y="22"/>
                    <a:pt x="40" y="28"/>
                    <a:pt x="48" y="29"/>
                  </a:cubicBezTo>
                  <a:cubicBezTo>
                    <a:pt x="57" y="30"/>
                    <a:pt x="65" y="27"/>
                    <a:pt x="66" y="21"/>
                  </a:cubicBezTo>
                  <a:cubicBezTo>
                    <a:pt x="67" y="15"/>
                    <a:pt x="60" y="9"/>
                    <a:pt x="51" y="7"/>
                  </a:cubicBezTo>
                  <a:close/>
                  <a:moveTo>
                    <a:pt x="17" y="16"/>
                  </a:moveTo>
                  <a:cubicBezTo>
                    <a:pt x="12" y="15"/>
                    <a:pt x="8" y="13"/>
                    <a:pt x="8" y="11"/>
                  </a:cubicBezTo>
                  <a:cubicBezTo>
                    <a:pt x="8" y="9"/>
                    <a:pt x="13" y="8"/>
                    <a:pt x="18" y="9"/>
                  </a:cubicBezTo>
                  <a:cubicBezTo>
                    <a:pt x="23" y="10"/>
                    <a:pt x="27" y="12"/>
                    <a:pt x="26" y="14"/>
                  </a:cubicBezTo>
                  <a:cubicBezTo>
                    <a:pt x="26" y="15"/>
                    <a:pt x="22" y="16"/>
                    <a:pt x="17" y="16"/>
                  </a:cubicBezTo>
                  <a:close/>
                  <a:moveTo>
                    <a:pt x="49" y="21"/>
                  </a:moveTo>
                  <a:cubicBezTo>
                    <a:pt x="44" y="20"/>
                    <a:pt x="40" y="18"/>
                    <a:pt x="40" y="16"/>
                  </a:cubicBezTo>
                  <a:cubicBezTo>
                    <a:pt x="41" y="14"/>
                    <a:pt x="45" y="13"/>
                    <a:pt x="50" y="14"/>
                  </a:cubicBezTo>
                  <a:cubicBezTo>
                    <a:pt x="55" y="15"/>
                    <a:pt x="59" y="17"/>
                    <a:pt x="59" y="19"/>
                  </a:cubicBezTo>
                  <a:cubicBezTo>
                    <a:pt x="58" y="21"/>
                    <a:pt x="54" y="22"/>
                    <a:pt x="49" y="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9"/>
            <p:cNvSpPr/>
            <p:nvPr userDrawn="1"/>
          </p:nvSpPr>
          <p:spPr bwMode="auto">
            <a:xfrm>
              <a:off x="7084218" y="2393951"/>
              <a:ext cx="214313" cy="114300"/>
            </a:xfrm>
            <a:custGeom>
              <a:avLst/>
              <a:gdLst>
                <a:gd name="T0" fmla="*/ 77 w 79"/>
                <a:gd name="T1" fmla="*/ 42 h 42"/>
                <a:gd name="T2" fmla="*/ 44 w 79"/>
                <a:gd name="T3" fmla="*/ 4 h 42"/>
                <a:gd name="T4" fmla="*/ 0 w 79"/>
                <a:gd name="T5" fmla="*/ 29 h 42"/>
                <a:gd name="T6" fmla="*/ 77 w 79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2">
                  <a:moveTo>
                    <a:pt x="77" y="42"/>
                  </a:moveTo>
                  <a:cubicBezTo>
                    <a:pt x="79" y="32"/>
                    <a:pt x="65" y="7"/>
                    <a:pt x="44" y="4"/>
                  </a:cubicBezTo>
                  <a:cubicBezTo>
                    <a:pt x="22" y="0"/>
                    <a:pt x="2" y="19"/>
                    <a:pt x="0" y="29"/>
                  </a:cubicBezTo>
                  <a:lnTo>
                    <a:pt x="77" y="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0"/>
            <p:cNvSpPr/>
            <p:nvPr userDrawn="1"/>
          </p:nvSpPr>
          <p:spPr bwMode="auto">
            <a:xfrm>
              <a:off x="7084218" y="2463801"/>
              <a:ext cx="209550" cy="44450"/>
            </a:xfrm>
            <a:custGeom>
              <a:avLst/>
              <a:gdLst>
                <a:gd name="T0" fmla="*/ 77 w 77"/>
                <a:gd name="T1" fmla="*/ 16 h 16"/>
                <a:gd name="T2" fmla="*/ 77 w 77"/>
                <a:gd name="T3" fmla="*/ 13 h 16"/>
                <a:gd name="T4" fmla="*/ 1 w 77"/>
                <a:gd name="T5" fmla="*/ 0 h 16"/>
                <a:gd name="T6" fmla="*/ 0 w 77"/>
                <a:gd name="T7" fmla="*/ 3 h 16"/>
                <a:gd name="T8" fmla="*/ 77 w 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6">
                  <a:moveTo>
                    <a:pt x="77" y="16"/>
                  </a:moveTo>
                  <a:cubicBezTo>
                    <a:pt x="77" y="15"/>
                    <a:pt x="77" y="14"/>
                    <a:pt x="77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77" y="16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1"/>
            <p:cNvSpPr/>
            <p:nvPr userDrawn="1"/>
          </p:nvSpPr>
          <p:spPr bwMode="auto">
            <a:xfrm>
              <a:off x="7058818" y="2470151"/>
              <a:ext cx="246063" cy="69850"/>
            </a:xfrm>
            <a:custGeom>
              <a:avLst/>
              <a:gdLst>
                <a:gd name="T0" fmla="*/ 84 w 90"/>
                <a:gd name="T1" fmla="*/ 26 h 26"/>
                <a:gd name="T2" fmla="*/ 4 w 90"/>
                <a:gd name="T3" fmla="*/ 13 h 26"/>
                <a:gd name="T4" fmla="*/ 0 w 90"/>
                <a:gd name="T5" fmla="*/ 10 h 26"/>
                <a:gd name="T6" fmla="*/ 2 w 90"/>
                <a:gd name="T7" fmla="*/ 2 h 26"/>
                <a:gd name="T8" fmla="*/ 6 w 90"/>
                <a:gd name="T9" fmla="*/ 1 h 26"/>
                <a:gd name="T10" fmla="*/ 86 w 90"/>
                <a:gd name="T11" fmla="*/ 14 h 26"/>
                <a:gd name="T12" fmla="*/ 90 w 90"/>
                <a:gd name="T13" fmla="*/ 16 h 26"/>
                <a:gd name="T14" fmla="*/ 88 w 90"/>
                <a:gd name="T15" fmla="*/ 25 h 26"/>
                <a:gd name="T16" fmla="*/ 84 w 9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6">
                  <a:moveTo>
                    <a:pt x="84" y="26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2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8" y="14"/>
                    <a:pt x="90" y="15"/>
                    <a:pt x="90" y="16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6"/>
                    <a:pt x="86" y="26"/>
                    <a:pt x="84" y="2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2"/>
            <p:cNvSpPr/>
            <p:nvPr userDrawn="1"/>
          </p:nvSpPr>
          <p:spPr bwMode="auto">
            <a:xfrm>
              <a:off x="5357018" y="1890713"/>
              <a:ext cx="160338" cy="290513"/>
            </a:xfrm>
            <a:custGeom>
              <a:avLst/>
              <a:gdLst>
                <a:gd name="T0" fmla="*/ 49 w 59"/>
                <a:gd name="T1" fmla="*/ 0 h 107"/>
                <a:gd name="T2" fmla="*/ 49 w 59"/>
                <a:gd name="T3" fmla="*/ 77 h 107"/>
                <a:gd name="T4" fmla="*/ 29 w 59"/>
                <a:gd name="T5" fmla="*/ 96 h 107"/>
                <a:gd name="T6" fmla="*/ 10 w 59"/>
                <a:gd name="T7" fmla="*/ 77 h 107"/>
                <a:gd name="T8" fmla="*/ 5 w 59"/>
                <a:gd name="T9" fmla="*/ 72 h 107"/>
                <a:gd name="T10" fmla="*/ 0 w 59"/>
                <a:gd name="T11" fmla="*/ 77 h 107"/>
                <a:gd name="T12" fmla="*/ 29 w 59"/>
                <a:gd name="T13" fmla="*/ 107 h 107"/>
                <a:gd name="T14" fmla="*/ 59 w 59"/>
                <a:gd name="T15" fmla="*/ 77 h 107"/>
                <a:gd name="T16" fmla="*/ 59 w 59"/>
                <a:gd name="T17" fmla="*/ 0 h 107"/>
                <a:gd name="T18" fmla="*/ 49 w 59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7">
                  <a:moveTo>
                    <a:pt x="49" y="0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49" y="88"/>
                    <a:pt x="40" y="96"/>
                    <a:pt x="29" y="96"/>
                  </a:cubicBezTo>
                  <a:cubicBezTo>
                    <a:pt x="19" y="96"/>
                    <a:pt x="10" y="88"/>
                    <a:pt x="10" y="77"/>
                  </a:cubicBezTo>
                  <a:cubicBezTo>
                    <a:pt x="10" y="74"/>
                    <a:pt x="8" y="72"/>
                    <a:pt x="5" y="72"/>
                  </a:cubicBezTo>
                  <a:cubicBezTo>
                    <a:pt x="2" y="72"/>
                    <a:pt x="0" y="74"/>
                    <a:pt x="0" y="77"/>
                  </a:cubicBezTo>
                  <a:cubicBezTo>
                    <a:pt x="0" y="93"/>
                    <a:pt x="13" y="107"/>
                    <a:pt x="29" y="107"/>
                  </a:cubicBezTo>
                  <a:cubicBezTo>
                    <a:pt x="46" y="107"/>
                    <a:pt x="59" y="93"/>
                    <a:pt x="59" y="77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3"/>
            <p:cNvSpPr/>
            <p:nvPr userDrawn="1"/>
          </p:nvSpPr>
          <p:spPr bwMode="auto">
            <a:xfrm>
              <a:off x="5345906" y="1658938"/>
              <a:ext cx="307975" cy="231775"/>
            </a:xfrm>
            <a:custGeom>
              <a:avLst/>
              <a:gdLst>
                <a:gd name="T0" fmla="*/ 58 w 113"/>
                <a:gd name="T1" fmla="*/ 0 h 85"/>
                <a:gd name="T2" fmla="*/ 58 w 113"/>
                <a:gd name="T3" fmla="*/ 0 h 85"/>
                <a:gd name="T4" fmla="*/ 0 w 113"/>
                <a:gd name="T5" fmla="*/ 85 h 85"/>
                <a:gd name="T6" fmla="*/ 113 w 113"/>
                <a:gd name="T7" fmla="*/ 85 h 85"/>
                <a:gd name="T8" fmla="*/ 58 w 11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5"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0" y="22"/>
                    <a:pt x="0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3" y="22"/>
                    <a:pt x="58" y="0"/>
                    <a:pt x="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4"/>
            <p:cNvSpPr/>
            <p:nvPr userDrawn="1"/>
          </p:nvSpPr>
          <p:spPr bwMode="auto">
            <a:xfrm>
              <a:off x="5447506" y="1658938"/>
              <a:ext cx="111125" cy="231775"/>
            </a:xfrm>
            <a:custGeom>
              <a:avLst/>
              <a:gdLst>
                <a:gd name="T0" fmla="*/ 21 w 41"/>
                <a:gd name="T1" fmla="*/ 0 h 85"/>
                <a:gd name="T2" fmla="*/ 21 w 41"/>
                <a:gd name="T3" fmla="*/ 0 h 85"/>
                <a:gd name="T4" fmla="*/ 0 w 41"/>
                <a:gd name="T5" fmla="*/ 85 h 85"/>
                <a:gd name="T6" fmla="*/ 41 w 41"/>
                <a:gd name="T7" fmla="*/ 85 h 85"/>
                <a:gd name="T8" fmla="*/ 21 w 41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22"/>
                    <a:pt x="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22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5"/>
            <p:cNvSpPr/>
            <p:nvPr userDrawn="1"/>
          </p:nvSpPr>
          <p:spPr bwMode="auto">
            <a:xfrm>
              <a:off x="5269706" y="1658938"/>
              <a:ext cx="233363" cy="231775"/>
            </a:xfrm>
            <a:custGeom>
              <a:avLst/>
              <a:gdLst>
                <a:gd name="T0" fmla="*/ 86 w 86"/>
                <a:gd name="T1" fmla="*/ 0 h 85"/>
                <a:gd name="T2" fmla="*/ 0 w 86"/>
                <a:gd name="T3" fmla="*/ 85 h 85"/>
                <a:gd name="T4" fmla="*/ 1 w 86"/>
                <a:gd name="T5" fmla="*/ 85 h 85"/>
                <a:gd name="T6" fmla="*/ 28 w 86"/>
                <a:gd name="T7" fmla="*/ 85 h 85"/>
                <a:gd name="T8" fmla="*/ 86 w 8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0"/>
                  </a:moveTo>
                  <a:cubicBezTo>
                    <a:pt x="39" y="0"/>
                    <a:pt x="0" y="38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22"/>
                    <a:pt x="86" y="0"/>
                    <a:pt x="86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6"/>
            <p:cNvSpPr/>
            <p:nvPr userDrawn="1"/>
          </p:nvSpPr>
          <p:spPr bwMode="auto">
            <a:xfrm>
              <a:off x="5503068" y="1658938"/>
              <a:ext cx="234950" cy="231775"/>
            </a:xfrm>
            <a:custGeom>
              <a:avLst/>
              <a:gdLst>
                <a:gd name="T0" fmla="*/ 0 w 86"/>
                <a:gd name="T1" fmla="*/ 0 h 85"/>
                <a:gd name="T2" fmla="*/ 0 w 86"/>
                <a:gd name="T3" fmla="*/ 0 h 85"/>
                <a:gd name="T4" fmla="*/ 55 w 86"/>
                <a:gd name="T5" fmla="*/ 85 h 85"/>
                <a:gd name="T6" fmla="*/ 85 w 86"/>
                <a:gd name="T7" fmla="*/ 85 h 85"/>
                <a:gd name="T8" fmla="*/ 86 w 86"/>
                <a:gd name="T9" fmla="*/ 85 h 85"/>
                <a:gd name="T10" fmla="*/ 0 w 86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" y="22"/>
                    <a:pt x="5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38"/>
                    <a:pt x="47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7"/>
            <p:cNvSpPr/>
            <p:nvPr userDrawn="1"/>
          </p:nvSpPr>
          <p:spPr bwMode="auto">
            <a:xfrm>
              <a:off x="5276056" y="1600201"/>
              <a:ext cx="123825" cy="130175"/>
            </a:xfrm>
            <a:custGeom>
              <a:avLst/>
              <a:gdLst>
                <a:gd name="T0" fmla="*/ 23 w 46"/>
                <a:gd name="T1" fmla="*/ 35 h 48"/>
                <a:gd name="T2" fmla="*/ 2 w 46"/>
                <a:gd name="T3" fmla="*/ 0 h 48"/>
                <a:gd name="T4" fmla="*/ 23 w 46"/>
                <a:gd name="T5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8">
                  <a:moveTo>
                    <a:pt x="23" y="35"/>
                  </a:moveTo>
                  <a:cubicBezTo>
                    <a:pt x="0" y="48"/>
                    <a:pt x="2" y="0"/>
                    <a:pt x="2" y="0"/>
                  </a:cubicBezTo>
                  <a:cubicBezTo>
                    <a:pt x="2" y="0"/>
                    <a:pt x="46" y="22"/>
                    <a:pt x="23" y="35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8"/>
            <p:cNvSpPr/>
            <p:nvPr userDrawn="1"/>
          </p:nvSpPr>
          <p:spPr bwMode="auto">
            <a:xfrm>
              <a:off x="5314156" y="1509713"/>
              <a:ext cx="76200" cy="79375"/>
            </a:xfrm>
            <a:custGeom>
              <a:avLst/>
              <a:gdLst>
                <a:gd name="T0" fmla="*/ 14 w 28"/>
                <a:gd name="T1" fmla="*/ 21 h 29"/>
                <a:gd name="T2" fmla="*/ 2 w 28"/>
                <a:gd name="T3" fmla="*/ 0 h 29"/>
                <a:gd name="T4" fmla="*/ 14 w 28"/>
                <a:gd name="T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9">
                  <a:moveTo>
                    <a:pt x="14" y="21"/>
                  </a:moveTo>
                  <a:cubicBezTo>
                    <a:pt x="0" y="29"/>
                    <a:pt x="2" y="0"/>
                    <a:pt x="2" y="0"/>
                  </a:cubicBezTo>
                  <a:cubicBezTo>
                    <a:pt x="2" y="0"/>
                    <a:pt x="28" y="14"/>
                    <a:pt x="14" y="21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9"/>
            <p:cNvSpPr/>
            <p:nvPr userDrawn="1"/>
          </p:nvSpPr>
          <p:spPr bwMode="auto">
            <a:xfrm>
              <a:off x="5418931" y="1536701"/>
              <a:ext cx="98425" cy="103188"/>
            </a:xfrm>
            <a:custGeom>
              <a:avLst/>
              <a:gdLst>
                <a:gd name="T0" fmla="*/ 18 w 36"/>
                <a:gd name="T1" fmla="*/ 28 h 38"/>
                <a:gd name="T2" fmla="*/ 2 w 36"/>
                <a:gd name="T3" fmla="*/ 0 h 38"/>
                <a:gd name="T4" fmla="*/ 18 w 36"/>
                <a:gd name="T5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8">
                  <a:moveTo>
                    <a:pt x="18" y="28"/>
                  </a:moveTo>
                  <a:cubicBezTo>
                    <a:pt x="0" y="38"/>
                    <a:pt x="2" y="0"/>
                    <a:pt x="2" y="0"/>
                  </a:cubicBezTo>
                  <a:cubicBezTo>
                    <a:pt x="2" y="0"/>
                    <a:pt x="36" y="18"/>
                    <a:pt x="18" y="28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0"/>
            <p:cNvSpPr/>
            <p:nvPr userDrawn="1"/>
          </p:nvSpPr>
          <p:spPr bwMode="auto">
            <a:xfrm>
              <a:off x="5585618" y="1493838"/>
              <a:ext cx="117475" cy="271463"/>
            </a:xfrm>
            <a:custGeom>
              <a:avLst/>
              <a:gdLst>
                <a:gd name="T0" fmla="*/ 22 w 74"/>
                <a:gd name="T1" fmla="*/ 3 h 171"/>
                <a:gd name="T2" fmla="*/ 0 w 74"/>
                <a:gd name="T3" fmla="*/ 79 h 171"/>
                <a:gd name="T4" fmla="*/ 38 w 74"/>
                <a:gd name="T5" fmla="*/ 74 h 171"/>
                <a:gd name="T6" fmla="*/ 0 w 74"/>
                <a:gd name="T7" fmla="*/ 171 h 171"/>
                <a:gd name="T8" fmla="*/ 74 w 74"/>
                <a:gd name="T9" fmla="*/ 58 h 171"/>
                <a:gd name="T10" fmla="*/ 27 w 74"/>
                <a:gd name="T11" fmla="*/ 60 h 171"/>
                <a:gd name="T12" fmla="*/ 55 w 74"/>
                <a:gd name="T13" fmla="*/ 0 h 171"/>
                <a:gd name="T14" fmla="*/ 22 w 74"/>
                <a:gd name="T15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71">
                  <a:moveTo>
                    <a:pt x="22" y="3"/>
                  </a:moveTo>
                  <a:lnTo>
                    <a:pt x="0" y="79"/>
                  </a:lnTo>
                  <a:lnTo>
                    <a:pt x="38" y="74"/>
                  </a:lnTo>
                  <a:lnTo>
                    <a:pt x="0" y="171"/>
                  </a:lnTo>
                  <a:lnTo>
                    <a:pt x="74" y="58"/>
                  </a:lnTo>
                  <a:lnTo>
                    <a:pt x="27" y="60"/>
                  </a:lnTo>
                  <a:lnTo>
                    <a:pt x="55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1"/>
            <p:cNvSpPr/>
            <p:nvPr userDrawn="1"/>
          </p:nvSpPr>
          <p:spPr bwMode="auto">
            <a:xfrm>
              <a:off x="4887118" y="3040063"/>
              <a:ext cx="458788" cy="563563"/>
            </a:xfrm>
            <a:custGeom>
              <a:avLst/>
              <a:gdLst>
                <a:gd name="T0" fmla="*/ 289 w 289"/>
                <a:gd name="T1" fmla="*/ 317 h 355"/>
                <a:gd name="T2" fmla="*/ 42 w 289"/>
                <a:gd name="T3" fmla="*/ 355 h 355"/>
                <a:gd name="T4" fmla="*/ 0 w 289"/>
                <a:gd name="T5" fmla="*/ 72 h 355"/>
                <a:gd name="T6" fmla="*/ 25 w 289"/>
                <a:gd name="T7" fmla="*/ 35 h 355"/>
                <a:gd name="T8" fmla="*/ 239 w 289"/>
                <a:gd name="T9" fmla="*/ 0 h 355"/>
                <a:gd name="T10" fmla="*/ 289 w 289"/>
                <a:gd name="T11" fmla="*/ 31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355">
                  <a:moveTo>
                    <a:pt x="289" y="317"/>
                  </a:moveTo>
                  <a:lnTo>
                    <a:pt x="42" y="355"/>
                  </a:lnTo>
                  <a:lnTo>
                    <a:pt x="0" y="72"/>
                  </a:lnTo>
                  <a:lnTo>
                    <a:pt x="25" y="35"/>
                  </a:lnTo>
                  <a:lnTo>
                    <a:pt x="239" y="0"/>
                  </a:lnTo>
                  <a:lnTo>
                    <a:pt x="289" y="3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2"/>
            <p:cNvSpPr/>
            <p:nvPr userDrawn="1"/>
          </p:nvSpPr>
          <p:spPr bwMode="auto">
            <a:xfrm>
              <a:off x="4887118" y="3095626"/>
              <a:ext cx="47625" cy="58738"/>
            </a:xfrm>
            <a:custGeom>
              <a:avLst/>
              <a:gdLst>
                <a:gd name="T0" fmla="*/ 25 w 30"/>
                <a:gd name="T1" fmla="*/ 0 h 37"/>
                <a:gd name="T2" fmla="*/ 0 w 30"/>
                <a:gd name="T3" fmla="*/ 37 h 37"/>
                <a:gd name="T4" fmla="*/ 30 w 30"/>
                <a:gd name="T5" fmla="*/ 32 h 37"/>
                <a:gd name="T6" fmla="*/ 25 w 30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7">
                  <a:moveTo>
                    <a:pt x="25" y="0"/>
                  </a:moveTo>
                  <a:lnTo>
                    <a:pt x="0" y="37"/>
                  </a:lnTo>
                  <a:lnTo>
                    <a:pt x="30" y="3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3"/>
            <p:cNvSpPr/>
            <p:nvPr userDrawn="1"/>
          </p:nvSpPr>
          <p:spPr bwMode="auto">
            <a:xfrm>
              <a:off x="5006181" y="3554413"/>
              <a:ext cx="87313" cy="111125"/>
            </a:xfrm>
            <a:custGeom>
              <a:avLst/>
              <a:gdLst>
                <a:gd name="T0" fmla="*/ 55 w 55"/>
                <a:gd name="T1" fmla="*/ 64 h 70"/>
                <a:gd name="T2" fmla="*/ 31 w 55"/>
                <a:gd name="T3" fmla="*/ 55 h 70"/>
                <a:gd name="T4" fmla="*/ 9 w 55"/>
                <a:gd name="T5" fmla="*/ 70 h 70"/>
                <a:gd name="T6" fmla="*/ 0 w 55"/>
                <a:gd name="T7" fmla="*/ 7 h 70"/>
                <a:gd name="T8" fmla="*/ 45 w 55"/>
                <a:gd name="T9" fmla="*/ 0 h 70"/>
                <a:gd name="T10" fmla="*/ 55 w 55"/>
                <a:gd name="T1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0">
                  <a:moveTo>
                    <a:pt x="55" y="64"/>
                  </a:moveTo>
                  <a:lnTo>
                    <a:pt x="31" y="55"/>
                  </a:lnTo>
                  <a:lnTo>
                    <a:pt x="9" y="70"/>
                  </a:lnTo>
                  <a:lnTo>
                    <a:pt x="0" y="7"/>
                  </a:lnTo>
                  <a:lnTo>
                    <a:pt x="45" y="0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rgbClr val="94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4"/>
            <p:cNvSpPr/>
            <p:nvPr userDrawn="1"/>
          </p:nvSpPr>
          <p:spPr bwMode="auto">
            <a:xfrm>
              <a:off x="4976018" y="3462338"/>
              <a:ext cx="117475" cy="117475"/>
            </a:xfrm>
            <a:custGeom>
              <a:avLst/>
              <a:gdLst>
                <a:gd name="T0" fmla="*/ 41 w 43"/>
                <a:gd name="T1" fmla="*/ 19 h 43"/>
                <a:gd name="T2" fmla="*/ 25 w 43"/>
                <a:gd name="T3" fmla="*/ 42 h 43"/>
                <a:gd name="T4" fmla="*/ 2 w 43"/>
                <a:gd name="T5" fmla="*/ 25 h 43"/>
                <a:gd name="T6" fmla="*/ 18 w 43"/>
                <a:gd name="T7" fmla="*/ 2 h 43"/>
                <a:gd name="T8" fmla="*/ 41 w 43"/>
                <a:gd name="T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1" y="19"/>
                  </a:moveTo>
                  <a:cubicBezTo>
                    <a:pt x="43" y="30"/>
                    <a:pt x="36" y="40"/>
                    <a:pt x="25" y="42"/>
                  </a:cubicBezTo>
                  <a:cubicBezTo>
                    <a:pt x="14" y="43"/>
                    <a:pt x="3" y="36"/>
                    <a:pt x="2" y="25"/>
                  </a:cubicBezTo>
                  <a:cubicBezTo>
                    <a:pt x="0" y="14"/>
                    <a:pt x="7" y="4"/>
                    <a:pt x="18" y="2"/>
                  </a:cubicBezTo>
                  <a:cubicBezTo>
                    <a:pt x="29" y="0"/>
                    <a:pt x="40" y="8"/>
                    <a:pt x="41" y="19"/>
                  </a:cubicBezTo>
                  <a:close/>
                </a:path>
              </a:pathLst>
            </a:custGeom>
            <a:solidFill>
              <a:srgbClr val="BD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5"/>
            <p:cNvSpPr/>
            <p:nvPr userDrawn="1"/>
          </p:nvSpPr>
          <p:spPr bwMode="auto">
            <a:xfrm>
              <a:off x="4987131" y="3476626"/>
              <a:ext cx="95250" cy="92075"/>
            </a:xfrm>
            <a:custGeom>
              <a:avLst/>
              <a:gdLst>
                <a:gd name="T0" fmla="*/ 33 w 35"/>
                <a:gd name="T1" fmla="*/ 14 h 34"/>
                <a:gd name="T2" fmla="*/ 20 w 35"/>
                <a:gd name="T3" fmla="*/ 33 h 34"/>
                <a:gd name="T4" fmla="*/ 2 w 35"/>
                <a:gd name="T5" fmla="*/ 19 h 34"/>
                <a:gd name="T6" fmla="*/ 15 w 35"/>
                <a:gd name="T7" fmla="*/ 1 h 34"/>
                <a:gd name="T8" fmla="*/ 33 w 35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33" y="14"/>
                  </a:moveTo>
                  <a:cubicBezTo>
                    <a:pt x="35" y="23"/>
                    <a:pt x="29" y="31"/>
                    <a:pt x="20" y="33"/>
                  </a:cubicBezTo>
                  <a:cubicBezTo>
                    <a:pt x="11" y="34"/>
                    <a:pt x="3" y="28"/>
                    <a:pt x="2" y="19"/>
                  </a:cubicBezTo>
                  <a:cubicBezTo>
                    <a:pt x="0" y="11"/>
                    <a:pt x="6" y="2"/>
                    <a:pt x="15" y="1"/>
                  </a:cubicBezTo>
                  <a:cubicBezTo>
                    <a:pt x="24" y="0"/>
                    <a:pt x="32" y="6"/>
                    <a:pt x="33" y="14"/>
                  </a:cubicBezTo>
                  <a:close/>
                </a:path>
              </a:pathLst>
            </a:custGeom>
            <a:solidFill>
              <a:srgbClr val="82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6"/>
            <p:cNvSpPr/>
            <p:nvPr userDrawn="1"/>
          </p:nvSpPr>
          <p:spPr bwMode="auto">
            <a:xfrm>
              <a:off x="4926806" y="3130551"/>
              <a:ext cx="311150" cy="80963"/>
            </a:xfrm>
            <a:custGeom>
              <a:avLst/>
              <a:gdLst>
                <a:gd name="T0" fmla="*/ 196 w 196"/>
                <a:gd name="T1" fmla="*/ 21 h 51"/>
                <a:gd name="T2" fmla="*/ 2 w 196"/>
                <a:gd name="T3" fmla="*/ 51 h 51"/>
                <a:gd name="T4" fmla="*/ 0 w 196"/>
                <a:gd name="T5" fmla="*/ 31 h 51"/>
                <a:gd name="T6" fmla="*/ 192 w 196"/>
                <a:gd name="T7" fmla="*/ 0 h 51"/>
                <a:gd name="T8" fmla="*/ 196 w 196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1">
                  <a:moveTo>
                    <a:pt x="196" y="21"/>
                  </a:moveTo>
                  <a:lnTo>
                    <a:pt x="2" y="51"/>
                  </a:lnTo>
                  <a:lnTo>
                    <a:pt x="0" y="31"/>
                  </a:lnTo>
                  <a:lnTo>
                    <a:pt x="192" y="0"/>
                  </a:lnTo>
                  <a:lnTo>
                    <a:pt x="196" y="21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7"/>
            <p:cNvSpPr/>
            <p:nvPr userDrawn="1"/>
          </p:nvSpPr>
          <p:spPr bwMode="auto">
            <a:xfrm>
              <a:off x="4934743" y="3192463"/>
              <a:ext cx="312738" cy="82550"/>
            </a:xfrm>
            <a:custGeom>
              <a:avLst/>
              <a:gdLst>
                <a:gd name="T0" fmla="*/ 197 w 197"/>
                <a:gd name="T1" fmla="*/ 21 h 52"/>
                <a:gd name="T2" fmla="*/ 4 w 197"/>
                <a:gd name="T3" fmla="*/ 52 h 52"/>
                <a:gd name="T4" fmla="*/ 0 w 197"/>
                <a:gd name="T5" fmla="*/ 31 h 52"/>
                <a:gd name="T6" fmla="*/ 194 w 197"/>
                <a:gd name="T7" fmla="*/ 0 h 52"/>
                <a:gd name="T8" fmla="*/ 197 w 197"/>
                <a:gd name="T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2">
                  <a:moveTo>
                    <a:pt x="197" y="21"/>
                  </a:moveTo>
                  <a:lnTo>
                    <a:pt x="4" y="52"/>
                  </a:lnTo>
                  <a:lnTo>
                    <a:pt x="0" y="31"/>
                  </a:lnTo>
                  <a:lnTo>
                    <a:pt x="194" y="0"/>
                  </a:lnTo>
                  <a:lnTo>
                    <a:pt x="197" y="21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8"/>
            <p:cNvSpPr/>
            <p:nvPr userDrawn="1"/>
          </p:nvSpPr>
          <p:spPr bwMode="auto">
            <a:xfrm>
              <a:off x="4945856" y="3255963"/>
              <a:ext cx="311150" cy="80963"/>
            </a:xfrm>
            <a:custGeom>
              <a:avLst/>
              <a:gdLst>
                <a:gd name="T0" fmla="*/ 196 w 196"/>
                <a:gd name="T1" fmla="*/ 20 h 51"/>
                <a:gd name="T2" fmla="*/ 4 w 196"/>
                <a:gd name="T3" fmla="*/ 51 h 51"/>
                <a:gd name="T4" fmla="*/ 0 w 196"/>
                <a:gd name="T5" fmla="*/ 31 h 51"/>
                <a:gd name="T6" fmla="*/ 192 w 196"/>
                <a:gd name="T7" fmla="*/ 0 h 51"/>
                <a:gd name="T8" fmla="*/ 196 w 196"/>
                <a:gd name="T9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1">
                  <a:moveTo>
                    <a:pt x="196" y="20"/>
                  </a:moveTo>
                  <a:lnTo>
                    <a:pt x="4" y="51"/>
                  </a:lnTo>
                  <a:lnTo>
                    <a:pt x="0" y="31"/>
                  </a:lnTo>
                  <a:lnTo>
                    <a:pt x="192" y="0"/>
                  </a:lnTo>
                  <a:lnTo>
                    <a:pt x="196" y="20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9"/>
            <p:cNvSpPr/>
            <p:nvPr userDrawn="1"/>
          </p:nvSpPr>
          <p:spPr bwMode="auto">
            <a:xfrm>
              <a:off x="4953793" y="3333751"/>
              <a:ext cx="201613" cy="63500"/>
            </a:xfrm>
            <a:custGeom>
              <a:avLst/>
              <a:gdLst>
                <a:gd name="T0" fmla="*/ 127 w 127"/>
                <a:gd name="T1" fmla="*/ 21 h 40"/>
                <a:gd name="T2" fmla="*/ 4 w 127"/>
                <a:gd name="T3" fmla="*/ 40 h 40"/>
                <a:gd name="T4" fmla="*/ 0 w 127"/>
                <a:gd name="T5" fmla="*/ 21 h 40"/>
                <a:gd name="T6" fmla="*/ 124 w 127"/>
                <a:gd name="T7" fmla="*/ 0 h 40"/>
                <a:gd name="T8" fmla="*/ 127 w 127"/>
                <a:gd name="T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0">
                  <a:moveTo>
                    <a:pt x="127" y="21"/>
                  </a:moveTo>
                  <a:lnTo>
                    <a:pt x="4" y="40"/>
                  </a:lnTo>
                  <a:lnTo>
                    <a:pt x="0" y="21"/>
                  </a:lnTo>
                  <a:lnTo>
                    <a:pt x="124" y="0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5E8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0"/>
            <p:cNvSpPr/>
            <p:nvPr userDrawn="1"/>
          </p:nvSpPr>
          <p:spPr bwMode="auto">
            <a:xfrm>
              <a:off x="5150643" y="3459163"/>
              <a:ext cx="138113" cy="53975"/>
            </a:xfrm>
            <a:custGeom>
              <a:avLst/>
              <a:gdLst>
                <a:gd name="T0" fmla="*/ 87 w 87"/>
                <a:gd name="T1" fmla="*/ 21 h 34"/>
                <a:gd name="T2" fmla="*/ 3 w 87"/>
                <a:gd name="T3" fmla="*/ 34 h 34"/>
                <a:gd name="T4" fmla="*/ 0 w 87"/>
                <a:gd name="T5" fmla="*/ 14 h 34"/>
                <a:gd name="T6" fmla="*/ 84 w 87"/>
                <a:gd name="T7" fmla="*/ 0 h 34"/>
                <a:gd name="T8" fmla="*/ 87 w 87"/>
                <a:gd name="T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4">
                  <a:moveTo>
                    <a:pt x="87" y="21"/>
                  </a:moveTo>
                  <a:lnTo>
                    <a:pt x="3" y="34"/>
                  </a:lnTo>
                  <a:lnTo>
                    <a:pt x="0" y="14"/>
                  </a:lnTo>
                  <a:lnTo>
                    <a:pt x="84" y="0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405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1"/>
            <p:cNvSpPr/>
            <p:nvPr userDrawn="1"/>
          </p:nvSpPr>
          <p:spPr bwMode="auto">
            <a:xfrm>
              <a:off x="4307681" y="3073401"/>
              <a:ext cx="485775" cy="514350"/>
            </a:xfrm>
            <a:custGeom>
              <a:avLst/>
              <a:gdLst>
                <a:gd name="T0" fmla="*/ 98 w 179"/>
                <a:gd name="T1" fmla="*/ 189 h 189"/>
                <a:gd name="T2" fmla="*/ 0 w 179"/>
                <a:gd name="T3" fmla="*/ 29 h 189"/>
                <a:gd name="T4" fmla="*/ 146 w 179"/>
                <a:gd name="T5" fmla="*/ 0 h 189"/>
                <a:gd name="T6" fmla="*/ 98 w 179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89">
                  <a:moveTo>
                    <a:pt x="98" y="189"/>
                  </a:moveTo>
                  <a:cubicBezTo>
                    <a:pt x="98" y="189"/>
                    <a:pt x="99" y="104"/>
                    <a:pt x="0" y="29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79" y="93"/>
                    <a:pt x="98" y="189"/>
                    <a:pt x="98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2"/>
            <p:cNvSpPr/>
            <p:nvPr userDrawn="1"/>
          </p:nvSpPr>
          <p:spPr bwMode="auto">
            <a:xfrm>
              <a:off x="4293393" y="3027363"/>
              <a:ext cx="415925" cy="160338"/>
            </a:xfrm>
            <a:custGeom>
              <a:avLst/>
              <a:gdLst>
                <a:gd name="T0" fmla="*/ 151 w 153"/>
                <a:gd name="T1" fmla="*/ 17 h 59"/>
                <a:gd name="T2" fmla="*/ 80 w 153"/>
                <a:gd name="T3" fmla="*/ 52 h 59"/>
                <a:gd name="T4" fmla="*/ 2 w 153"/>
                <a:gd name="T5" fmla="*/ 41 h 59"/>
                <a:gd name="T6" fmla="*/ 73 w 153"/>
                <a:gd name="T7" fmla="*/ 6 h 59"/>
                <a:gd name="T8" fmla="*/ 151 w 153"/>
                <a:gd name="T9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59">
                  <a:moveTo>
                    <a:pt x="151" y="17"/>
                  </a:moveTo>
                  <a:cubicBezTo>
                    <a:pt x="153" y="29"/>
                    <a:pt x="121" y="45"/>
                    <a:pt x="80" y="52"/>
                  </a:cubicBezTo>
                  <a:cubicBezTo>
                    <a:pt x="39" y="59"/>
                    <a:pt x="4" y="54"/>
                    <a:pt x="2" y="41"/>
                  </a:cubicBezTo>
                  <a:cubicBezTo>
                    <a:pt x="0" y="29"/>
                    <a:pt x="32" y="13"/>
                    <a:pt x="73" y="6"/>
                  </a:cubicBezTo>
                  <a:cubicBezTo>
                    <a:pt x="114" y="0"/>
                    <a:pt x="149" y="4"/>
                    <a:pt x="15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3"/>
            <p:cNvSpPr/>
            <p:nvPr userDrawn="1"/>
          </p:nvSpPr>
          <p:spPr bwMode="auto">
            <a:xfrm>
              <a:off x="4337843" y="3040063"/>
              <a:ext cx="333375" cy="131763"/>
            </a:xfrm>
            <a:custGeom>
              <a:avLst/>
              <a:gdLst>
                <a:gd name="T0" fmla="*/ 121 w 123"/>
                <a:gd name="T1" fmla="*/ 14 h 48"/>
                <a:gd name="T2" fmla="*/ 64 w 123"/>
                <a:gd name="T3" fmla="*/ 42 h 48"/>
                <a:gd name="T4" fmla="*/ 1 w 123"/>
                <a:gd name="T5" fmla="*/ 34 h 48"/>
                <a:gd name="T6" fmla="*/ 58 w 123"/>
                <a:gd name="T7" fmla="*/ 6 h 48"/>
                <a:gd name="T8" fmla="*/ 121 w 123"/>
                <a:gd name="T9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121" y="14"/>
                  </a:moveTo>
                  <a:cubicBezTo>
                    <a:pt x="123" y="24"/>
                    <a:pt x="97" y="37"/>
                    <a:pt x="64" y="42"/>
                  </a:cubicBezTo>
                  <a:cubicBezTo>
                    <a:pt x="31" y="48"/>
                    <a:pt x="3" y="44"/>
                    <a:pt x="1" y="34"/>
                  </a:cubicBezTo>
                  <a:cubicBezTo>
                    <a:pt x="0" y="24"/>
                    <a:pt x="25" y="11"/>
                    <a:pt x="58" y="6"/>
                  </a:cubicBezTo>
                  <a:cubicBezTo>
                    <a:pt x="91" y="0"/>
                    <a:pt x="120" y="4"/>
                    <a:pt x="121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4"/>
            <p:cNvSpPr/>
            <p:nvPr userDrawn="1"/>
          </p:nvSpPr>
          <p:spPr bwMode="auto">
            <a:xfrm>
              <a:off x="4375943" y="3062288"/>
              <a:ext cx="257175" cy="98425"/>
            </a:xfrm>
            <a:custGeom>
              <a:avLst/>
              <a:gdLst>
                <a:gd name="T0" fmla="*/ 94 w 95"/>
                <a:gd name="T1" fmla="*/ 10 h 36"/>
                <a:gd name="T2" fmla="*/ 50 w 95"/>
                <a:gd name="T3" fmla="*/ 32 h 36"/>
                <a:gd name="T4" fmla="*/ 1 w 95"/>
                <a:gd name="T5" fmla="*/ 26 h 36"/>
                <a:gd name="T6" fmla="*/ 45 w 95"/>
                <a:gd name="T7" fmla="*/ 4 h 36"/>
                <a:gd name="T8" fmla="*/ 94 w 95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6">
                  <a:moveTo>
                    <a:pt x="94" y="10"/>
                  </a:moveTo>
                  <a:cubicBezTo>
                    <a:pt x="95" y="18"/>
                    <a:pt x="75" y="28"/>
                    <a:pt x="50" y="32"/>
                  </a:cubicBezTo>
                  <a:cubicBezTo>
                    <a:pt x="24" y="36"/>
                    <a:pt x="2" y="34"/>
                    <a:pt x="1" y="26"/>
                  </a:cubicBezTo>
                  <a:cubicBezTo>
                    <a:pt x="0" y="18"/>
                    <a:pt x="19" y="8"/>
                    <a:pt x="45" y="4"/>
                  </a:cubicBezTo>
                  <a:cubicBezTo>
                    <a:pt x="70" y="0"/>
                    <a:pt x="92" y="3"/>
                    <a:pt x="94" y="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6"/>
            <p:cNvSpPr/>
            <p:nvPr userDrawn="1"/>
          </p:nvSpPr>
          <p:spPr bwMode="auto">
            <a:xfrm>
              <a:off x="4410868" y="3078163"/>
              <a:ext cx="190500" cy="74613"/>
            </a:xfrm>
            <a:custGeom>
              <a:avLst/>
              <a:gdLst>
                <a:gd name="T0" fmla="*/ 69 w 70"/>
                <a:gd name="T1" fmla="*/ 8 h 27"/>
                <a:gd name="T2" fmla="*/ 37 w 70"/>
                <a:gd name="T3" fmla="*/ 24 h 27"/>
                <a:gd name="T4" fmla="*/ 1 w 70"/>
                <a:gd name="T5" fmla="*/ 19 h 27"/>
                <a:gd name="T6" fmla="*/ 33 w 70"/>
                <a:gd name="T7" fmla="*/ 3 h 27"/>
                <a:gd name="T8" fmla="*/ 69 w 70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7">
                  <a:moveTo>
                    <a:pt x="69" y="8"/>
                  </a:moveTo>
                  <a:cubicBezTo>
                    <a:pt x="70" y="14"/>
                    <a:pt x="55" y="21"/>
                    <a:pt x="37" y="24"/>
                  </a:cubicBezTo>
                  <a:cubicBezTo>
                    <a:pt x="18" y="27"/>
                    <a:pt x="2" y="25"/>
                    <a:pt x="1" y="19"/>
                  </a:cubicBezTo>
                  <a:cubicBezTo>
                    <a:pt x="0" y="14"/>
                    <a:pt x="14" y="6"/>
                    <a:pt x="33" y="3"/>
                  </a:cubicBezTo>
                  <a:cubicBezTo>
                    <a:pt x="52" y="0"/>
                    <a:pt x="68" y="2"/>
                    <a:pt x="69" y="8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7"/>
            <p:cNvSpPr/>
            <p:nvPr userDrawn="1"/>
          </p:nvSpPr>
          <p:spPr bwMode="auto">
            <a:xfrm>
              <a:off x="4421981" y="3228975"/>
              <a:ext cx="225425" cy="57150"/>
            </a:xfrm>
            <a:custGeom>
              <a:avLst/>
              <a:gdLst>
                <a:gd name="T0" fmla="*/ 9 w 83"/>
                <a:gd name="T1" fmla="*/ 21 h 21"/>
                <a:gd name="T2" fmla="*/ 0 w 83"/>
                <a:gd name="T3" fmla="*/ 10 h 21"/>
                <a:gd name="T4" fmla="*/ 83 w 83"/>
                <a:gd name="T5" fmla="*/ 0 h 21"/>
                <a:gd name="T6" fmla="*/ 9 w 8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">
                  <a:moveTo>
                    <a:pt x="9" y="2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9" y="15"/>
                    <a:pt x="83" y="0"/>
                  </a:cubicBezTo>
                  <a:cubicBezTo>
                    <a:pt x="47" y="20"/>
                    <a:pt x="9" y="21"/>
                    <a:pt x="9" y="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8"/>
            <p:cNvSpPr/>
            <p:nvPr userDrawn="1"/>
          </p:nvSpPr>
          <p:spPr bwMode="auto">
            <a:xfrm>
              <a:off x="4556918" y="3352800"/>
              <a:ext cx="144463" cy="49213"/>
            </a:xfrm>
            <a:custGeom>
              <a:avLst/>
              <a:gdLst>
                <a:gd name="T0" fmla="*/ 49 w 53"/>
                <a:gd name="T1" fmla="*/ 10 h 18"/>
                <a:gd name="T2" fmla="*/ 0 w 53"/>
                <a:gd name="T3" fmla="*/ 13 h 18"/>
                <a:gd name="T4" fmla="*/ 53 w 53"/>
                <a:gd name="T5" fmla="*/ 0 h 18"/>
                <a:gd name="T6" fmla="*/ 49 w 53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8">
                  <a:moveTo>
                    <a:pt x="49" y="10"/>
                  </a:moveTo>
                  <a:cubicBezTo>
                    <a:pt x="49" y="10"/>
                    <a:pt x="25" y="18"/>
                    <a:pt x="0" y="13"/>
                  </a:cubicBezTo>
                  <a:cubicBezTo>
                    <a:pt x="30" y="12"/>
                    <a:pt x="53" y="0"/>
                    <a:pt x="53" y="0"/>
                  </a:cubicBezTo>
                  <a:lnTo>
                    <a:pt x="49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9"/>
            <p:cNvSpPr/>
            <p:nvPr userDrawn="1"/>
          </p:nvSpPr>
          <p:spPr bwMode="auto">
            <a:xfrm>
              <a:off x="4263231" y="3413125"/>
              <a:ext cx="236538" cy="63500"/>
            </a:xfrm>
            <a:custGeom>
              <a:avLst/>
              <a:gdLst>
                <a:gd name="T0" fmla="*/ 84 w 87"/>
                <a:gd name="T1" fmla="*/ 8 h 23"/>
                <a:gd name="T2" fmla="*/ 5 w 87"/>
                <a:gd name="T3" fmla="*/ 23 h 23"/>
                <a:gd name="T4" fmla="*/ 0 w 87"/>
                <a:gd name="T5" fmla="*/ 20 h 23"/>
                <a:gd name="T6" fmla="*/ 3 w 87"/>
                <a:gd name="T7" fmla="*/ 15 h 23"/>
                <a:gd name="T8" fmla="*/ 82 w 87"/>
                <a:gd name="T9" fmla="*/ 1 h 23"/>
                <a:gd name="T10" fmla="*/ 87 w 87"/>
                <a:gd name="T11" fmla="*/ 4 h 23"/>
                <a:gd name="T12" fmla="*/ 84 w 8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3">
                  <a:moveTo>
                    <a:pt x="84" y="8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3" y="23"/>
                    <a:pt x="1" y="22"/>
                    <a:pt x="0" y="20"/>
                  </a:cubicBezTo>
                  <a:cubicBezTo>
                    <a:pt x="0" y="18"/>
                    <a:pt x="1" y="16"/>
                    <a:pt x="3" y="15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4" y="0"/>
                    <a:pt x="86" y="2"/>
                    <a:pt x="87" y="4"/>
                  </a:cubicBezTo>
                  <a:cubicBezTo>
                    <a:pt x="87" y="6"/>
                    <a:pt x="86" y="8"/>
                    <a:pt x="8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0"/>
            <p:cNvSpPr/>
            <p:nvPr userDrawn="1"/>
          </p:nvSpPr>
          <p:spPr bwMode="auto">
            <a:xfrm>
              <a:off x="4252118" y="3362325"/>
              <a:ext cx="201613" cy="53975"/>
            </a:xfrm>
            <a:custGeom>
              <a:avLst/>
              <a:gdLst>
                <a:gd name="T0" fmla="*/ 70 w 74"/>
                <a:gd name="T1" fmla="*/ 8 h 20"/>
                <a:gd name="T2" fmla="*/ 5 w 74"/>
                <a:gd name="T3" fmla="*/ 20 h 20"/>
                <a:gd name="T4" fmla="*/ 0 w 74"/>
                <a:gd name="T5" fmla="*/ 17 h 20"/>
                <a:gd name="T6" fmla="*/ 3 w 74"/>
                <a:gd name="T7" fmla="*/ 12 h 20"/>
                <a:gd name="T8" fmla="*/ 69 w 74"/>
                <a:gd name="T9" fmla="*/ 0 h 20"/>
                <a:gd name="T10" fmla="*/ 74 w 74"/>
                <a:gd name="T11" fmla="*/ 3 h 20"/>
                <a:gd name="T12" fmla="*/ 70 w 74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0">
                  <a:moveTo>
                    <a:pt x="70" y="8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0" y="19"/>
                    <a:pt x="0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1"/>
                    <a:pt x="74" y="3"/>
                  </a:cubicBezTo>
                  <a:cubicBezTo>
                    <a:pt x="74" y="5"/>
                    <a:pt x="73" y="7"/>
                    <a:pt x="7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1"/>
            <p:cNvSpPr/>
            <p:nvPr userDrawn="1"/>
          </p:nvSpPr>
          <p:spPr bwMode="auto">
            <a:xfrm>
              <a:off x="4250531" y="3306763"/>
              <a:ext cx="163513" cy="49213"/>
            </a:xfrm>
            <a:custGeom>
              <a:avLst/>
              <a:gdLst>
                <a:gd name="T0" fmla="*/ 57 w 60"/>
                <a:gd name="T1" fmla="*/ 8 h 18"/>
                <a:gd name="T2" fmla="*/ 4 w 60"/>
                <a:gd name="T3" fmla="*/ 17 h 18"/>
                <a:gd name="T4" fmla="*/ 0 w 60"/>
                <a:gd name="T5" fmla="*/ 14 h 18"/>
                <a:gd name="T6" fmla="*/ 3 w 60"/>
                <a:gd name="T7" fmla="*/ 10 h 18"/>
                <a:gd name="T8" fmla="*/ 56 w 60"/>
                <a:gd name="T9" fmla="*/ 0 h 18"/>
                <a:gd name="T10" fmla="*/ 60 w 60"/>
                <a:gd name="T11" fmla="*/ 3 h 18"/>
                <a:gd name="T12" fmla="*/ 57 w 60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57" y="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2" y="18"/>
                    <a:pt x="0" y="16"/>
                    <a:pt x="0" y="14"/>
                  </a:cubicBezTo>
                  <a:cubicBezTo>
                    <a:pt x="0" y="12"/>
                    <a:pt x="1" y="10"/>
                    <a:pt x="3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1"/>
                    <a:pt x="60" y="3"/>
                  </a:cubicBezTo>
                  <a:cubicBezTo>
                    <a:pt x="60" y="5"/>
                    <a:pt x="59" y="7"/>
                    <a:pt x="5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2"/>
            <p:cNvSpPr/>
            <p:nvPr userDrawn="1"/>
          </p:nvSpPr>
          <p:spPr bwMode="auto">
            <a:xfrm>
              <a:off x="7439818" y="2671763"/>
              <a:ext cx="433388" cy="387350"/>
            </a:xfrm>
            <a:custGeom>
              <a:avLst/>
              <a:gdLst>
                <a:gd name="T0" fmla="*/ 273 w 273"/>
                <a:gd name="T1" fmla="*/ 107 h 244"/>
                <a:gd name="T2" fmla="*/ 82 w 273"/>
                <a:gd name="T3" fmla="*/ 244 h 244"/>
                <a:gd name="T4" fmla="*/ 0 w 273"/>
                <a:gd name="T5" fmla="*/ 193 h 244"/>
                <a:gd name="T6" fmla="*/ 267 w 273"/>
                <a:gd name="T7" fmla="*/ 0 h 244"/>
                <a:gd name="T8" fmla="*/ 273 w 273"/>
                <a:gd name="T9" fmla="*/ 10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44">
                  <a:moveTo>
                    <a:pt x="273" y="107"/>
                  </a:moveTo>
                  <a:lnTo>
                    <a:pt x="82" y="244"/>
                  </a:lnTo>
                  <a:lnTo>
                    <a:pt x="0" y="193"/>
                  </a:lnTo>
                  <a:lnTo>
                    <a:pt x="267" y="0"/>
                  </a:lnTo>
                  <a:lnTo>
                    <a:pt x="273" y="107"/>
                  </a:lnTo>
                  <a:close/>
                </a:path>
              </a:pathLst>
            </a:custGeom>
            <a:solidFill>
              <a:srgbClr val="3B4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3"/>
            <p:cNvSpPr/>
            <p:nvPr userDrawn="1"/>
          </p:nvSpPr>
          <p:spPr bwMode="auto">
            <a:xfrm>
              <a:off x="7504906" y="2692400"/>
              <a:ext cx="215900" cy="193675"/>
            </a:xfrm>
            <a:custGeom>
              <a:avLst/>
              <a:gdLst>
                <a:gd name="T0" fmla="*/ 96 w 136"/>
                <a:gd name="T1" fmla="*/ 0 h 122"/>
                <a:gd name="T2" fmla="*/ 0 w 136"/>
                <a:gd name="T3" fmla="*/ 69 h 122"/>
                <a:gd name="T4" fmla="*/ 40 w 136"/>
                <a:gd name="T5" fmla="*/ 122 h 122"/>
                <a:gd name="T6" fmla="*/ 136 w 136"/>
                <a:gd name="T7" fmla="*/ 53 h 122"/>
                <a:gd name="T8" fmla="*/ 96 w 136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2">
                  <a:moveTo>
                    <a:pt x="96" y="0"/>
                  </a:moveTo>
                  <a:lnTo>
                    <a:pt x="0" y="69"/>
                  </a:lnTo>
                  <a:lnTo>
                    <a:pt x="40" y="122"/>
                  </a:lnTo>
                  <a:lnTo>
                    <a:pt x="136" y="5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4"/>
            <p:cNvSpPr/>
            <p:nvPr userDrawn="1"/>
          </p:nvSpPr>
          <p:spPr bwMode="auto">
            <a:xfrm>
              <a:off x="7614443" y="2730500"/>
              <a:ext cx="61913" cy="65088"/>
            </a:xfrm>
            <a:custGeom>
              <a:avLst/>
              <a:gdLst>
                <a:gd name="T0" fmla="*/ 20 w 23"/>
                <a:gd name="T1" fmla="*/ 6 h 24"/>
                <a:gd name="T2" fmla="*/ 18 w 23"/>
                <a:gd name="T3" fmla="*/ 21 h 24"/>
                <a:gd name="T4" fmla="*/ 3 w 23"/>
                <a:gd name="T5" fmla="*/ 18 h 24"/>
                <a:gd name="T6" fmla="*/ 5 w 23"/>
                <a:gd name="T7" fmla="*/ 3 h 24"/>
                <a:gd name="T8" fmla="*/ 20 w 23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0" y="6"/>
                  </a:moveTo>
                  <a:cubicBezTo>
                    <a:pt x="23" y="11"/>
                    <a:pt x="22" y="17"/>
                    <a:pt x="18" y="21"/>
                  </a:cubicBezTo>
                  <a:cubicBezTo>
                    <a:pt x="13" y="24"/>
                    <a:pt x="6" y="23"/>
                    <a:pt x="3" y="18"/>
                  </a:cubicBezTo>
                  <a:cubicBezTo>
                    <a:pt x="0" y="13"/>
                    <a:pt x="0" y="6"/>
                    <a:pt x="5" y="3"/>
                  </a:cubicBezTo>
                  <a:cubicBezTo>
                    <a:pt x="10" y="0"/>
                    <a:pt x="16" y="1"/>
                    <a:pt x="20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5"/>
            <p:cNvSpPr/>
            <p:nvPr userDrawn="1"/>
          </p:nvSpPr>
          <p:spPr bwMode="auto">
            <a:xfrm>
              <a:off x="7619206" y="2736850"/>
              <a:ext cx="52388" cy="53975"/>
            </a:xfrm>
            <a:custGeom>
              <a:avLst/>
              <a:gdLst>
                <a:gd name="T0" fmla="*/ 16 w 19"/>
                <a:gd name="T1" fmla="*/ 5 h 20"/>
                <a:gd name="T2" fmla="*/ 15 w 19"/>
                <a:gd name="T3" fmla="*/ 17 h 20"/>
                <a:gd name="T4" fmla="*/ 2 w 19"/>
                <a:gd name="T5" fmla="*/ 15 h 20"/>
                <a:gd name="T6" fmla="*/ 4 w 19"/>
                <a:gd name="T7" fmla="*/ 3 h 20"/>
                <a:gd name="T8" fmla="*/ 16 w 19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6" y="5"/>
                  </a:moveTo>
                  <a:cubicBezTo>
                    <a:pt x="19" y="9"/>
                    <a:pt x="18" y="14"/>
                    <a:pt x="15" y="17"/>
                  </a:cubicBezTo>
                  <a:cubicBezTo>
                    <a:pt x="11" y="20"/>
                    <a:pt x="5" y="19"/>
                    <a:pt x="2" y="15"/>
                  </a:cubicBezTo>
                  <a:cubicBezTo>
                    <a:pt x="0" y="11"/>
                    <a:pt x="0" y="5"/>
                    <a:pt x="4" y="3"/>
                  </a:cubicBezTo>
                  <a:cubicBezTo>
                    <a:pt x="8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6"/>
            <p:cNvSpPr/>
            <p:nvPr userDrawn="1"/>
          </p:nvSpPr>
          <p:spPr bwMode="auto">
            <a:xfrm>
              <a:off x="7469981" y="2727325"/>
              <a:ext cx="49213" cy="68263"/>
            </a:xfrm>
            <a:custGeom>
              <a:avLst/>
              <a:gdLst>
                <a:gd name="T0" fmla="*/ 3 w 31"/>
                <a:gd name="T1" fmla="*/ 0 h 43"/>
                <a:gd name="T2" fmla="*/ 0 w 31"/>
                <a:gd name="T3" fmla="*/ 4 h 43"/>
                <a:gd name="T4" fmla="*/ 27 w 31"/>
                <a:gd name="T5" fmla="*/ 43 h 43"/>
                <a:gd name="T6" fmla="*/ 31 w 31"/>
                <a:gd name="T7" fmla="*/ 40 h 43"/>
                <a:gd name="T8" fmla="*/ 3 w 3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3">
                  <a:moveTo>
                    <a:pt x="3" y="0"/>
                  </a:moveTo>
                  <a:lnTo>
                    <a:pt x="0" y="4"/>
                  </a:lnTo>
                  <a:lnTo>
                    <a:pt x="27" y="43"/>
                  </a:lnTo>
                  <a:lnTo>
                    <a:pt x="31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7"/>
            <p:cNvSpPr/>
            <p:nvPr userDrawn="1"/>
          </p:nvSpPr>
          <p:spPr bwMode="auto">
            <a:xfrm>
              <a:off x="7398543" y="2733675"/>
              <a:ext cx="95250" cy="84138"/>
            </a:xfrm>
            <a:custGeom>
              <a:avLst/>
              <a:gdLst>
                <a:gd name="T0" fmla="*/ 16 w 60"/>
                <a:gd name="T1" fmla="*/ 53 h 53"/>
                <a:gd name="T2" fmla="*/ 60 w 60"/>
                <a:gd name="T3" fmla="*/ 20 h 53"/>
                <a:gd name="T4" fmla="*/ 45 w 60"/>
                <a:gd name="T5" fmla="*/ 0 h 53"/>
                <a:gd name="T6" fmla="*/ 0 w 60"/>
                <a:gd name="T7" fmla="*/ 32 h 53"/>
                <a:gd name="T8" fmla="*/ 21 w 60"/>
                <a:gd name="T9" fmla="*/ 34 h 53"/>
                <a:gd name="T10" fmla="*/ 16 w 60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3">
                  <a:moveTo>
                    <a:pt x="16" y="53"/>
                  </a:moveTo>
                  <a:lnTo>
                    <a:pt x="60" y="20"/>
                  </a:lnTo>
                  <a:lnTo>
                    <a:pt x="45" y="0"/>
                  </a:lnTo>
                  <a:lnTo>
                    <a:pt x="0" y="32"/>
                  </a:lnTo>
                  <a:lnTo>
                    <a:pt x="21" y="34"/>
                  </a:lnTo>
                  <a:lnTo>
                    <a:pt x="16" y="5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8"/>
            <p:cNvSpPr/>
            <p:nvPr userDrawn="1"/>
          </p:nvSpPr>
          <p:spPr bwMode="auto">
            <a:xfrm>
              <a:off x="7466806" y="2708275"/>
              <a:ext cx="403225" cy="304800"/>
            </a:xfrm>
            <a:custGeom>
              <a:avLst/>
              <a:gdLst>
                <a:gd name="T0" fmla="*/ 254 w 254"/>
                <a:gd name="T1" fmla="*/ 23 h 192"/>
                <a:gd name="T2" fmla="*/ 17 w 254"/>
                <a:gd name="T3" fmla="*/ 192 h 192"/>
                <a:gd name="T4" fmla="*/ 0 w 254"/>
                <a:gd name="T5" fmla="*/ 180 h 192"/>
                <a:gd name="T6" fmla="*/ 252 w 254"/>
                <a:gd name="T7" fmla="*/ 0 h 192"/>
                <a:gd name="T8" fmla="*/ 254 w 254"/>
                <a:gd name="T9" fmla="*/ 2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92">
                  <a:moveTo>
                    <a:pt x="254" y="23"/>
                  </a:moveTo>
                  <a:lnTo>
                    <a:pt x="17" y="192"/>
                  </a:lnTo>
                  <a:lnTo>
                    <a:pt x="0" y="180"/>
                  </a:lnTo>
                  <a:lnTo>
                    <a:pt x="252" y="0"/>
                  </a:lnTo>
                  <a:lnTo>
                    <a:pt x="254" y="23"/>
                  </a:lnTo>
                  <a:close/>
                </a:path>
              </a:pathLst>
            </a:custGeom>
            <a:solidFill>
              <a:srgbClr val="A3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9"/>
            <p:cNvSpPr/>
            <p:nvPr userDrawn="1"/>
          </p:nvSpPr>
          <p:spPr bwMode="auto">
            <a:xfrm>
              <a:off x="7417593" y="2909888"/>
              <a:ext cx="490538" cy="136525"/>
            </a:xfrm>
            <a:custGeom>
              <a:avLst/>
              <a:gdLst>
                <a:gd name="T0" fmla="*/ 171 w 180"/>
                <a:gd name="T1" fmla="*/ 49 h 50"/>
                <a:gd name="T2" fmla="*/ 168 w 180"/>
                <a:gd name="T3" fmla="*/ 47 h 50"/>
                <a:gd name="T4" fmla="*/ 136 w 180"/>
                <a:gd name="T5" fmla="*/ 32 h 50"/>
                <a:gd name="T6" fmla="*/ 116 w 180"/>
                <a:gd name="T7" fmla="*/ 34 h 50"/>
                <a:gd name="T8" fmla="*/ 91 w 180"/>
                <a:gd name="T9" fmla="*/ 36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19 h 50"/>
                <a:gd name="T18" fmla="*/ 4 w 180"/>
                <a:gd name="T19" fmla="*/ 10 h 50"/>
                <a:gd name="T20" fmla="*/ 49 w 180"/>
                <a:gd name="T21" fmla="*/ 5 h 50"/>
                <a:gd name="T22" fmla="*/ 73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7 h 50"/>
                <a:gd name="T34" fmla="*/ 171 w 180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49"/>
                  </a:moveTo>
                  <a:cubicBezTo>
                    <a:pt x="170" y="49"/>
                    <a:pt x="169" y="48"/>
                    <a:pt x="168" y="47"/>
                  </a:cubicBezTo>
                  <a:cubicBezTo>
                    <a:pt x="168" y="47"/>
                    <a:pt x="155" y="35"/>
                    <a:pt x="136" y="32"/>
                  </a:cubicBezTo>
                  <a:cubicBezTo>
                    <a:pt x="130" y="31"/>
                    <a:pt x="123" y="33"/>
                    <a:pt x="116" y="34"/>
                  </a:cubicBezTo>
                  <a:cubicBezTo>
                    <a:pt x="107" y="36"/>
                    <a:pt x="99" y="37"/>
                    <a:pt x="91" y="36"/>
                  </a:cubicBezTo>
                  <a:cubicBezTo>
                    <a:pt x="76" y="34"/>
                    <a:pt x="70" y="29"/>
                    <a:pt x="65" y="26"/>
                  </a:cubicBezTo>
                  <a:cubicBezTo>
                    <a:pt x="61" y="22"/>
                    <a:pt x="58" y="20"/>
                    <a:pt x="47" y="18"/>
                  </a:cubicBezTo>
                  <a:cubicBezTo>
                    <a:pt x="24" y="14"/>
                    <a:pt x="11" y="22"/>
                    <a:pt x="11" y="22"/>
                  </a:cubicBezTo>
                  <a:cubicBezTo>
                    <a:pt x="8" y="23"/>
                    <a:pt x="3" y="22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4" y="10"/>
                    <a:pt x="21" y="0"/>
                    <a:pt x="49" y="5"/>
                  </a:cubicBezTo>
                  <a:cubicBezTo>
                    <a:pt x="63" y="7"/>
                    <a:pt x="69" y="11"/>
                    <a:pt x="73" y="15"/>
                  </a:cubicBezTo>
                  <a:cubicBezTo>
                    <a:pt x="78" y="18"/>
                    <a:pt x="81" y="21"/>
                    <a:pt x="93" y="23"/>
                  </a:cubicBezTo>
                  <a:cubicBezTo>
                    <a:pt x="99" y="24"/>
                    <a:pt x="106" y="22"/>
                    <a:pt x="113" y="21"/>
                  </a:cubicBezTo>
                  <a:cubicBezTo>
                    <a:pt x="122" y="19"/>
                    <a:pt x="130" y="18"/>
                    <a:pt x="138" y="19"/>
                  </a:cubicBezTo>
                  <a:cubicBezTo>
                    <a:pt x="161" y="23"/>
                    <a:pt x="177" y="37"/>
                    <a:pt x="177" y="38"/>
                  </a:cubicBezTo>
                  <a:cubicBezTo>
                    <a:pt x="180" y="40"/>
                    <a:pt x="180" y="45"/>
                    <a:pt x="177" y="47"/>
                  </a:cubicBezTo>
                  <a:cubicBezTo>
                    <a:pt x="176" y="49"/>
                    <a:pt x="173" y="50"/>
                    <a:pt x="171" y="49"/>
                  </a:cubicBezTo>
                  <a:close/>
                </a:path>
              </a:pathLst>
            </a:custGeom>
            <a:solidFill>
              <a:srgbClr val="445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20"/>
            <p:cNvSpPr/>
            <p:nvPr userDrawn="1"/>
          </p:nvSpPr>
          <p:spPr bwMode="auto">
            <a:xfrm>
              <a:off x="7412831" y="2943225"/>
              <a:ext cx="488950" cy="134938"/>
            </a:xfrm>
            <a:custGeom>
              <a:avLst/>
              <a:gdLst>
                <a:gd name="T0" fmla="*/ 171 w 180"/>
                <a:gd name="T1" fmla="*/ 49 h 50"/>
                <a:gd name="T2" fmla="*/ 168 w 180"/>
                <a:gd name="T3" fmla="*/ 48 h 50"/>
                <a:gd name="T4" fmla="*/ 136 w 180"/>
                <a:gd name="T5" fmla="*/ 32 h 50"/>
                <a:gd name="T6" fmla="*/ 116 w 180"/>
                <a:gd name="T7" fmla="*/ 34 h 50"/>
                <a:gd name="T8" fmla="*/ 91 w 180"/>
                <a:gd name="T9" fmla="*/ 36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19 h 50"/>
                <a:gd name="T18" fmla="*/ 4 w 180"/>
                <a:gd name="T19" fmla="*/ 10 h 50"/>
                <a:gd name="T20" fmla="*/ 49 w 180"/>
                <a:gd name="T21" fmla="*/ 5 h 50"/>
                <a:gd name="T22" fmla="*/ 73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7 h 50"/>
                <a:gd name="T34" fmla="*/ 171 w 180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49"/>
                  </a:moveTo>
                  <a:cubicBezTo>
                    <a:pt x="170" y="49"/>
                    <a:pt x="169" y="49"/>
                    <a:pt x="168" y="48"/>
                  </a:cubicBezTo>
                  <a:cubicBezTo>
                    <a:pt x="168" y="47"/>
                    <a:pt x="155" y="35"/>
                    <a:pt x="136" y="32"/>
                  </a:cubicBezTo>
                  <a:cubicBezTo>
                    <a:pt x="130" y="31"/>
                    <a:pt x="123" y="33"/>
                    <a:pt x="116" y="34"/>
                  </a:cubicBezTo>
                  <a:cubicBezTo>
                    <a:pt x="108" y="36"/>
                    <a:pt x="99" y="38"/>
                    <a:pt x="91" y="36"/>
                  </a:cubicBezTo>
                  <a:cubicBezTo>
                    <a:pt x="76" y="34"/>
                    <a:pt x="70" y="29"/>
                    <a:pt x="65" y="26"/>
                  </a:cubicBezTo>
                  <a:cubicBezTo>
                    <a:pt x="61" y="22"/>
                    <a:pt x="58" y="20"/>
                    <a:pt x="47" y="18"/>
                  </a:cubicBezTo>
                  <a:cubicBezTo>
                    <a:pt x="24" y="14"/>
                    <a:pt x="11" y="22"/>
                    <a:pt x="11" y="22"/>
                  </a:cubicBezTo>
                  <a:cubicBezTo>
                    <a:pt x="8" y="24"/>
                    <a:pt x="3" y="22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4" y="10"/>
                    <a:pt x="21" y="0"/>
                    <a:pt x="49" y="5"/>
                  </a:cubicBezTo>
                  <a:cubicBezTo>
                    <a:pt x="63" y="7"/>
                    <a:pt x="69" y="11"/>
                    <a:pt x="73" y="15"/>
                  </a:cubicBezTo>
                  <a:cubicBezTo>
                    <a:pt x="78" y="18"/>
                    <a:pt x="81" y="21"/>
                    <a:pt x="93" y="23"/>
                  </a:cubicBezTo>
                  <a:cubicBezTo>
                    <a:pt x="99" y="24"/>
                    <a:pt x="106" y="22"/>
                    <a:pt x="113" y="21"/>
                  </a:cubicBezTo>
                  <a:cubicBezTo>
                    <a:pt x="122" y="19"/>
                    <a:pt x="130" y="18"/>
                    <a:pt x="138" y="19"/>
                  </a:cubicBezTo>
                  <a:cubicBezTo>
                    <a:pt x="161" y="23"/>
                    <a:pt x="177" y="37"/>
                    <a:pt x="177" y="38"/>
                  </a:cubicBezTo>
                  <a:cubicBezTo>
                    <a:pt x="180" y="40"/>
                    <a:pt x="180" y="45"/>
                    <a:pt x="177" y="47"/>
                  </a:cubicBezTo>
                  <a:cubicBezTo>
                    <a:pt x="176" y="49"/>
                    <a:pt x="174" y="50"/>
                    <a:pt x="171" y="49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1"/>
            <p:cNvSpPr/>
            <p:nvPr userDrawn="1"/>
          </p:nvSpPr>
          <p:spPr bwMode="auto">
            <a:xfrm>
              <a:off x="7408068" y="2974975"/>
              <a:ext cx="488950" cy="136525"/>
            </a:xfrm>
            <a:custGeom>
              <a:avLst/>
              <a:gdLst>
                <a:gd name="T0" fmla="*/ 171 w 180"/>
                <a:gd name="T1" fmla="*/ 49 h 50"/>
                <a:gd name="T2" fmla="*/ 168 w 180"/>
                <a:gd name="T3" fmla="*/ 48 h 50"/>
                <a:gd name="T4" fmla="*/ 136 w 180"/>
                <a:gd name="T5" fmla="*/ 32 h 50"/>
                <a:gd name="T6" fmla="*/ 116 w 180"/>
                <a:gd name="T7" fmla="*/ 34 h 50"/>
                <a:gd name="T8" fmla="*/ 91 w 180"/>
                <a:gd name="T9" fmla="*/ 36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19 h 50"/>
                <a:gd name="T18" fmla="*/ 4 w 180"/>
                <a:gd name="T19" fmla="*/ 10 h 50"/>
                <a:gd name="T20" fmla="*/ 49 w 180"/>
                <a:gd name="T21" fmla="*/ 5 h 50"/>
                <a:gd name="T22" fmla="*/ 74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7 h 50"/>
                <a:gd name="T34" fmla="*/ 171 w 180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49"/>
                  </a:moveTo>
                  <a:cubicBezTo>
                    <a:pt x="170" y="49"/>
                    <a:pt x="169" y="49"/>
                    <a:pt x="168" y="48"/>
                  </a:cubicBezTo>
                  <a:cubicBezTo>
                    <a:pt x="168" y="48"/>
                    <a:pt x="155" y="36"/>
                    <a:pt x="136" y="32"/>
                  </a:cubicBezTo>
                  <a:cubicBezTo>
                    <a:pt x="130" y="32"/>
                    <a:pt x="123" y="33"/>
                    <a:pt x="116" y="34"/>
                  </a:cubicBezTo>
                  <a:cubicBezTo>
                    <a:pt x="108" y="36"/>
                    <a:pt x="99" y="38"/>
                    <a:pt x="91" y="36"/>
                  </a:cubicBezTo>
                  <a:cubicBezTo>
                    <a:pt x="76" y="34"/>
                    <a:pt x="70" y="30"/>
                    <a:pt x="65" y="26"/>
                  </a:cubicBezTo>
                  <a:cubicBezTo>
                    <a:pt x="61" y="22"/>
                    <a:pt x="58" y="20"/>
                    <a:pt x="47" y="18"/>
                  </a:cubicBezTo>
                  <a:cubicBezTo>
                    <a:pt x="24" y="14"/>
                    <a:pt x="11" y="22"/>
                    <a:pt x="11" y="22"/>
                  </a:cubicBezTo>
                  <a:cubicBezTo>
                    <a:pt x="8" y="24"/>
                    <a:pt x="4" y="23"/>
                    <a:pt x="2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5" y="10"/>
                    <a:pt x="21" y="0"/>
                    <a:pt x="49" y="5"/>
                  </a:cubicBezTo>
                  <a:cubicBezTo>
                    <a:pt x="63" y="7"/>
                    <a:pt x="69" y="11"/>
                    <a:pt x="74" y="15"/>
                  </a:cubicBezTo>
                  <a:cubicBezTo>
                    <a:pt x="78" y="18"/>
                    <a:pt x="81" y="21"/>
                    <a:pt x="93" y="23"/>
                  </a:cubicBezTo>
                  <a:cubicBezTo>
                    <a:pt x="99" y="24"/>
                    <a:pt x="106" y="23"/>
                    <a:pt x="113" y="21"/>
                  </a:cubicBezTo>
                  <a:cubicBezTo>
                    <a:pt x="122" y="20"/>
                    <a:pt x="130" y="18"/>
                    <a:pt x="138" y="19"/>
                  </a:cubicBezTo>
                  <a:cubicBezTo>
                    <a:pt x="162" y="23"/>
                    <a:pt x="177" y="37"/>
                    <a:pt x="177" y="38"/>
                  </a:cubicBezTo>
                  <a:cubicBezTo>
                    <a:pt x="180" y="41"/>
                    <a:pt x="180" y="45"/>
                    <a:pt x="177" y="47"/>
                  </a:cubicBezTo>
                  <a:cubicBezTo>
                    <a:pt x="176" y="49"/>
                    <a:pt x="174" y="50"/>
                    <a:pt x="171" y="49"/>
                  </a:cubicBezTo>
                  <a:close/>
                </a:path>
              </a:pathLst>
            </a:custGeom>
            <a:solidFill>
              <a:srgbClr val="445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2"/>
            <p:cNvSpPr/>
            <p:nvPr userDrawn="1"/>
          </p:nvSpPr>
          <p:spPr bwMode="auto">
            <a:xfrm>
              <a:off x="7401718" y="3008313"/>
              <a:ext cx="490538" cy="136525"/>
            </a:xfrm>
            <a:custGeom>
              <a:avLst/>
              <a:gdLst>
                <a:gd name="T0" fmla="*/ 171 w 180"/>
                <a:gd name="T1" fmla="*/ 50 h 50"/>
                <a:gd name="T2" fmla="*/ 168 w 180"/>
                <a:gd name="T3" fmla="*/ 48 h 50"/>
                <a:gd name="T4" fmla="*/ 136 w 180"/>
                <a:gd name="T5" fmla="*/ 33 h 50"/>
                <a:gd name="T6" fmla="*/ 116 w 180"/>
                <a:gd name="T7" fmla="*/ 35 h 50"/>
                <a:gd name="T8" fmla="*/ 91 w 180"/>
                <a:gd name="T9" fmla="*/ 37 h 50"/>
                <a:gd name="T10" fmla="*/ 65 w 180"/>
                <a:gd name="T11" fmla="*/ 26 h 50"/>
                <a:gd name="T12" fmla="*/ 47 w 180"/>
                <a:gd name="T13" fmla="*/ 18 h 50"/>
                <a:gd name="T14" fmla="*/ 11 w 180"/>
                <a:gd name="T15" fmla="*/ 22 h 50"/>
                <a:gd name="T16" fmla="*/ 2 w 180"/>
                <a:gd name="T17" fmla="*/ 20 h 50"/>
                <a:gd name="T18" fmla="*/ 4 w 180"/>
                <a:gd name="T19" fmla="*/ 11 h 50"/>
                <a:gd name="T20" fmla="*/ 49 w 180"/>
                <a:gd name="T21" fmla="*/ 5 h 50"/>
                <a:gd name="T22" fmla="*/ 74 w 180"/>
                <a:gd name="T23" fmla="*/ 15 h 50"/>
                <a:gd name="T24" fmla="*/ 93 w 180"/>
                <a:gd name="T25" fmla="*/ 23 h 50"/>
                <a:gd name="T26" fmla="*/ 113 w 180"/>
                <a:gd name="T27" fmla="*/ 21 h 50"/>
                <a:gd name="T28" fmla="*/ 138 w 180"/>
                <a:gd name="T29" fmla="*/ 19 h 50"/>
                <a:gd name="T30" fmla="*/ 177 w 180"/>
                <a:gd name="T31" fmla="*/ 38 h 50"/>
                <a:gd name="T32" fmla="*/ 177 w 180"/>
                <a:gd name="T33" fmla="*/ 48 h 50"/>
                <a:gd name="T34" fmla="*/ 171 w 180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50">
                  <a:moveTo>
                    <a:pt x="171" y="50"/>
                  </a:moveTo>
                  <a:cubicBezTo>
                    <a:pt x="170" y="49"/>
                    <a:pt x="169" y="49"/>
                    <a:pt x="168" y="48"/>
                  </a:cubicBezTo>
                  <a:cubicBezTo>
                    <a:pt x="168" y="48"/>
                    <a:pt x="155" y="36"/>
                    <a:pt x="136" y="33"/>
                  </a:cubicBezTo>
                  <a:cubicBezTo>
                    <a:pt x="130" y="32"/>
                    <a:pt x="123" y="33"/>
                    <a:pt x="116" y="35"/>
                  </a:cubicBezTo>
                  <a:cubicBezTo>
                    <a:pt x="108" y="36"/>
                    <a:pt x="99" y="38"/>
                    <a:pt x="91" y="37"/>
                  </a:cubicBezTo>
                  <a:cubicBezTo>
                    <a:pt x="76" y="34"/>
                    <a:pt x="70" y="30"/>
                    <a:pt x="65" y="26"/>
                  </a:cubicBezTo>
                  <a:cubicBezTo>
                    <a:pt x="61" y="23"/>
                    <a:pt x="58" y="20"/>
                    <a:pt x="47" y="18"/>
                  </a:cubicBezTo>
                  <a:cubicBezTo>
                    <a:pt x="24" y="15"/>
                    <a:pt x="11" y="22"/>
                    <a:pt x="11" y="22"/>
                  </a:cubicBezTo>
                  <a:cubicBezTo>
                    <a:pt x="8" y="24"/>
                    <a:pt x="4" y="23"/>
                    <a:pt x="2" y="20"/>
                  </a:cubicBezTo>
                  <a:cubicBezTo>
                    <a:pt x="0" y="17"/>
                    <a:pt x="1" y="12"/>
                    <a:pt x="4" y="11"/>
                  </a:cubicBezTo>
                  <a:cubicBezTo>
                    <a:pt x="5" y="10"/>
                    <a:pt x="21" y="0"/>
                    <a:pt x="49" y="5"/>
                  </a:cubicBezTo>
                  <a:cubicBezTo>
                    <a:pt x="63" y="7"/>
                    <a:pt x="69" y="12"/>
                    <a:pt x="74" y="15"/>
                  </a:cubicBezTo>
                  <a:cubicBezTo>
                    <a:pt x="78" y="19"/>
                    <a:pt x="81" y="21"/>
                    <a:pt x="93" y="23"/>
                  </a:cubicBezTo>
                  <a:cubicBezTo>
                    <a:pt x="99" y="24"/>
                    <a:pt x="106" y="23"/>
                    <a:pt x="113" y="21"/>
                  </a:cubicBezTo>
                  <a:cubicBezTo>
                    <a:pt x="122" y="20"/>
                    <a:pt x="130" y="18"/>
                    <a:pt x="138" y="19"/>
                  </a:cubicBezTo>
                  <a:cubicBezTo>
                    <a:pt x="162" y="23"/>
                    <a:pt x="177" y="38"/>
                    <a:pt x="177" y="38"/>
                  </a:cubicBezTo>
                  <a:cubicBezTo>
                    <a:pt x="180" y="41"/>
                    <a:pt x="180" y="45"/>
                    <a:pt x="177" y="48"/>
                  </a:cubicBezTo>
                  <a:cubicBezTo>
                    <a:pt x="176" y="49"/>
                    <a:pt x="174" y="50"/>
                    <a:pt x="171" y="50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3"/>
            <p:cNvSpPr/>
            <p:nvPr userDrawn="1"/>
          </p:nvSpPr>
          <p:spPr bwMode="auto">
            <a:xfrm>
              <a:off x="7844631" y="2878138"/>
              <a:ext cx="63500" cy="122238"/>
            </a:xfrm>
            <a:custGeom>
              <a:avLst/>
              <a:gdLst>
                <a:gd name="T0" fmla="*/ 7 w 23"/>
                <a:gd name="T1" fmla="*/ 22 h 45"/>
                <a:gd name="T2" fmla="*/ 0 w 23"/>
                <a:gd name="T3" fmla="*/ 33 h 45"/>
                <a:gd name="T4" fmla="*/ 8 w 23"/>
                <a:gd name="T5" fmla="*/ 45 h 45"/>
                <a:gd name="T6" fmla="*/ 21 w 23"/>
                <a:gd name="T7" fmla="*/ 24 h 45"/>
                <a:gd name="T8" fmla="*/ 16 w 23"/>
                <a:gd name="T9" fmla="*/ 0 h 45"/>
                <a:gd name="T10" fmla="*/ 4 w 23"/>
                <a:gd name="T11" fmla="*/ 8 h 45"/>
                <a:gd name="T12" fmla="*/ 7 w 23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5">
                  <a:moveTo>
                    <a:pt x="7" y="22"/>
                  </a:moveTo>
                  <a:cubicBezTo>
                    <a:pt x="6" y="27"/>
                    <a:pt x="3" y="31"/>
                    <a:pt x="0" y="3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5" y="40"/>
                    <a:pt x="20" y="33"/>
                    <a:pt x="21" y="24"/>
                  </a:cubicBezTo>
                  <a:cubicBezTo>
                    <a:pt x="23" y="15"/>
                    <a:pt x="20" y="6"/>
                    <a:pt x="16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8" y="17"/>
                    <a:pt x="7" y="22"/>
                  </a:cubicBezTo>
                  <a:close/>
                </a:path>
              </a:pathLst>
            </a:custGeom>
            <a:solidFill>
              <a:srgbClr val="FF9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4"/>
            <p:cNvSpPr/>
            <p:nvPr userDrawn="1"/>
          </p:nvSpPr>
          <p:spPr bwMode="auto">
            <a:xfrm>
              <a:off x="7722393" y="2859088"/>
              <a:ext cx="60325" cy="119063"/>
            </a:xfrm>
            <a:custGeom>
              <a:avLst/>
              <a:gdLst>
                <a:gd name="T0" fmla="*/ 16 w 22"/>
                <a:gd name="T1" fmla="*/ 23 h 44"/>
                <a:gd name="T2" fmla="*/ 22 w 22"/>
                <a:gd name="T3" fmla="*/ 12 h 44"/>
                <a:gd name="T4" fmla="*/ 13 w 22"/>
                <a:gd name="T5" fmla="*/ 0 h 44"/>
                <a:gd name="T6" fmla="*/ 1 w 22"/>
                <a:gd name="T7" fmla="*/ 20 h 44"/>
                <a:gd name="T8" fmla="*/ 6 w 22"/>
                <a:gd name="T9" fmla="*/ 44 h 44"/>
                <a:gd name="T10" fmla="*/ 18 w 22"/>
                <a:gd name="T11" fmla="*/ 35 h 44"/>
                <a:gd name="T12" fmla="*/ 16 w 22"/>
                <a:gd name="T13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16" y="23"/>
                  </a:moveTo>
                  <a:cubicBezTo>
                    <a:pt x="16" y="18"/>
                    <a:pt x="19" y="14"/>
                    <a:pt x="22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5"/>
                    <a:pt x="3" y="12"/>
                    <a:pt x="1" y="20"/>
                  </a:cubicBezTo>
                  <a:cubicBezTo>
                    <a:pt x="0" y="29"/>
                    <a:pt x="2" y="37"/>
                    <a:pt x="6" y="4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1"/>
                    <a:pt x="15" y="27"/>
                    <a:pt x="16" y="23"/>
                  </a:cubicBezTo>
                  <a:close/>
                </a:path>
              </a:pathLst>
            </a:custGeom>
            <a:solidFill>
              <a:srgbClr val="FF9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5"/>
            <p:cNvSpPr/>
            <p:nvPr userDrawn="1"/>
          </p:nvSpPr>
          <p:spPr bwMode="auto">
            <a:xfrm>
              <a:off x="7758906" y="2836863"/>
              <a:ext cx="130175" cy="61913"/>
            </a:xfrm>
            <a:custGeom>
              <a:avLst/>
              <a:gdLst>
                <a:gd name="T0" fmla="*/ 47 w 48"/>
                <a:gd name="T1" fmla="*/ 13 h 23"/>
                <a:gd name="T2" fmla="*/ 26 w 48"/>
                <a:gd name="T3" fmla="*/ 1 h 23"/>
                <a:gd name="T4" fmla="*/ 2 w 48"/>
                <a:gd name="T5" fmla="*/ 7 h 23"/>
                <a:gd name="T6" fmla="*/ 0 w 48"/>
                <a:gd name="T7" fmla="*/ 8 h 23"/>
                <a:gd name="T8" fmla="*/ 9 w 48"/>
                <a:gd name="T9" fmla="*/ 20 h 23"/>
                <a:gd name="T10" fmla="*/ 10 w 48"/>
                <a:gd name="T11" fmla="*/ 19 h 23"/>
                <a:gd name="T12" fmla="*/ 24 w 48"/>
                <a:gd name="T13" fmla="*/ 15 h 23"/>
                <a:gd name="T14" fmla="*/ 35 w 48"/>
                <a:gd name="T15" fmla="*/ 22 h 23"/>
                <a:gd name="T16" fmla="*/ 36 w 48"/>
                <a:gd name="T17" fmla="*/ 23 h 23"/>
                <a:gd name="T18" fmla="*/ 48 w 48"/>
                <a:gd name="T19" fmla="*/ 15 h 23"/>
                <a:gd name="T20" fmla="*/ 47 w 48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23">
                  <a:moveTo>
                    <a:pt x="47" y="13"/>
                  </a:moveTo>
                  <a:cubicBezTo>
                    <a:pt x="42" y="7"/>
                    <a:pt x="34" y="2"/>
                    <a:pt x="26" y="1"/>
                  </a:cubicBezTo>
                  <a:cubicBezTo>
                    <a:pt x="17" y="0"/>
                    <a:pt x="8" y="2"/>
                    <a:pt x="2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4" y="16"/>
                    <a:pt x="19" y="15"/>
                    <a:pt x="24" y="15"/>
                  </a:cubicBezTo>
                  <a:cubicBezTo>
                    <a:pt x="28" y="16"/>
                    <a:pt x="32" y="19"/>
                    <a:pt x="35" y="22"/>
                  </a:cubicBezTo>
                  <a:cubicBezTo>
                    <a:pt x="35" y="22"/>
                    <a:pt x="35" y="23"/>
                    <a:pt x="36" y="23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4"/>
                    <a:pt x="47" y="14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26"/>
            <p:cNvSpPr/>
            <p:nvPr userDrawn="1"/>
          </p:nvSpPr>
          <p:spPr bwMode="auto">
            <a:xfrm>
              <a:off x="7739856" y="2954338"/>
              <a:ext cx="127000" cy="65088"/>
            </a:xfrm>
            <a:custGeom>
              <a:avLst/>
              <a:gdLst>
                <a:gd name="T0" fmla="*/ 39 w 47"/>
                <a:gd name="T1" fmla="*/ 5 h 24"/>
                <a:gd name="T2" fmla="*/ 37 w 47"/>
                <a:gd name="T3" fmla="*/ 6 h 24"/>
                <a:gd name="T4" fmla="*/ 25 w 47"/>
                <a:gd name="T5" fmla="*/ 9 h 24"/>
                <a:gd name="T6" fmla="*/ 13 w 47"/>
                <a:gd name="T7" fmla="*/ 2 h 24"/>
                <a:gd name="T8" fmla="*/ 12 w 47"/>
                <a:gd name="T9" fmla="*/ 0 h 24"/>
                <a:gd name="T10" fmla="*/ 0 w 47"/>
                <a:gd name="T11" fmla="*/ 9 h 24"/>
                <a:gd name="T12" fmla="*/ 1 w 47"/>
                <a:gd name="T13" fmla="*/ 10 h 24"/>
                <a:gd name="T14" fmla="*/ 22 w 47"/>
                <a:gd name="T15" fmla="*/ 23 h 24"/>
                <a:gd name="T16" fmla="*/ 46 w 47"/>
                <a:gd name="T17" fmla="*/ 18 h 24"/>
                <a:gd name="T18" fmla="*/ 47 w 47"/>
                <a:gd name="T19" fmla="*/ 17 h 24"/>
                <a:gd name="T20" fmla="*/ 39 w 47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4">
                  <a:moveTo>
                    <a:pt x="39" y="5"/>
                  </a:moveTo>
                  <a:cubicBezTo>
                    <a:pt x="38" y="6"/>
                    <a:pt x="38" y="6"/>
                    <a:pt x="37" y="6"/>
                  </a:cubicBezTo>
                  <a:cubicBezTo>
                    <a:pt x="34" y="8"/>
                    <a:pt x="29" y="9"/>
                    <a:pt x="25" y="9"/>
                  </a:cubicBezTo>
                  <a:cubicBezTo>
                    <a:pt x="20" y="8"/>
                    <a:pt x="16" y="5"/>
                    <a:pt x="13" y="2"/>
                  </a:cubicBezTo>
                  <a:cubicBezTo>
                    <a:pt x="13" y="1"/>
                    <a:pt x="12" y="1"/>
                    <a:pt x="1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6" y="17"/>
                    <a:pt x="14" y="22"/>
                    <a:pt x="22" y="23"/>
                  </a:cubicBezTo>
                  <a:cubicBezTo>
                    <a:pt x="31" y="24"/>
                    <a:pt x="39" y="22"/>
                    <a:pt x="46" y="18"/>
                  </a:cubicBezTo>
                  <a:cubicBezTo>
                    <a:pt x="46" y="18"/>
                    <a:pt x="47" y="18"/>
                    <a:pt x="47" y="17"/>
                  </a:cubicBezTo>
                  <a:lnTo>
                    <a:pt x="3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27"/>
            <p:cNvSpPr/>
            <p:nvPr userDrawn="1"/>
          </p:nvSpPr>
          <p:spPr bwMode="auto">
            <a:xfrm>
              <a:off x="6515893" y="1727200"/>
              <a:ext cx="495300" cy="450850"/>
            </a:xfrm>
            <a:custGeom>
              <a:avLst/>
              <a:gdLst>
                <a:gd name="T0" fmla="*/ 164 w 182"/>
                <a:gd name="T1" fmla="*/ 19 h 166"/>
                <a:gd name="T2" fmla="*/ 91 w 182"/>
                <a:gd name="T3" fmla="*/ 0 h 166"/>
                <a:gd name="T4" fmla="*/ 18 w 182"/>
                <a:gd name="T5" fmla="*/ 19 h 166"/>
                <a:gd name="T6" fmla="*/ 91 w 182"/>
                <a:gd name="T7" fmla="*/ 166 h 166"/>
                <a:gd name="T8" fmla="*/ 164 w 182"/>
                <a:gd name="T9" fmla="*/ 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6">
                  <a:moveTo>
                    <a:pt x="164" y="19"/>
                  </a:moveTo>
                  <a:cubicBezTo>
                    <a:pt x="164" y="19"/>
                    <a:pt x="127" y="30"/>
                    <a:pt x="91" y="0"/>
                  </a:cubicBezTo>
                  <a:cubicBezTo>
                    <a:pt x="55" y="30"/>
                    <a:pt x="18" y="19"/>
                    <a:pt x="18" y="19"/>
                  </a:cubicBezTo>
                  <a:cubicBezTo>
                    <a:pt x="18" y="19"/>
                    <a:pt x="0" y="122"/>
                    <a:pt x="91" y="166"/>
                  </a:cubicBezTo>
                  <a:cubicBezTo>
                    <a:pt x="182" y="122"/>
                    <a:pt x="164" y="19"/>
                    <a:pt x="164" y="19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28"/>
            <p:cNvSpPr/>
            <p:nvPr userDrawn="1"/>
          </p:nvSpPr>
          <p:spPr bwMode="auto">
            <a:xfrm>
              <a:off x="6547643" y="1765300"/>
              <a:ext cx="430213" cy="385763"/>
            </a:xfrm>
            <a:custGeom>
              <a:avLst/>
              <a:gdLst>
                <a:gd name="T0" fmla="*/ 142 w 158"/>
                <a:gd name="T1" fmla="*/ 17 h 142"/>
                <a:gd name="T2" fmla="*/ 79 w 158"/>
                <a:gd name="T3" fmla="*/ 0 h 142"/>
                <a:gd name="T4" fmla="*/ 16 w 158"/>
                <a:gd name="T5" fmla="*/ 17 h 142"/>
                <a:gd name="T6" fmla="*/ 79 w 158"/>
                <a:gd name="T7" fmla="*/ 142 h 142"/>
                <a:gd name="T8" fmla="*/ 142 w 158"/>
                <a:gd name="T9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42">
                  <a:moveTo>
                    <a:pt x="142" y="17"/>
                  </a:moveTo>
                  <a:cubicBezTo>
                    <a:pt x="142" y="17"/>
                    <a:pt x="110" y="26"/>
                    <a:pt x="79" y="0"/>
                  </a:cubicBezTo>
                  <a:cubicBezTo>
                    <a:pt x="48" y="26"/>
                    <a:pt x="16" y="17"/>
                    <a:pt x="16" y="17"/>
                  </a:cubicBezTo>
                  <a:cubicBezTo>
                    <a:pt x="16" y="17"/>
                    <a:pt x="0" y="104"/>
                    <a:pt x="79" y="142"/>
                  </a:cubicBezTo>
                  <a:cubicBezTo>
                    <a:pt x="158" y="104"/>
                    <a:pt x="142" y="17"/>
                    <a:pt x="14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29"/>
            <p:cNvSpPr/>
            <p:nvPr userDrawn="1"/>
          </p:nvSpPr>
          <p:spPr bwMode="auto">
            <a:xfrm>
              <a:off x="6569868" y="1784350"/>
              <a:ext cx="384175" cy="350838"/>
            </a:xfrm>
            <a:custGeom>
              <a:avLst/>
              <a:gdLst>
                <a:gd name="T0" fmla="*/ 129 w 141"/>
                <a:gd name="T1" fmla="*/ 16 h 129"/>
                <a:gd name="T2" fmla="*/ 71 w 141"/>
                <a:gd name="T3" fmla="*/ 0 h 129"/>
                <a:gd name="T4" fmla="*/ 13 w 141"/>
                <a:gd name="T5" fmla="*/ 16 h 129"/>
                <a:gd name="T6" fmla="*/ 71 w 141"/>
                <a:gd name="T7" fmla="*/ 129 h 129"/>
                <a:gd name="T8" fmla="*/ 129 w 141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9">
                  <a:moveTo>
                    <a:pt x="129" y="16"/>
                  </a:moveTo>
                  <a:cubicBezTo>
                    <a:pt x="129" y="16"/>
                    <a:pt x="99" y="24"/>
                    <a:pt x="71" y="0"/>
                  </a:cubicBezTo>
                  <a:cubicBezTo>
                    <a:pt x="43" y="24"/>
                    <a:pt x="13" y="16"/>
                    <a:pt x="13" y="16"/>
                  </a:cubicBezTo>
                  <a:cubicBezTo>
                    <a:pt x="13" y="16"/>
                    <a:pt x="0" y="95"/>
                    <a:pt x="71" y="129"/>
                  </a:cubicBezTo>
                  <a:cubicBezTo>
                    <a:pt x="141" y="95"/>
                    <a:pt x="129" y="16"/>
                    <a:pt x="129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30"/>
            <p:cNvSpPr/>
            <p:nvPr userDrawn="1"/>
          </p:nvSpPr>
          <p:spPr bwMode="auto">
            <a:xfrm>
              <a:off x="6673056" y="1857375"/>
              <a:ext cx="179388" cy="179388"/>
            </a:xfrm>
            <a:custGeom>
              <a:avLst/>
              <a:gdLst>
                <a:gd name="T0" fmla="*/ 70 w 113"/>
                <a:gd name="T1" fmla="*/ 43 h 113"/>
                <a:gd name="T2" fmla="*/ 70 w 113"/>
                <a:gd name="T3" fmla="*/ 0 h 113"/>
                <a:gd name="T4" fmla="*/ 43 w 113"/>
                <a:gd name="T5" fmla="*/ 0 h 113"/>
                <a:gd name="T6" fmla="*/ 43 w 113"/>
                <a:gd name="T7" fmla="*/ 43 h 113"/>
                <a:gd name="T8" fmla="*/ 0 w 113"/>
                <a:gd name="T9" fmla="*/ 43 h 113"/>
                <a:gd name="T10" fmla="*/ 0 w 113"/>
                <a:gd name="T11" fmla="*/ 69 h 113"/>
                <a:gd name="T12" fmla="*/ 43 w 113"/>
                <a:gd name="T13" fmla="*/ 69 h 113"/>
                <a:gd name="T14" fmla="*/ 43 w 113"/>
                <a:gd name="T15" fmla="*/ 113 h 113"/>
                <a:gd name="T16" fmla="*/ 70 w 113"/>
                <a:gd name="T17" fmla="*/ 113 h 113"/>
                <a:gd name="T18" fmla="*/ 70 w 113"/>
                <a:gd name="T19" fmla="*/ 69 h 113"/>
                <a:gd name="T20" fmla="*/ 113 w 113"/>
                <a:gd name="T21" fmla="*/ 69 h 113"/>
                <a:gd name="T22" fmla="*/ 113 w 113"/>
                <a:gd name="T23" fmla="*/ 43 h 113"/>
                <a:gd name="T24" fmla="*/ 70 w 113"/>
                <a:gd name="T25" fmla="*/ 4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3">
                  <a:moveTo>
                    <a:pt x="70" y="43"/>
                  </a:moveTo>
                  <a:lnTo>
                    <a:pt x="7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69"/>
                  </a:lnTo>
                  <a:lnTo>
                    <a:pt x="43" y="69"/>
                  </a:lnTo>
                  <a:lnTo>
                    <a:pt x="43" y="113"/>
                  </a:lnTo>
                  <a:lnTo>
                    <a:pt x="70" y="113"/>
                  </a:lnTo>
                  <a:lnTo>
                    <a:pt x="70" y="69"/>
                  </a:lnTo>
                  <a:lnTo>
                    <a:pt x="113" y="69"/>
                  </a:lnTo>
                  <a:lnTo>
                    <a:pt x="113" y="43"/>
                  </a:lnTo>
                  <a:lnTo>
                    <a:pt x="7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1"/>
            <p:cNvSpPr/>
            <p:nvPr userDrawn="1"/>
          </p:nvSpPr>
          <p:spPr bwMode="auto">
            <a:xfrm>
              <a:off x="5795168" y="1357312"/>
              <a:ext cx="725488" cy="500063"/>
            </a:xfrm>
            <a:custGeom>
              <a:avLst/>
              <a:gdLst>
                <a:gd name="T0" fmla="*/ 134 w 267"/>
                <a:gd name="T1" fmla="*/ 64 h 184"/>
                <a:gd name="T2" fmla="*/ 220 w 267"/>
                <a:gd name="T3" fmla="*/ 51 h 184"/>
                <a:gd name="T4" fmla="*/ 134 w 267"/>
                <a:gd name="T5" fmla="*/ 184 h 184"/>
                <a:gd name="T6" fmla="*/ 47 w 267"/>
                <a:gd name="T7" fmla="*/ 51 h 184"/>
                <a:gd name="T8" fmla="*/ 134 w 267"/>
                <a:gd name="T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84">
                  <a:moveTo>
                    <a:pt x="134" y="64"/>
                  </a:moveTo>
                  <a:cubicBezTo>
                    <a:pt x="134" y="64"/>
                    <a:pt x="183" y="0"/>
                    <a:pt x="220" y="51"/>
                  </a:cubicBezTo>
                  <a:cubicBezTo>
                    <a:pt x="267" y="117"/>
                    <a:pt x="134" y="184"/>
                    <a:pt x="134" y="184"/>
                  </a:cubicBezTo>
                  <a:cubicBezTo>
                    <a:pt x="134" y="184"/>
                    <a:pt x="0" y="117"/>
                    <a:pt x="47" y="51"/>
                  </a:cubicBezTo>
                  <a:cubicBezTo>
                    <a:pt x="84" y="0"/>
                    <a:pt x="134" y="64"/>
                    <a:pt x="134" y="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2"/>
            <p:cNvSpPr/>
            <p:nvPr userDrawn="1"/>
          </p:nvSpPr>
          <p:spPr bwMode="auto">
            <a:xfrm>
              <a:off x="5998368" y="1608138"/>
              <a:ext cx="311150" cy="138113"/>
            </a:xfrm>
            <a:custGeom>
              <a:avLst/>
              <a:gdLst>
                <a:gd name="T0" fmla="*/ 71 w 114"/>
                <a:gd name="T1" fmla="*/ 51 h 51"/>
                <a:gd name="T2" fmla="*/ 68 w 114"/>
                <a:gd name="T3" fmla="*/ 49 h 51"/>
                <a:gd name="T4" fmla="*/ 47 w 114"/>
                <a:gd name="T5" fmla="*/ 12 h 51"/>
                <a:gd name="T6" fmla="*/ 38 w 114"/>
                <a:gd name="T7" fmla="*/ 28 h 51"/>
                <a:gd name="T8" fmla="*/ 34 w 114"/>
                <a:gd name="T9" fmla="*/ 30 h 51"/>
                <a:gd name="T10" fmla="*/ 4 w 114"/>
                <a:gd name="T11" fmla="*/ 30 h 51"/>
                <a:gd name="T12" fmla="*/ 0 w 114"/>
                <a:gd name="T13" fmla="*/ 26 h 51"/>
                <a:gd name="T14" fmla="*/ 4 w 114"/>
                <a:gd name="T15" fmla="*/ 22 h 51"/>
                <a:gd name="T16" fmla="*/ 32 w 114"/>
                <a:gd name="T17" fmla="*/ 22 h 51"/>
                <a:gd name="T18" fmla="*/ 43 w 114"/>
                <a:gd name="T19" fmla="*/ 2 h 51"/>
                <a:gd name="T20" fmla="*/ 47 w 114"/>
                <a:gd name="T21" fmla="*/ 0 h 51"/>
                <a:gd name="T22" fmla="*/ 50 w 114"/>
                <a:gd name="T23" fmla="*/ 2 h 51"/>
                <a:gd name="T24" fmla="*/ 71 w 114"/>
                <a:gd name="T25" fmla="*/ 38 h 51"/>
                <a:gd name="T26" fmla="*/ 77 w 114"/>
                <a:gd name="T27" fmla="*/ 24 h 51"/>
                <a:gd name="T28" fmla="*/ 80 w 114"/>
                <a:gd name="T29" fmla="*/ 21 h 51"/>
                <a:gd name="T30" fmla="*/ 110 w 114"/>
                <a:gd name="T31" fmla="*/ 21 h 51"/>
                <a:gd name="T32" fmla="*/ 114 w 114"/>
                <a:gd name="T33" fmla="*/ 25 h 51"/>
                <a:gd name="T34" fmla="*/ 110 w 114"/>
                <a:gd name="T35" fmla="*/ 29 h 51"/>
                <a:gd name="T36" fmla="*/ 83 w 114"/>
                <a:gd name="T37" fmla="*/ 29 h 51"/>
                <a:gd name="T38" fmla="*/ 75 w 114"/>
                <a:gd name="T39" fmla="*/ 49 h 51"/>
                <a:gd name="T40" fmla="*/ 72 w 114"/>
                <a:gd name="T41" fmla="*/ 51 h 51"/>
                <a:gd name="T42" fmla="*/ 71 w 114"/>
                <a:gd name="T4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51">
                  <a:moveTo>
                    <a:pt x="71" y="51"/>
                  </a:moveTo>
                  <a:cubicBezTo>
                    <a:pt x="70" y="51"/>
                    <a:pt x="69" y="50"/>
                    <a:pt x="68" y="49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6" y="30"/>
                    <a:pt x="3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23"/>
                    <a:pt x="2" y="22"/>
                    <a:pt x="4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48" y="0"/>
                    <a:pt x="50" y="0"/>
                    <a:pt x="50" y="2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2"/>
                    <a:pt x="79" y="21"/>
                    <a:pt x="8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3" y="21"/>
                    <a:pt x="114" y="23"/>
                    <a:pt x="114" y="25"/>
                  </a:cubicBezTo>
                  <a:cubicBezTo>
                    <a:pt x="114" y="28"/>
                    <a:pt x="113" y="29"/>
                    <a:pt x="110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50"/>
                    <a:pt x="73" y="51"/>
                    <a:pt x="72" y="51"/>
                  </a:cubicBezTo>
                  <a:lnTo>
                    <a:pt x="71" y="51"/>
                  </a:lnTo>
                  <a:close/>
                </a:path>
              </a:pathLst>
            </a:custGeom>
            <a:solidFill>
              <a:srgbClr val="F3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3"/>
            <p:cNvSpPr/>
            <p:nvPr userDrawn="1"/>
          </p:nvSpPr>
          <p:spPr bwMode="auto">
            <a:xfrm>
              <a:off x="4952206" y="2089150"/>
              <a:ext cx="80963" cy="107950"/>
            </a:xfrm>
            <a:custGeom>
              <a:avLst/>
              <a:gdLst>
                <a:gd name="T0" fmla="*/ 51 w 51"/>
                <a:gd name="T1" fmla="*/ 62 h 68"/>
                <a:gd name="T2" fmla="*/ 8 w 51"/>
                <a:gd name="T3" fmla="*/ 68 h 68"/>
                <a:gd name="T4" fmla="*/ 0 w 51"/>
                <a:gd name="T5" fmla="*/ 7 h 68"/>
                <a:gd name="T6" fmla="*/ 43 w 51"/>
                <a:gd name="T7" fmla="*/ 0 h 68"/>
                <a:gd name="T8" fmla="*/ 51 w 51"/>
                <a:gd name="T9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8">
                  <a:moveTo>
                    <a:pt x="51" y="62"/>
                  </a:moveTo>
                  <a:lnTo>
                    <a:pt x="8" y="68"/>
                  </a:lnTo>
                  <a:lnTo>
                    <a:pt x="0" y="7"/>
                  </a:lnTo>
                  <a:lnTo>
                    <a:pt x="43" y="0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BD8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4"/>
            <p:cNvSpPr/>
            <p:nvPr userDrawn="1"/>
          </p:nvSpPr>
          <p:spPr bwMode="auto">
            <a:xfrm>
              <a:off x="4925218" y="2141538"/>
              <a:ext cx="180975" cy="173038"/>
            </a:xfrm>
            <a:custGeom>
              <a:avLst/>
              <a:gdLst>
                <a:gd name="T0" fmla="*/ 38 w 67"/>
                <a:gd name="T1" fmla="*/ 1 h 64"/>
                <a:gd name="T2" fmla="*/ 29 w 67"/>
                <a:gd name="T3" fmla="*/ 16 h 64"/>
                <a:gd name="T4" fmla="*/ 25 w 67"/>
                <a:gd name="T5" fmla="*/ 16 h 64"/>
                <a:gd name="T6" fmla="*/ 13 w 67"/>
                <a:gd name="T7" fmla="*/ 5 h 64"/>
                <a:gd name="T8" fmla="*/ 10 w 67"/>
                <a:gd name="T9" fmla="*/ 5 h 64"/>
                <a:gd name="T10" fmla="*/ 10 w 67"/>
                <a:gd name="T11" fmla="*/ 5 h 64"/>
                <a:gd name="T12" fmla="*/ 9 w 67"/>
                <a:gd name="T13" fmla="*/ 7 h 64"/>
                <a:gd name="T14" fmla="*/ 0 w 67"/>
                <a:gd name="T15" fmla="*/ 53 h 64"/>
                <a:gd name="T16" fmla="*/ 4 w 67"/>
                <a:gd name="T17" fmla="*/ 64 h 64"/>
                <a:gd name="T18" fmla="*/ 65 w 67"/>
                <a:gd name="T19" fmla="*/ 55 h 64"/>
                <a:gd name="T20" fmla="*/ 66 w 67"/>
                <a:gd name="T21" fmla="*/ 43 h 64"/>
                <a:gd name="T22" fmla="*/ 43 w 67"/>
                <a:gd name="T23" fmla="*/ 2 h 64"/>
                <a:gd name="T24" fmla="*/ 41 w 67"/>
                <a:gd name="T25" fmla="*/ 1 h 64"/>
                <a:gd name="T26" fmla="*/ 40 w 67"/>
                <a:gd name="T27" fmla="*/ 1 h 64"/>
                <a:gd name="T28" fmla="*/ 38 w 67"/>
                <a:gd name="T2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64">
                  <a:moveTo>
                    <a:pt x="38" y="1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6" y="17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5"/>
                    <a:pt x="2" y="64"/>
                    <a:pt x="4" y="6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7" y="55"/>
                    <a:pt x="66" y="45"/>
                    <a:pt x="66" y="4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8" y="0"/>
                    <a:pt x="38" y="1"/>
                  </a:cubicBezTo>
                  <a:close/>
                </a:path>
              </a:pathLst>
            </a:custGeom>
            <a:solidFill>
              <a:srgbClr val="D1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5"/>
            <p:cNvSpPr/>
            <p:nvPr userDrawn="1"/>
          </p:nvSpPr>
          <p:spPr bwMode="auto">
            <a:xfrm>
              <a:off x="4869656" y="1947863"/>
              <a:ext cx="209550" cy="171450"/>
            </a:xfrm>
            <a:custGeom>
              <a:avLst/>
              <a:gdLst>
                <a:gd name="T0" fmla="*/ 1 w 77"/>
                <a:gd name="T1" fmla="*/ 20 h 63"/>
                <a:gd name="T2" fmla="*/ 26 w 77"/>
                <a:gd name="T3" fmla="*/ 63 h 63"/>
                <a:gd name="T4" fmla="*/ 60 w 77"/>
                <a:gd name="T5" fmla="*/ 58 h 63"/>
                <a:gd name="T6" fmla="*/ 72 w 77"/>
                <a:gd name="T7" fmla="*/ 9 h 63"/>
                <a:gd name="T8" fmla="*/ 37 w 77"/>
                <a:gd name="T9" fmla="*/ 0 h 63"/>
                <a:gd name="T10" fmla="*/ 1 w 7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3">
                  <a:moveTo>
                    <a:pt x="1" y="20"/>
                  </a:moveTo>
                  <a:cubicBezTo>
                    <a:pt x="0" y="33"/>
                    <a:pt x="8" y="57"/>
                    <a:pt x="26" y="63"/>
                  </a:cubicBezTo>
                  <a:cubicBezTo>
                    <a:pt x="34" y="61"/>
                    <a:pt x="52" y="59"/>
                    <a:pt x="60" y="58"/>
                  </a:cubicBezTo>
                  <a:cubicBezTo>
                    <a:pt x="77" y="45"/>
                    <a:pt x="76" y="17"/>
                    <a:pt x="72" y="9"/>
                  </a:cubicBezTo>
                  <a:cubicBezTo>
                    <a:pt x="62" y="5"/>
                    <a:pt x="37" y="0"/>
                    <a:pt x="37" y="0"/>
                  </a:cubicBezTo>
                  <a:cubicBezTo>
                    <a:pt x="37" y="0"/>
                    <a:pt x="7" y="13"/>
                    <a:pt x="1" y="20"/>
                  </a:cubicBez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36"/>
            <p:cNvSpPr/>
            <p:nvPr userDrawn="1"/>
          </p:nvSpPr>
          <p:spPr bwMode="auto">
            <a:xfrm>
              <a:off x="4783931" y="2143125"/>
              <a:ext cx="187325" cy="190500"/>
            </a:xfrm>
            <a:custGeom>
              <a:avLst/>
              <a:gdLst>
                <a:gd name="T0" fmla="*/ 69 w 69"/>
                <a:gd name="T1" fmla="*/ 61 h 70"/>
                <a:gd name="T2" fmla="*/ 6 w 69"/>
                <a:gd name="T3" fmla="*/ 70 h 70"/>
                <a:gd name="T4" fmla="*/ 10 w 69"/>
                <a:gd name="T5" fmla="*/ 25 h 70"/>
                <a:gd name="T6" fmla="*/ 60 w 69"/>
                <a:gd name="T7" fmla="*/ 0 h 70"/>
                <a:gd name="T8" fmla="*/ 69 w 69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9" y="61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0" y="47"/>
                    <a:pt x="10" y="25"/>
                  </a:cubicBezTo>
                  <a:cubicBezTo>
                    <a:pt x="9" y="16"/>
                    <a:pt x="60" y="0"/>
                    <a:pt x="60" y="0"/>
                  </a:cubicBezTo>
                  <a:lnTo>
                    <a:pt x="69" y="61"/>
                  </a:lnTo>
                  <a:close/>
                </a:path>
              </a:pathLst>
            </a:custGeom>
            <a:solidFill>
              <a:srgbClr val="3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37"/>
            <p:cNvSpPr/>
            <p:nvPr userDrawn="1"/>
          </p:nvSpPr>
          <p:spPr bwMode="auto">
            <a:xfrm>
              <a:off x="5033168" y="2130425"/>
              <a:ext cx="198438" cy="165100"/>
            </a:xfrm>
            <a:custGeom>
              <a:avLst/>
              <a:gdLst>
                <a:gd name="T0" fmla="*/ 9 w 73"/>
                <a:gd name="T1" fmla="*/ 61 h 61"/>
                <a:gd name="T2" fmla="*/ 73 w 73"/>
                <a:gd name="T3" fmla="*/ 52 h 61"/>
                <a:gd name="T4" fmla="*/ 56 w 73"/>
                <a:gd name="T5" fmla="*/ 10 h 61"/>
                <a:gd name="T6" fmla="*/ 0 w 73"/>
                <a:gd name="T7" fmla="*/ 0 h 61"/>
                <a:gd name="T8" fmla="*/ 9 w 7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1">
                  <a:moveTo>
                    <a:pt x="9" y="61"/>
                  </a:move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1" y="28"/>
                    <a:pt x="56" y="10"/>
                  </a:cubicBezTo>
                  <a:cubicBezTo>
                    <a:pt x="55" y="0"/>
                    <a:pt x="0" y="0"/>
                    <a:pt x="0" y="0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3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38"/>
            <p:cNvSpPr/>
            <p:nvPr userDrawn="1"/>
          </p:nvSpPr>
          <p:spPr bwMode="auto">
            <a:xfrm>
              <a:off x="4841081" y="1971675"/>
              <a:ext cx="53975" cy="68263"/>
            </a:xfrm>
            <a:custGeom>
              <a:avLst/>
              <a:gdLst>
                <a:gd name="T0" fmla="*/ 15 w 20"/>
                <a:gd name="T1" fmla="*/ 23 h 25"/>
                <a:gd name="T2" fmla="*/ 3 w 20"/>
                <a:gd name="T3" fmla="*/ 16 h 25"/>
                <a:gd name="T4" fmla="*/ 8 w 20"/>
                <a:gd name="T5" fmla="*/ 2 h 25"/>
                <a:gd name="T6" fmla="*/ 15 w 20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5">
                  <a:moveTo>
                    <a:pt x="15" y="23"/>
                  </a:moveTo>
                  <a:cubicBezTo>
                    <a:pt x="10" y="25"/>
                    <a:pt x="5" y="21"/>
                    <a:pt x="3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20" y="21"/>
                    <a:pt x="15" y="23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39"/>
            <p:cNvSpPr/>
            <p:nvPr userDrawn="1"/>
          </p:nvSpPr>
          <p:spPr bwMode="auto">
            <a:xfrm>
              <a:off x="5049043" y="1947863"/>
              <a:ext cx="44450" cy="60325"/>
            </a:xfrm>
            <a:custGeom>
              <a:avLst/>
              <a:gdLst>
                <a:gd name="T0" fmla="*/ 5 w 16"/>
                <a:gd name="T1" fmla="*/ 22 h 22"/>
                <a:gd name="T2" fmla="*/ 16 w 16"/>
                <a:gd name="T3" fmla="*/ 12 h 22"/>
                <a:gd name="T4" fmla="*/ 6 w 16"/>
                <a:gd name="T5" fmla="*/ 0 h 22"/>
                <a:gd name="T6" fmla="*/ 5 w 16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2">
                  <a:moveTo>
                    <a:pt x="5" y="22"/>
                  </a:moveTo>
                  <a:cubicBezTo>
                    <a:pt x="11" y="22"/>
                    <a:pt x="15" y="18"/>
                    <a:pt x="16" y="12"/>
                  </a:cubicBezTo>
                  <a:cubicBezTo>
                    <a:pt x="16" y="6"/>
                    <a:pt x="12" y="0"/>
                    <a:pt x="6" y="0"/>
                  </a:cubicBezTo>
                  <a:cubicBezTo>
                    <a:pt x="1" y="0"/>
                    <a:pt x="0" y="22"/>
                    <a:pt x="5" y="22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40"/>
            <p:cNvSpPr/>
            <p:nvPr userDrawn="1"/>
          </p:nvSpPr>
          <p:spPr bwMode="auto">
            <a:xfrm>
              <a:off x="4864893" y="1844675"/>
              <a:ext cx="241300" cy="298450"/>
            </a:xfrm>
            <a:custGeom>
              <a:avLst/>
              <a:gdLst>
                <a:gd name="T0" fmla="*/ 46 w 89"/>
                <a:gd name="T1" fmla="*/ 103 h 110"/>
                <a:gd name="T2" fmla="*/ 71 w 89"/>
                <a:gd name="T3" fmla="*/ 24 h 110"/>
                <a:gd name="T4" fmla="*/ 32 w 89"/>
                <a:gd name="T5" fmla="*/ 5 h 110"/>
                <a:gd name="T6" fmla="*/ 0 w 89"/>
                <a:gd name="T7" fmla="*/ 35 h 110"/>
                <a:gd name="T8" fmla="*/ 46 w 89"/>
                <a:gd name="T9" fmla="*/ 10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0">
                  <a:moveTo>
                    <a:pt x="46" y="103"/>
                  </a:moveTo>
                  <a:cubicBezTo>
                    <a:pt x="89" y="97"/>
                    <a:pt x="71" y="24"/>
                    <a:pt x="71" y="24"/>
                  </a:cubicBezTo>
                  <a:cubicBezTo>
                    <a:pt x="71" y="24"/>
                    <a:pt x="66" y="0"/>
                    <a:pt x="32" y="5"/>
                  </a:cubicBezTo>
                  <a:cubicBezTo>
                    <a:pt x="3" y="9"/>
                    <a:pt x="0" y="35"/>
                    <a:pt x="0" y="35"/>
                  </a:cubicBezTo>
                  <a:cubicBezTo>
                    <a:pt x="0" y="35"/>
                    <a:pt x="2" y="110"/>
                    <a:pt x="46" y="103"/>
                  </a:cubicBezTo>
                  <a:close/>
                </a:path>
              </a:pathLst>
            </a:custGeom>
            <a:solidFill>
              <a:srgbClr val="F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1"/>
            <p:cNvSpPr/>
            <p:nvPr userDrawn="1"/>
          </p:nvSpPr>
          <p:spPr bwMode="auto">
            <a:xfrm>
              <a:off x="4812506" y="1795463"/>
              <a:ext cx="292100" cy="198438"/>
            </a:xfrm>
            <a:custGeom>
              <a:avLst/>
              <a:gdLst>
                <a:gd name="T0" fmla="*/ 16 w 107"/>
                <a:gd name="T1" fmla="*/ 68 h 73"/>
                <a:gd name="T2" fmla="*/ 24 w 107"/>
                <a:gd name="T3" fmla="*/ 73 h 73"/>
                <a:gd name="T4" fmla="*/ 22 w 107"/>
                <a:gd name="T5" fmla="*/ 47 h 73"/>
                <a:gd name="T6" fmla="*/ 79 w 107"/>
                <a:gd name="T7" fmla="*/ 44 h 73"/>
                <a:gd name="T8" fmla="*/ 84 w 107"/>
                <a:gd name="T9" fmla="*/ 38 h 73"/>
                <a:gd name="T10" fmla="*/ 91 w 107"/>
                <a:gd name="T11" fmla="*/ 65 h 73"/>
                <a:gd name="T12" fmla="*/ 97 w 107"/>
                <a:gd name="T13" fmla="*/ 57 h 73"/>
                <a:gd name="T14" fmla="*/ 45 w 107"/>
                <a:gd name="T15" fmla="*/ 9 h 73"/>
                <a:gd name="T16" fmla="*/ 19 w 107"/>
                <a:gd name="T17" fmla="*/ 30 h 73"/>
                <a:gd name="T18" fmla="*/ 16 w 107"/>
                <a:gd name="T19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73">
                  <a:moveTo>
                    <a:pt x="16" y="68"/>
                  </a:moveTo>
                  <a:cubicBezTo>
                    <a:pt x="19" y="67"/>
                    <a:pt x="24" y="73"/>
                    <a:pt x="24" y="73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39" y="56"/>
                    <a:pt x="79" y="44"/>
                  </a:cubicBezTo>
                  <a:cubicBezTo>
                    <a:pt x="77" y="36"/>
                    <a:pt x="84" y="38"/>
                    <a:pt x="84" y="38"/>
                  </a:cubicBezTo>
                  <a:cubicBezTo>
                    <a:pt x="84" y="38"/>
                    <a:pt x="91" y="66"/>
                    <a:pt x="91" y="65"/>
                  </a:cubicBezTo>
                  <a:cubicBezTo>
                    <a:pt x="92" y="57"/>
                    <a:pt x="97" y="57"/>
                    <a:pt x="97" y="57"/>
                  </a:cubicBezTo>
                  <a:cubicBezTo>
                    <a:pt x="97" y="57"/>
                    <a:pt x="107" y="0"/>
                    <a:pt x="45" y="9"/>
                  </a:cubicBezTo>
                  <a:cubicBezTo>
                    <a:pt x="24" y="12"/>
                    <a:pt x="24" y="20"/>
                    <a:pt x="19" y="30"/>
                  </a:cubicBezTo>
                  <a:cubicBezTo>
                    <a:pt x="0" y="38"/>
                    <a:pt x="16" y="67"/>
                    <a:pt x="16" y="68"/>
                  </a:cubicBez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2"/>
            <p:cNvSpPr/>
            <p:nvPr userDrawn="1"/>
          </p:nvSpPr>
          <p:spPr bwMode="auto">
            <a:xfrm>
              <a:off x="4990306" y="2189163"/>
              <a:ext cx="50800" cy="117475"/>
            </a:xfrm>
            <a:custGeom>
              <a:avLst/>
              <a:gdLst>
                <a:gd name="T0" fmla="*/ 0 w 19"/>
                <a:gd name="T1" fmla="*/ 43 h 43"/>
                <a:gd name="T2" fmla="*/ 19 w 19"/>
                <a:gd name="T3" fmla="*/ 40 h 43"/>
                <a:gd name="T4" fmla="*/ 4 w 19"/>
                <a:gd name="T5" fmla="*/ 0 h 43"/>
                <a:gd name="T6" fmla="*/ 3 w 19"/>
                <a:gd name="T7" fmla="*/ 0 h 43"/>
                <a:gd name="T8" fmla="*/ 0 w 19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3">
                  <a:moveTo>
                    <a:pt x="0" y="43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3"/>
            <p:cNvSpPr/>
            <p:nvPr userDrawn="1"/>
          </p:nvSpPr>
          <p:spPr bwMode="auto">
            <a:xfrm>
              <a:off x="4972843" y="2157413"/>
              <a:ext cx="44450" cy="31750"/>
            </a:xfrm>
            <a:custGeom>
              <a:avLst/>
              <a:gdLst>
                <a:gd name="T0" fmla="*/ 1 w 16"/>
                <a:gd name="T1" fmla="*/ 2 h 12"/>
                <a:gd name="T2" fmla="*/ 15 w 16"/>
                <a:gd name="T3" fmla="*/ 0 h 12"/>
                <a:gd name="T4" fmla="*/ 16 w 16"/>
                <a:gd name="T5" fmla="*/ 5 h 12"/>
                <a:gd name="T6" fmla="*/ 10 w 16"/>
                <a:gd name="T7" fmla="*/ 11 h 12"/>
                <a:gd name="T8" fmla="*/ 9 w 16"/>
                <a:gd name="T9" fmla="*/ 12 h 12"/>
                <a:gd name="T10" fmla="*/ 1 w 16"/>
                <a:gd name="T11" fmla="*/ 7 h 12"/>
                <a:gd name="T12" fmla="*/ 1 w 16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5"/>
                    <a:pt x="16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4"/>
            <p:cNvSpPr/>
            <p:nvPr userDrawn="1"/>
          </p:nvSpPr>
          <p:spPr bwMode="auto">
            <a:xfrm>
              <a:off x="4995068" y="2116138"/>
              <a:ext cx="44450" cy="61913"/>
            </a:xfrm>
            <a:custGeom>
              <a:avLst/>
              <a:gdLst>
                <a:gd name="T0" fmla="*/ 1 w 16"/>
                <a:gd name="T1" fmla="*/ 16 h 23"/>
                <a:gd name="T2" fmla="*/ 13 w 16"/>
                <a:gd name="T3" fmla="*/ 23 h 23"/>
                <a:gd name="T4" fmla="*/ 14 w 16"/>
                <a:gd name="T5" fmla="*/ 23 h 23"/>
                <a:gd name="T6" fmla="*/ 16 w 16"/>
                <a:gd name="T7" fmla="*/ 5 h 23"/>
                <a:gd name="T8" fmla="*/ 16 w 16"/>
                <a:gd name="T9" fmla="*/ 5 h 23"/>
                <a:gd name="T10" fmla="*/ 12 w 16"/>
                <a:gd name="T11" fmla="*/ 0 h 23"/>
                <a:gd name="T12" fmla="*/ 11 w 16"/>
                <a:gd name="T13" fmla="*/ 0 h 23"/>
                <a:gd name="T14" fmla="*/ 0 w 16"/>
                <a:gd name="T15" fmla="*/ 15 h 23"/>
                <a:gd name="T16" fmla="*/ 1 w 16"/>
                <a:gd name="T1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1" y="16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D1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5"/>
            <p:cNvSpPr/>
            <p:nvPr userDrawn="1"/>
          </p:nvSpPr>
          <p:spPr bwMode="auto">
            <a:xfrm>
              <a:off x="4944268" y="2127250"/>
              <a:ext cx="47625" cy="61913"/>
            </a:xfrm>
            <a:custGeom>
              <a:avLst/>
              <a:gdLst>
                <a:gd name="T0" fmla="*/ 18 w 18"/>
                <a:gd name="T1" fmla="*/ 13 h 23"/>
                <a:gd name="T2" fmla="*/ 8 w 18"/>
                <a:gd name="T3" fmla="*/ 23 h 23"/>
                <a:gd name="T4" fmla="*/ 7 w 18"/>
                <a:gd name="T5" fmla="*/ 22 h 23"/>
                <a:gd name="T6" fmla="*/ 0 w 18"/>
                <a:gd name="T7" fmla="*/ 7 h 23"/>
                <a:gd name="T8" fmla="*/ 0 w 18"/>
                <a:gd name="T9" fmla="*/ 6 h 23"/>
                <a:gd name="T10" fmla="*/ 3 w 18"/>
                <a:gd name="T11" fmla="*/ 0 h 23"/>
                <a:gd name="T12" fmla="*/ 4 w 18"/>
                <a:gd name="T13" fmla="*/ 0 h 23"/>
                <a:gd name="T14" fmla="*/ 18 w 18"/>
                <a:gd name="T15" fmla="*/ 12 h 23"/>
                <a:gd name="T16" fmla="*/ 18 w 18"/>
                <a:gd name="T1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3">
                  <a:moveTo>
                    <a:pt x="18" y="1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3"/>
                    <a:pt x="7" y="2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8" y="13"/>
                  </a:lnTo>
                  <a:close/>
                </a:path>
              </a:pathLst>
            </a:custGeom>
            <a:solidFill>
              <a:srgbClr val="D1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6"/>
            <p:cNvSpPr/>
            <p:nvPr userDrawn="1"/>
          </p:nvSpPr>
          <p:spPr bwMode="auto">
            <a:xfrm>
              <a:off x="4929981" y="2047875"/>
              <a:ext cx="49213" cy="33338"/>
            </a:xfrm>
            <a:custGeom>
              <a:avLst/>
              <a:gdLst>
                <a:gd name="T0" fmla="*/ 18 w 18"/>
                <a:gd name="T1" fmla="*/ 6 h 12"/>
                <a:gd name="T2" fmla="*/ 0 w 18"/>
                <a:gd name="T3" fmla="*/ 12 h 12"/>
                <a:gd name="T4" fmla="*/ 1 w 18"/>
                <a:gd name="T5" fmla="*/ 10 h 12"/>
                <a:gd name="T6" fmla="*/ 10 w 18"/>
                <a:gd name="T7" fmla="*/ 1 h 12"/>
                <a:gd name="T8" fmla="*/ 17 w 18"/>
                <a:gd name="T9" fmla="*/ 0 h 12"/>
                <a:gd name="T10" fmla="*/ 18 w 18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6" y="10"/>
                    <a:pt x="0" y="12"/>
                    <a:pt x="0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5"/>
                    <a:pt x="5" y="2"/>
                    <a:pt x="10" y="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47"/>
            <p:cNvSpPr/>
            <p:nvPr userDrawn="1"/>
          </p:nvSpPr>
          <p:spPr bwMode="auto">
            <a:xfrm>
              <a:off x="4976018" y="2043113"/>
              <a:ext cx="53975" cy="30163"/>
            </a:xfrm>
            <a:custGeom>
              <a:avLst/>
              <a:gdLst>
                <a:gd name="T0" fmla="*/ 1 w 20"/>
                <a:gd name="T1" fmla="*/ 8 h 11"/>
                <a:gd name="T2" fmla="*/ 20 w 20"/>
                <a:gd name="T3" fmla="*/ 9 h 11"/>
                <a:gd name="T4" fmla="*/ 19 w 20"/>
                <a:gd name="T5" fmla="*/ 7 h 11"/>
                <a:gd name="T6" fmla="*/ 8 w 20"/>
                <a:gd name="T7" fmla="*/ 1 h 11"/>
                <a:gd name="T8" fmla="*/ 0 w 20"/>
                <a:gd name="T9" fmla="*/ 2 h 11"/>
                <a:gd name="T10" fmla="*/ 1 w 2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">
                  <a:moveTo>
                    <a:pt x="1" y="8"/>
                  </a:moveTo>
                  <a:cubicBezTo>
                    <a:pt x="4" y="11"/>
                    <a:pt x="20" y="9"/>
                    <a:pt x="20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2"/>
                    <a:pt x="12" y="0"/>
                    <a:pt x="8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89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48"/>
            <p:cNvSpPr/>
            <p:nvPr userDrawn="1"/>
          </p:nvSpPr>
          <p:spPr bwMode="auto">
            <a:xfrm>
              <a:off x="5077618" y="2216150"/>
              <a:ext cx="76200" cy="25400"/>
            </a:xfrm>
            <a:custGeom>
              <a:avLst/>
              <a:gdLst>
                <a:gd name="T0" fmla="*/ 48 w 48"/>
                <a:gd name="T1" fmla="*/ 9 h 16"/>
                <a:gd name="T2" fmla="*/ 1 w 48"/>
                <a:gd name="T3" fmla="*/ 16 h 16"/>
                <a:gd name="T4" fmla="*/ 0 w 48"/>
                <a:gd name="T5" fmla="*/ 7 h 16"/>
                <a:gd name="T6" fmla="*/ 46 w 48"/>
                <a:gd name="T7" fmla="*/ 0 h 16"/>
                <a:gd name="T8" fmla="*/ 48 w 48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">
                  <a:moveTo>
                    <a:pt x="48" y="9"/>
                  </a:moveTo>
                  <a:lnTo>
                    <a:pt x="1" y="16"/>
                  </a:lnTo>
                  <a:lnTo>
                    <a:pt x="0" y="7"/>
                  </a:lnTo>
                  <a:lnTo>
                    <a:pt x="46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876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49"/>
            <p:cNvSpPr/>
            <p:nvPr userDrawn="1"/>
          </p:nvSpPr>
          <p:spPr bwMode="auto">
            <a:xfrm>
              <a:off x="5082381" y="2230438"/>
              <a:ext cx="80963" cy="92075"/>
            </a:xfrm>
            <a:custGeom>
              <a:avLst/>
              <a:gdLst>
                <a:gd name="T0" fmla="*/ 51 w 51"/>
                <a:gd name="T1" fmla="*/ 51 h 58"/>
                <a:gd name="T2" fmla="*/ 7 w 51"/>
                <a:gd name="T3" fmla="*/ 58 h 58"/>
                <a:gd name="T4" fmla="*/ 0 w 51"/>
                <a:gd name="T5" fmla="*/ 7 h 58"/>
                <a:gd name="T6" fmla="*/ 43 w 51"/>
                <a:gd name="T7" fmla="*/ 0 h 58"/>
                <a:gd name="T8" fmla="*/ 51 w 51"/>
                <a:gd name="T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51" y="51"/>
                  </a:moveTo>
                  <a:lnTo>
                    <a:pt x="7" y="58"/>
                  </a:lnTo>
                  <a:lnTo>
                    <a:pt x="0" y="7"/>
                  </a:lnTo>
                  <a:lnTo>
                    <a:pt x="43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50"/>
            <p:cNvSpPr/>
            <p:nvPr userDrawn="1"/>
          </p:nvSpPr>
          <p:spPr bwMode="auto">
            <a:xfrm>
              <a:off x="5090318" y="2244725"/>
              <a:ext cx="19050" cy="23813"/>
            </a:xfrm>
            <a:custGeom>
              <a:avLst/>
              <a:gdLst>
                <a:gd name="T0" fmla="*/ 12 w 12"/>
                <a:gd name="T1" fmla="*/ 13 h 15"/>
                <a:gd name="T2" fmla="*/ 2 w 12"/>
                <a:gd name="T3" fmla="*/ 15 h 15"/>
                <a:gd name="T4" fmla="*/ 0 w 12"/>
                <a:gd name="T5" fmla="*/ 1 h 15"/>
                <a:gd name="T6" fmla="*/ 10 w 12"/>
                <a:gd name="T7" fmla="*/ 0 h 15"/>
                <a:gd name="T8" fmla="*/ 12 w 12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2" y="13"/>
                  </a:moveTo>
                  <a:lnTo>
                    <a:pt x="2" y="1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1"/>
            <p:cNvSpPr/>
            <p:nvPr userDrawn="1"/>
          </p:nvSpPr>
          <p:spPr bwMode="auto">
            <a:xfrm>
              <a:off x="5096668" y="2273300"/>
              <a:ext cx="53975" cy="17463"/>
            </a:xfrm>
            <a:custGeom>
              <a:avLst/>
              <a:gdLst>
                <a:gd name="T0" fmla="*/ 34 w 34"/>
                <a:gd name="T1" fmla="*/ 6 h 11"/>
                <a:gd name="T2" fmla="*/ 0 w 34"/>
                <a:gd name="T3" fmla="*/ 11 h 11"/>
                <a:gd name="T4" fmla="*/ 0 w 34"/>
                <a:gd name="T5" fmla="*/ 6 h 11"/>
                <a:gd name="T6" fmla="*/ 34 w 34"/>
                <a:gd name="T7" fmla="*/ 0 h 11"/>
                <a:gd name="T8" fmla="*/ 34 w 34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34" y="6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AB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2"/>
            <p:cNvSpPr/>
            <p:nvPr userDrawn="1"/>
          </p:nvSpPr>
          <p:spPr bwMode="auto">
            <a:xfrm>
              <a:off x="5096668" y="2287588"/>
              <a:ext cx="57150" cy="15875"/>
            </a:xfrm>
            <a:custGeom>
              <a:avLst/>
              <a:gdLst>
                <a:gd name="T0" fmla="*/ 36 w 36"/>
                <a:gd name="T1" fmla="*/ 5 h 10"/>
                <a:gd name="T2" fmla="*/ 1 w 36"/>
                <a:gd name="T3" fmla="*/ 10 h 10"/>
                <a:gd name="T4" fmla="*/ 0 w 36"/>
                <a:gd name="T5" fmla="*/ 5 h 10"/>
                <a:gd name="T6" fmla="*/ 34 w 36"/>
                <a:gd name="T7" fmla="*/ 0 h 10"/>
                <a:gd name="T8" fmla="*/ 36 w 3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36" y="5"/>
                  </a:moveTo>
                  <a:lnTo>
                    <a:pt x="1" y="10"/>
                  </a:lnTo>
                  <a:lnTo>
                    <a:pt x="0" y="5"/>
                  </a:lnTo>
                  <a:lnTo>
                    <a:pt x="34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AB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3"/>
            <p:cNvSpPr/>
            <p:nvPr userDrawn="1"/>
          </p:nvSpPr>
          <p:spPr bwMode="auto">
            <a:xfrm>
              <a:off x="5104606" y="2214563"/>
              <a:ext cx="19050" cy="11113"/>
            </a:xfrm>
            <a:custGeom>
              <a:avLst/>
              <a:gdLst>
                <a:gd name="T0" fmla="*/ 10 w 12"/>
                <a:gd name="T1" fmla="*/ 0 h 7"/>
                <a:gd name="T2" fmla="*/ 0 w 12"/>
                <a:gd name="T3" fmla="*/ 1 h 7"/>
                <a:gd name="T4" fmla="*/ 1 w 12"/>
                <a:gd name="T5" fmla="*/ 7 h 7"/>
                <a:gd name="T6" fmla="*/ 12 w 12"/>
                <a:gd name="T7" fmla="*/ 5 h 7"/>
                <a:gd name="T8" fmla="*/ 1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0" y="0"/>
                  </a:moveTo>
                  <a:lnTo>
                    <a:pt x="0" y="1"/>
                  </a:lnTo>
                  <a:lnTo>
                    <a:pt x="1" y="7"/>
                  </a:lnTo>
                  <a:lnTo>
                    <a:pt x="12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A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4"/>
            <p:cNvSpPr/>
            <p:nvPr userDrawn="1"/>
          </p:nvSpPr>
          <p:spPr bwMode="auto">
            <a:xfrm>
              <a:off x="7001668" y="1890713"/>
              <a:ext cx="547688" cy="312738"/>
            </a:xfrm>
            <a:custGeom>
              <a:avLst/>
              <a:gdLst>
                <a:gd name="T0" fmla="*/ 162 w 201"/>
                <a:gd name="T1" fmla="*/ 59 h 115"/>
                <a:gd name="T2" fmla="*/ 157 w 201"/>
                <a:gd name="T3" fmla="*/ 58 h 115"/>
                <a:gd name="T4" fmla="*/ 157 w 201"/>
                <a:gd name="T5" fmla="*/ 58 h 115"/>
                <a:gd name="T6" fmla="*/ 148 w 201"/>
                <a:gd name="T7" fmla="*/ 44 h 115"/>
                <a:gd name="T8" fmla="*/ 116 w 201"/>
                <a:gd name="T9" fmla="*/ 5 h 115"/>
                <a:gd name="T10" fmla="*/ 69 w 201"/>
                <a:gd name="T11" fmla="*/ 24 h 115"/>
                <a:gd name="T12" fmla="*/ 62 w 201"/>
                <a:gd name="T13" fmla="*/ 21 h 115"/>
                <a:gd name="T14" fmla="*/ 36 w 201"/>
                <a:gd name="T15" fmla="*/ 34 h 115"/>
                <a:gd name="T16" fmla="*/ 35 w 201"/>
                <a:gd name="T17" fmla="*/ 39 h 115"/>
                <a:gd name="T18" fmla="*/ 34 w 201"/>
                <a:gd name="T19" fmla="*/ 39 h 115"/>
                <a:gd name="T20" fmla="*/ 3 w 201"/>
                <a:gd name="T21" fmla="*/ 55 h 115"/>
                <a:gd name="T22" fmla="*/ 23 w 201"/>
                <a:gd name="T23" fmla="*/ 84 h 115"/>
                <a:gd name="T24" fmla="*/ 46 w 201"/>
                <a:gd name="T25" fmla="*/ 80 h 115"/>
                <a:gd name="T26" fmla="*/ 89 w 201"/>
                <a:gd name="T27" fmla="*/ 108 h 115"/>
                <a:gd name="T28" fmla="*/ 145 w 201"/>
                <a:gd name="T29" fmla="*/ 95 h 115"/>
                <a:gd name="T30" fmla="*/ 153 w 201"/>
                <a:gd name="T31" fmla="*/ 97 h 115"/>
                <a:gd name="T32" fmla="*/ 198 w 201"/>
                <a:gd name="T33" fmla="*/ 88 h 115"/>
                <a:gd name="T34" fmla="*/ 162 w 201"/>
                <a:gd name="T35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1" h="115">
                  <a:moveTo>
                    <a:pt x="162" y="59"/>
                  </a:moveTo>
                  <a:cubicBezTo>
                    <a:pt x="161" y="58"/>
                    <a:pt x="159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9" y="52"/>
                    <a:pt x="155" y="46"/>
                    <a:pt x="148" y="44"/>
                  </a:cubicBezTo>
                  <a:cubicBezTo>
                    <a:pt x="149" y="27"/>
                    <a:pt x="136" y="10"/>
                    <a:pt x="116" y="5"/>
                  </a:cubicBezTo>
                  <a:cubicBezTo>
                    <a:pt x="96" y="0"/>
                    <a:pt x="76" y="8"/>
                    <a:pt x="69" y="24"/>
                  </a:cubicBezTo>
                  <a:cubicBezTo>
                    <a:pt x="67" y="22"/>
                    <a:pt x="65" y="21"/>
                    <a:pt x="62" y="21"/>
                  </a:cubicBezTo>
                  <a:cubicBezTo>
                    <a:pt x="50" y="18"/>
                    <a:pt x="38" y="24"/>
                    <a:pt x="36" y="34"/>
                  </a:cubicBezTo>
                  <a:cubicBezTo>
                    <a:pt x="35" y="36"/>
                    <a:pt x="35" y="38"/>
                    <a:pt x="35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0" y="36"/>
                    <a:pt x="6" y="43"/>
                    <a:pt x="3" y="55"/>
                  </a:cubicBezTo>
                  <a:cubicBezTo>
                    <a:pt x="0" y="67"/>
                    <a:pt x="9" y="80"/>
                    <a:pt x="23" y="84"/>
                  </a:cubicBezTo>
                  <a:cubicBezTo>
                    <a:pt x="32" y="86"/>
                    <a:pt x="40" y="84"/>
                    <a:pt x="46" y="80"/>
                  </a:cubicBezTo>
                  <a:cubicBezTo>
                    <a:pt x="51" y="92"/>
                    <a:pt x="68" y="103"/>
                    <a:pt x="89" y="108"/>
                  </a:cubicBezTo>
                  <a:cubicBezTo>
                    <a:pt x="116" y="115"/>
                    <a:pt x="141" y="109"/>
                    <a:pt x="145" y="95"/>
                  </a:cubicBezTo>
                  <a:cubicBezTo>
                    <a:pt x="148" y="96"/>
                    <a:pt x="150" y="97"/>
                    <a:pt x="153" y="97"/>
                  </a:cubicBezTo>
                  <a:cubicBezTo>
                    <a:pt x="175" y="103"/>
                    <a:pt x="195" y="98"/>
                    <a:pt x="198" y="88"/>
                  </a:cubicBezTo>
                  <a:cubicBezTo>
                    <a:pt x="201" y="77"/>
                    <a:pt x="185" y="64"/>
                    <a:pt x="16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5"/>
            <p:cNvSpPr/>
            <p:nvPr userDrawn="1"/>
          </p:nvSpPr>
          <p:spPr bwMode="auto">
            <a:xfrm>
              <a:off x="7168356" y="2124075"/>
              <a:ext cx="125413" cy="198438"/>
            </a:xfrm>
            <a:custGeom>
              <a:avLst/>
              <a:gdLst>
                <a:gd name="T0" fmla="*/ 50 w 79"/>
                <a:gd name="T1" fmla="*/ 0 h 125"/>
                <a:gd name="T2" fmla="*/ 17 w 79"/>
                <a:gd name="T3" fmla="*/ 53 h 125"/>
                <a:gd name="T4" fmla="*/ 48 w 79"/>
                <a:gd name="T5" fmla="*/ 58 h 125"/>
                <a:gd name="T6" fmla="*/ 0 w 79"/>
                <a:gd name="T7" fmla="*/ 125 h 125"/>
                <a:gd name="T8" fmla="*/ 79 w 79"/>
                <a:gd name="T9" fmla="*/ 52 h 125"/>
                <a:gd name="T10" fmla="*/ 43 w 79"/>
                <a:gd name="T11" fmla="*/ 46 h 125"/>
                <a:gd name="T12" fmla="*/ 75 w 79"/>
                <a:gd name="T13" fmla="*/ 5 h 125"/>
                <a:gd name="T14" fmla="*/ 50 w 7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25">
                  <a:moveTo>
                    <a:pt x="50" y="0"/>
                  </a:moveTo>
                  <a:lnTo>
                    <a:pt x="17" y="53"/>
                  </a:lnTo>
                  <a:lnTo>
                    <a:pt x="48" y="58"/>
                  </a:lnTo>
                  <a:lnTo>
                    <a:pt x="0" y="125"/>
                  </a:lnTo>
                  <a:lnTo>
                    <a:pt x="79" y="52"/>
                  </a:lnTo>
                  <a:lnTo>
                    <a:pt x="43" y="46"/>
                  </a:lnTo>
                  <a:lnTo>
                    <a:pt x="75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B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6"/>
            <p:cNvSpPr/>
            <p:nvPr userDrawn="1"/>
          </p:nvSpPr>
          <p:spPr bwMode="auto">
            <a:xfrm>
              <a:off x="7293768" y="2230438"/>
              <a:ext cx="57150" cy="53975"/>
            </a:xfrm>
            <a:custGeom>
              <a:avLst/>
              <a:gdLst>
                <a:gd name="T0" fmla="*/ 11 w 21"/>
                <a:gd name="T1" fmla="*/ 16 h 20"/>
                <a:gd name="T2" fmla="*/ 17 w 21"/>
                <a:gd name="T3" fmla="*/ 0 h 20"/>
                <a:gd name="T4" fmla="*/ 11 w 21"/>
                <a:gd name="T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0">
                  <a:moveTo>
                    <a:pt x="11" y="16"/>
                  </a:moveTo>
                  <a:cubicBezTo>
                    <a:pt x="21" y="20"/>
                    <a:pt x="17" y="0"/>
                    <a:pt x="17" y="0"/>
                  </a:cubicBezTo>
                  <a:cubicBezTo>
                    <a:pt x="17" y="0"/>
                    <a:pt x="0" y="12"/>
                    <a:pt x="11" y="16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7"/>
            <p:cNvSpPr/>
            <p:nvPr userDrawn="1"/>
          </p:nvSpPr>
          <p:spPr bwMode="auto">
            <a:xfrm>
              <a:off x="7363618" y="2173288"/>
              <a:ext cx="41275" cy="42863"/>
            </a:xfrm>
            <a:custGeom>
              <a:avLst/>
              <a:gdLst>
                <a:gd name="T0" fmla="*/ 7 w 15"/>
                <a:gd name="T1" fmla="*/ 12 h 16"/>
                <a:gd name="T2" fmla="*/ 14 w 15"/>
                <a:gd name="T3" fmla="*/ 0 h 16"/>
                <a:gd name="T4" fmla="*/ 7 w 15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7" y="12"/>
                  </a:moveTo>
                  <a:cubicBezTo>
                    <a:pt x="15" y="16"/>
                    <a:pt x="14" y="0"/>
                    <a:pt x="14" y="0"/>
                  </a:cubicBezTo>
                  <a:cubicBezTo>
                    <a:pt x="14" y="0"/>
                    <a:pt x="0" y="8"/>
                    <a:pt x="7" y="12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58"/>
            <p:cNvSpPr/>
            <p:nvPr userDrawn="1"/>
          </p:nvSpPr>
          <p:spPr bwMode="auto">
            <a:xfrm>
              <a:off x="7039768" y="2127250"/>
              <a:ext cx="41275" cy="42863"/>
            </a:xfrm>
            <a:custGeom>
              <a:avLst/>
              <a:gdLst>
                <a:gd name="T0" fmla="*/ 8 w 15"/>
                <a:gd name="T1" fmla="*/ 12 h 16"/>
                <a:gd name="T2" fmla="*/ 14 w 15"/>
                <a:gd name="T3" fmla="*/ 0 h 16"/>
                <a:gd name="T4" fmla="*/ 8 w 15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8" y="12"/>
                  </a:moveTo>
                  <a:cubicBezTo>
                    <a:pt x="15" y="16"/>
                    <a:pt x="14" y="0"/>
                    <a:pt x="14" y="0"/>
                  </a:cubicBezTo>
                  <a:cubicBezTo>
                    <a:pt x="14" y="0"/>
                    <a:pt x="0" y="8"/>
                    <a:pt x="8" y="12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59"/>
            <p:cNvSpPr/>
            <p:nvPr userDrawn="1"/>
          </p:nvSpPr>
          <p:spPr bwMode="auto">
            <a:xfrm>
              <a:off x="7039768" y="2187575"/>
              <a:ext cx="41275" cy="42863"/>
            </a:xfrm>
            <a:custGeom>
              <a:avLst/>
              <a:gdLst>
                <a:gd name="T0" fmla="*/ 8 w 15"/>
                <a:gd name="T1" fmla="*/ 12 h 16"/>
                <a:gd name="T2" fmla="*/ 14 w 15"/>
                <a:gd name="T3" fmla="*/ 0 h 16"/>
                <a:gd name="T4" fmla="*/ 8 w 15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8" y="12"/>
                  </a:moveTo>
                  <a:cubicBezTo>
                    <a:pt x="15" y="16"/>
                    <a:pt x="14" y="0"/>
                    <a:pt x="14" y="0"/>
                  </a:cubicBezTo>
                  <a:cubicBezTo>
                    <a:pt x="14" y="0"/>
                    <a:pt x="0" y="8"/>
                    <a:pt x="8" y="12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60"/>
            <p:cNvSpPr/>
            <p:nvPr userDrawn="1"/>
          </p:nvSpPr>
          <p:spPr bwMode="auto">
            <a:xfrm>
              <a:off x="7092156" y="2165350"/>
              <a:ext cx="65088" cy="69850"/>
            </a:xfrm>
            <a:custGeom>
              <a:avLst/>
              <a:gdLst>
                <a:gd name="T0" fmla="*/ 12 w 24"/>
                <a:gd name="T1" fmla="*/ 18 h 26"/>
                <a:gd name="T2" fmla="*/ 24 w 24"/>
                <a:gd name="T3" fmla="*/ 0 h 26"/>
                <a:gd name="T4" fmla="*/ 12 w 24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6">
                  <a:moveTo>
                    <a:pt x="12" y="18"/>
                  </a:moveTo>
                  <a:cubicBezTo>
                    <a:pt x="24" y="26"/>
                    <a:pt x="24" y="0"/>
                    <a:pt x="24" y="0"/>
                  </a:cubicBezTo>
                  <a:cubicBezTo>
                    <a:pt x="24" y="0"/>
                    <a:pt x="0" y="10"/>
                    <a:pt x="12" y="18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1"/>
            <p:cNvSpPr/>
            <p:nvPr userDrawn="1"/>
          </p:nvSpPr>
          <p:spPr bwMode="auto">
            <a:xfrm>
              <a:off x="7477918" y="2371725"/>
              <a:ext cx="441325" cy="119063"/>
            </a:xfrm>
            <a:custGeom>
              <a:avLst/>
              <a:gdLst>
                <a:gd name="T0" fmla="*/ 273 w 278"/>
                <a:gd name="T1" fmla="*/ 75 h 75"/>
                <a:gd name="T2" fmla="*/ 0 w 278"/>
                <a:gd name="T3" fmla="*/ 31 h 75"/>
                <a:gd name="T4" fmla="*/ 5 w 278"/>
                <a:gd name="T5" fmla="*/ 0 h 75"/>
                <a:gd name="T6" fmla="*/ 278 w 278"/>
                <a:gd name="T7" fmla="*/ 45 h 75"/>
                <a:gd name="T8" fmla="*/ 273 w 2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75">
                  <a:moveTo>
                    <a:pt x="273" y="75"/>
                  </a:moveTo>
                  <a:lnTo>
                    <a:pt x="0" y="31"/>
                  </a:lnTo>
                  <a:lnTo>
                    <a:pt x="5" y="0"/>
                  </a:lnTo>
                  <a:lnTo>
                    <a:pt x="278" y="45"/>
                  </a:lnTo>
                  <a:lnTo>
                    <a:pt x="273" y="75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2"/>
            <p:cNvSpPr/>
            <p:nvPr userDrawn="1"/>
          </p:nvSpPr>
          <p:spPr bwMode="auto">
            <a:xfrm>
              <a:off x="7543006" y="2222500"/>
              <a:ext cx="280988" cy="130175"/>
            </a:xfrm>
            <a:custGeom>
              <a:avLst/>
              <a:gdLst>
                <a:gd name="T0" fmla="*/ 0 w 103"/>
                <a:gd name="T1" fmla="*/ 31 h 48"/>
                <a:gd name="T2" fmla="*/ 103 w 103"/>
                <a:gd name="T3" fmla="*/ 48 h 48"/>
                <a:gd name="T4" fmla="*/ 59 w 103"/>
                <a:gd name="T5" fmla="*/ 6 h 48"/>
                <a:gd name="T6" fmla="*/ 0 w 103"/>
                <a:gd name="T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48">
                  <a:moveTo>
                    <a:pt x="0" y="31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95" y="12"/>
                    <a:pt x="59" y="6"/>
                  </a:cubicBezTo>
                  <a:cubicBezTo>
                    <a:pt x="23" y="0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3"/>
            <p:cNvSpPr>
              <a:spLocks noEditPoints="1"/>
            </p:cNvSpPr>
            <p:nvPr userDrawn="1"/>
          </p:nvSpPr>
          <p:spPr bwMode="auto">
            <a:xfrm>
              <a:off x="7447756" y="2222500"/>
              <a:ext cx="487363" cy="285750"/>
            </a:xfrm>
            <a:custGeom>
              <a:avLst/>
              <a:gdLst>
                <a:gd name="T0" fmla="*/ 142 w 179"/>
                <a:gd name="T1" fmla="*/ 47 h 105"/>
                <a:gd name="T2" fmla="*/ 94 w 179"/>
                <a:gd name="T3" fmla="*/ 5 h 105"/>
                <a:gd name="T4" fmla="*/ 29 w 179"/>
                <a:gd name="T5" fmla="*/ 35 h 105"/>
                <a:gd name="T6" fmla="*/ 0 w 179"/>
                <a:gd name="T7" fmla="*/ 76 h 105"/>
                <a:gd name="T8" fmla="*/ 11 w 179"/>
                <a:gd name="T9" fmla="*/ 78 h 105"/>
                <a:gd name="T10" fmla="*/ 13 w 179"/>
                <a:gd name="T11" fmla="*/ 78 h 105"/>
                <a:gd name="T12" fmla="*/ 35 w 179"/>
                <a:gd name="T13" fmla="*/ 62 h 105"/>
                <a:gd name="T14" fmla="*/ 52 w 179"/>
                <a:gd name="T15" fmla="*/ 84 h 105"/>
                <a:gd name="T16" fmla="*/ 82 w 179"/>
                <a:gd name="T17" fmla="*/ 90 h 105"/>
                <a:gd name="T18" fmla="*/ 93 w 179"/>
                <a:gd name="T19" fmla="*/ 91 h 105"/>
                <a:gd name="T20" fmla="*/ 128 w 179"/>
                <a:gd name="T21" fmla="*/ 97 h 105"/>
                <a:gd name="T22" fmla="*/ 151 w 179"/>
                <a:gd name="T23" fmla="*/ 81 h 105"/>
                <a:gd name="T24" fmla="*/ 167 w 179"/>
                <a:gd name="T25" fmla="*/ 104 h 105"/>
                <a:gd name="T26" fmla="*/ 175 w 179"/>
                <a:gd name="T27" fmla="*/ 105 h 105"/>
                <a:gd name="T28" fmla="*/ 142 w 179"/>
                <a:gd name="T29" fmla="*/ 47 h 105"/>
                <a:gd name="T30" fmla="*/ 86 w 179"/>
                <a:gd name="T31" fmla="*/ 38 h 105"/>
                <a:gd name="T32" fmla="*/ 41 w 179"/>
                <a:gd name="T33" fmla="*/ 31 h 105"/>
                <a:gd name="T34" fmla="*/ 91 w 179"/>
                <a:gd name="T35" fmla="*/ 10 h 105"/>
                <a:gd name="T36" fmla="*/ 92 w 179"/>
                <a:gd name="T37" fmla="*/ 7 h 105"/>
                <a:gd name="T38" fmla="*/ 86 w 179"/>
                <a:gd name="T39" fmla="*/ 38 h 105"/>
                <a:gd name="T40" fmla="*/ 92 w 179"/>
                <a:gd name="T41" fmla="*/ 39 h 105"/>
                <a:gd name="T42" fmla="*/ 97 w 179"/>
                <a:gd name="T43" fmla="*/ 11 h 105"/>
                <a:gd name="T44" fmla="*/ 135 w 179"/>
                <a:gd name="T45" fmla="*/ 46 h 105"/>
                <a:gd name="T46" fmla="*/ 92 w 179"/>
                <a:gd name="T4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105">
                  <a:moveTo>
                    <a:pt x="142" y="47"/>
                  </a:moveTo>
                  <a:cubicBezTo>
                    <a:pt x="133" y="25"/>
                    <a:pt x="116" y="8"/>
                    <a:pt x="94" y="5"/>
                  </a:cubicBezTo>
                  <a:cubicBezTo>
                    <a:pt x="69" y="0"/>
                    <a:pt x="45" y="13"/>
                    <a:pt x="29" y="35"/>
                  </a:cubicBezTo>
                  <a:cubicBezTo>
                    <a:pt x="8" y="32"/>
                    <a:pt x="4" y="57"/>
                    <a:pt x="0" y="76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5" y="67"/>
                    <a:pt x="25" y="60"/>
                    <a:pt x="35" y="62"/>
                  </a:cubicBezTo>
                  <a:cubicBezTo>
                    <a:pt x="46" y="64"/>
                    <a:pt x="53" y="74"/>
                    <a:pt x="52" y="84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86"/>
                    <a:pt x="140" y="79"/>
                    <a:pt x="151" y="81"/>
                  </a:cubicBezTo>
                  <a:cubicBezTo>
                    <a:pt x="161" y="83"/>
                    <a:pt x="169" y="93"/>
                    <a:pt x="167" y="104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77"/>
                    <a:pt x="173" y="52"/>
                    <a:pt x="142" y="47"/>
                  </a:cubicBezTo>
                  <a:close/>
                  <a:moveTo>
                    <a:pt x="86" y="38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6" y="23"/>
                    <a:pt x="67" y="6"/>
                    <a:pt x="91" y="10"/>
                  </a:cubicBezTo>
                  <a:cubicBezTo>
                    <a:pt x="92" y="7"/>
                    <a:pt x="92" y="7"/>
                    <a:pt x="92" y="7"/>
                  </a:cubicBezTo>
                  <a:lnTo>
                    <a:pt x="86" y="38"/>
                  </a:lnTo>
                  <a:close/>
                  <a:moveTo>
                    <a:pt x="92" y="39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120" y="17"/>
                    <a:pt x="132" y="33"/>
                    <a:pt x="135" y="46"/>
                  </a:cubicBezTo>
                  <a:lnTo>
                    <a:pt x="92" y="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4"/>
            <p:cNvSpPr/>
            <p:nvPr userDrawn="1"/>
          </p:nvSpPr>
          <p:spPr bwMode="auto">
            <a:xfrm>
              <a:off x="7847806" y="2520950"/>
              <a:ext cx="103188" cy="103188"/>
            </a:xfrm>
            <a:custGeom>
              <a:avLst/>
              <a:gdLst>
                <a:gd name="T0" fmla="*/ 36 w 38"/>
                <a:gd name="T1" fmla="*/ 22 h 38"/>
                <a:gd name="T2" fmla="*/ 16 w 38"/>
                <a:gd name="T3" fmla="*/ 36 h 38"/>
                <a:gd name="T4" fmla="*/ 2 w 38"/>
                <a:gd name="T5" fmla="*/ 16 h 38"/>
                <a:gd name="T6" fmla="*/ 22 w 38"/>
                <a:gd name="T7" fmla="*/ 1 h 38"/>
                <a:gd name="T8" fmla="*/ 36 w 38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6" y="22"/>
                  </a:moveTo>
                  <a:cubicBezTo>
                    <a:pt x="35" y="31"/>
                    <a:pt x="26" y="38"/>
                    <a:pt x="16" y="36"/>
                  </a:cubicBezTo>
                  <a:cubicBezTo>
                    <a:pt x="7" y="34"/>
                    <a:pt x="0" y="25"/>
                    <a:pt x="2" y="16"/>
                  </a:cubicBezTo>
                  <a:cubicBezTo>
                    <a:pt x="3" y="6"/>
                    <a:pt x="12" y="0"/>
                    <a:pt x="22" y="1"/>
                  </a:cubicBezTo>
                  <a:cubicBezTo>
                    <a:pt x="32" y="3"/>
                    <a:pt x="38" y="12"/>
                    <a:pt x="36" y="2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65"/>
            <p:cNvSpPr/>
            <p:nvPr userDrawn="1"/>
          </p:nvSpPr>
          <p:spPr bwMode="auto">
            <a:xfrm>
              <a:off x="7863681" y="2538413"/>
              <a:ext cx="71438" cy="69850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5 h 26"/>
                <a:gd name="T4" fmla="*/ 1 w 26"/>
                <a:gd name="T5" fmla="*/ 11 h 26"/>
                <a:gd name="T6" fmla="*/ 15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1"/>
                    <a:pt x="18" y="26"/>
                    <a:pt x="11" y="25"/>
                  </a:cubicBez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9" y="0"/>
                    <a:pt x="15" y="1"/>
                  </a:cubicBezTo>
                  <a:cubicBezTo>
                    <a:pt x="22" y="2"/>
                    <a:pt x="26" y="8"/>
                    <a:pt x="25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66"/>
            <p:cNvSpPr/>
            <p:nvPr userDrawn="1"/>
          </p:nvSpPr>
          <p:spPr bwMode="auto">
            <a:xfrm>
              <a:off x="7877968" y="2547938"/>
              <a:ext cx="46038" cy="47625"/>
            </a:xfrm>
            <a:custGeom>
              <a:avLst/>
              <a:gdLst>
                <a:gd name="T0" fmla="*/ 16 w 17"/>
                <a:gd name="T1" fmla="*/ 10 h 17"/>
                <a:gd name="T2" fmla="*/ 7 w 17"/>
                <a:gd name="T3" fmla="*/ 16 h 17"/>
                <a:gd name="T4" fmla="*/ 0 w 17"/>
                <a:gd name="T5" fmla="*/ 7 h 17"/>
                <a:gd name="T6" fmla="*/ 9 w 17"/>
                <a:gd name="T7" fmla="*/ 1 h 17"/>
                <a:gd name="T8" fmla="*/ 16 w 17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cubicBezTo>
                    <a:pt x="15" y="14"/>
                    <a:pt x="11" y="17"/>
                    <a:pt x="7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14" y="2"/>
                    <a:pt x="17" y="6"/>
                    <a:pt x="16" y="1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67"/>
            <p:cNvSpPr/>
            <p:nvPr userDrawn="1"/>
          </p:nvSpPr>
          <p:spPr bwMode="auto">
            <a:xfrm>
              <a:off x="7485856" y="2390775"/>
              <a:ext cx="101600" cy="103188"/>
            </a:xfrm>
            <a:custGeom>
              <a:avLst/>
              <a:gdLst>
                <a:gd name="T0" fmla="*/ 36 w 37"/>
                <a:gd name="T1" fmla="*/ 22 h 38"/>
                <a:gd name="T2" fmla="*/ 16 w 37"/>
                <a:gd name="T3" fmla="*/ 37 h 38"/>
                <a:gd name="T4" fmla="*/ 1 w 37"/>
                <a:gd name="T5" fmla="*/ 16 h 38"/>
                <a:gd name="T6" fmla="*/ 21 w 37"/>
                <a:gd name="T7" fmla="*/ 2 h 38"/>
                <a:gd name="T8" fmla="*/ 36 w 37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6" y="22"/>
                  </a:moveTo>
                  <a:cubicBezTo>
                    <a:pt x="34" y="32"/>
                    <a:pt x="25" y="38"/>
                    <a:pt x="16" y="37"/>
                  </a:cubicBezTo>
                  <a:cubicBezTo>
                    <a:pt x="6" y="35"/>
                    <a:pt x="0" y="26"/>
                    <a:pt x="1" y="16"/>
                  </a:cubicBezTo>
                  <a:cubicBezTo>
                    <a:pt x="3" y="7"/>
                    <a:pt x="12" y="0"/>
                    <a:pt x="21" y="2"/>
                  </a:cubicBezTo>
                  <a:cubicBezTo>
                    <a:pt x="31" y="4"/>
                    <a:pt x="37" y="13"/>
                    <a:pt x="36" y="2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68"/>
            <p:cNvSpPr/>
            <p:nvPr userDrawn="1"/>
          </p:nvSpPr>
          <p:spPr bwMode="auto">
            <a:xfrm>
              <a:off x="7500143" y="2406650"/>
              <a:ext cx="69850" cy="71438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5 h 26"/>
                <a:gd name="T4" fmla="*/ 2 w 26"/>
                <a:gd name="T5" fmla="*/ 11 h 26"/>
                <a:gd name="T6" fmla="*/ 15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2"/>
                    <a:pt x="18" y="26"/>
                    <a:pt x="11" y="25"/>
                  </a:cubicBezTo>
                  <a:cubicBezTo>
                    <a:pt x="5" y="24"/>
                    <a:pt x="0" y="18"/>
                    <a:pt x="2" y="11"/>
                  </a:cubicBezTo>
                  <a:cubicBezTo>
                    <a:pt x="3" y="5"/>
                    <a:pt x="9" y="0"/>
                    <a:pt x="15" y="1"/>
                  </a:cubicBezTo>
                  <a:cubicBezTo>
                    <a:pt x="22" y="2"/>
                    <a:pt x="26" y="9"/>
                    <a:pt x="25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69"/>
            <p:cNvSpPr/>
            <p:nvPr userDrawn="1"/>
          </p:nvSpPr>
          <p:spPr bwMode="auto">
            <a:xfrm>
              <a:off x="7512843" y="2420938"/>
              <a:ext cx="47625" cy="46038"/>
            </a:xfrm>
            <a:custGeom>
              <a:avLst/>
              <a:gdLst>
                <a:gd name="T0" fmla="*/ 16 w 17"/>
                <a:gd name="T1" fmla="*/ 10 h 17"/>
                <a:gd name="T2" fmla="*/ 7 w 17"/>
                <a:gd name="T3" fmla="*/ 16 h 17"/>
                <a:gd name="T4" fmla="*/ 1 w 17"/>
                <a:gd name="T5" fmla="*/ 7 h 17"/>
                <a:gd name="T6" fmla="*/ 10 w 17"/>
                <a:gd name="T7" fmla="*/ 0 h 17"/>
                <a:gd name="T8" fmla="*/ 16 w 17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cubicBezTo>
                    <a:pt x="16" y="14"/>
                    <a:pt x="11" y="17"/>
                    <a:pt x="7" y="16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1" y="3"/>
                    <a:pt x="5" y="0"/>
                    <a:pt x="10" y="0"/>
                  </a:cubicBezTo>
                  <a:cubicBezTo>
                    <a:pt x="14" y="1"/>
                    <a:pt x="17" y="5"/>
                    <a:pt x="16" y="1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70"/>
            <p:cNvSpPr/>
            <p:nvPr userDrawn="1"/>
          </p:nvSpPr>
          <p:spPr bwMode="auto">
            <a:xfrm>
              <a:off x="7877968" y="2398713"/>
              <a:ext cx="23813" cy="44450"/>
            </a:xfrm>
            <a:custGeom>
              <a:avLst/>
              <a:gdLst>
                <a:gd name="T0" fmla="*/ 8 w 9"/>
                <a:gd name="T1" fmla="*/ 7 h 16"/>
                <a:gd name="T2" fmla="*/ 5 w 9"/>
                <a:gd name="T3" fmla="*/ 15 h 16"/>
                <a:gd name="T4" fmla="*/ 0 w 9"/>
                <a:gd name="T5" fmla="*/ 8 h 16"/>
                <a:gd name="T6" fmla="*/ 4 w 9"/>
                <a:gd name="T7" fmla="*/ 0 h 16"/>
                <a:gd name="T8" fmla="*/ 8 w 9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8" y="7"/>
                  </a:moveTo>
                  <a:cubicBezTo>
                    <a:pt x="9" y="12"/>
                    <a:pt x="7" y="15"/>
                    <a:pt x="5" y="15"/>
                  </a:cubicBezTo>
                  <a:cubicBezTo>
                    <a:pt x="3" y="16"/>
                    <a:pt x="1" y="12"/>
                    <a:pt x="0" y="8"/>
                  </a:cubicBez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8" y="3"/>
                    <a:pt x="8" y="7"/>
                  </a:cubicBezTo>
                  <a:close/>
                </a:path>
              </a:pathLst>
            </a:custGeom>
            <a:solidFill>
              <a:srgbClr val="FDE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1"/>
            <p:cNvSpPr/>
            <p:nvPr userDrawn="1"/>
          </p:nvSpPr>
          <p:spPr bwMode="auto">
            <a:xfrm>
              <a:off x="7477918" y="2341563"/>
              <a:ext cx="22225" cy="33338"/>
            </a:xfrm>
            <a:custGeom>
              <a:avLst/>
              <a:gdLst>
                <a:gd name="T0" fmla="*/ 7 w 8"/>
                <a:gd name="T1" fmla="*/ 7 h 12"/>
                <a:gd name="T2" fmla="*/ 2 w 8"/>
                <a:gd name="T3" fmla="*/ 11 h 12"/>
                <a:gd name="T4" fmla="*/ 1 w 8"/>
                <a:gd name="T5" fmla="*/ 5 h 12"/>
                <a:gd name="T6" fmla="*/ 6 w 8"/>
                <a:gd name="T7" fmla="*/ 1 h 12"/>
                <a:gd name="T8" fmla="*/ 7 w 8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7" y="7"/>
                  </a:moveTo>
                  <a:cubicBezTo>
                    <a:pt x="5" y="10"/>
                    <a:pt x="3" y="12"/>
                    <a:pt x="2" y="11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2" y="2"/>
                    <a:pt x="5" y="0"/>
                    <a:pt x="6" y="1"/>
                  </a:cubicBezTo>
                  <a:cubicBezTo>
                    <a:pt x="8" y="2"/>
                    <a:pt x="8" y="4"/>
                    <a:pt x="7" y="7"/>
                  </a:cubicBezTo>
                  <a:close/>
                </a:path>
              </a:pathLst>
            </a:custGeom>
            <a:solidFill>
              <a:srgbClr val="9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2"/>
            <p:cNvSpPr/>
            <p:nvPr userDrawn="1"/>
          </p:nvSpPr>
          <p:spPr bwMode="auto">
            <a:xfrm>
              <a:off x="7695406" y="2347913"/>
              <a:ext cx="38100" cy="19050"/>
            </a:xfrm>
            <a:custGeom>
              <a:avLst/>
              <a:gdLst>
                <a:gd name="T0" fmla="*/ 11 w 14"/>
                <a:gd name="T1" fmla="*/ 6 h 7"/>
                <a:gd name="T2" fmla="*/ 3 w 14"/>
                <a:gd name="T3" fmla="*/ 5 h 7"/>
                <a:gd name="T4" fmla="*/ 1 w 14"/>
                <a:gd name="T5" fmla="*/ 2 h 7"/>
                <a:gd name="T6" fmla="*/ 1 w 14"/>
                <a:gd name="T7" fmla="*/ 2 h 7"/>
                <a:gd name="T8" fmla="*/ 4 w 14"/>
                <a:gd name="T9" fmla="*/ 0 h 7"/>
                <a:gd name="T10" fmla="*/ 11 w 14"/>
                <a:gd name="T11" fmla="*/ 2 h 7"/>
                <a:gd name="T12" fmla="*/ 14 w 14"/>
                <a:gd name="T13" fmla="*/ 4 h 7"/>
                <a:gd name="T14" fmla="*/ 14 w 14"/>
                <a:gd name="T15" fmla="*/ 4 h 7"/>
                <a:gd name="T16" fmla="*/ 11 w 1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">
                  <a:moveTo>
                    <a:pt x="1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6"/>
                    <a:pt x="12" y="7"/>
                    <a:pt x="11" y="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3"/>
            <p:cNvSpPr/>
            <p:nvPr userDrawn="1"/>
          </p:nvSpPr>
          <p:spPr bwMode="auto">
            <a:xfrm>
              <a:off x="7752556" y="2482850"/>
              <a:ext cx="34925" cy="65088"/>
            </a:xfrm>
            <a:custGeom>
              <a:avLst/>
              <a:gdLst>
                <a:gd name="T0" fmla="*/ 12 w 22"/>
                <a:gd name="T1" fmla="*/ 41 h 41"/>
                <a:gd name="T2" fmla="*/ 0 w 22"/>
                <a:gd name="T3" fmla="*/ 38 h 41"/>
                <a:gd name="T4" fmla="*/ 10 w 22"/>
                <a:gd name="T5" fmla="*/ 0 h 41"/>
                <a:gd name="T6" fmla="*/ 22 w 22"/>
                <a:gd name="T7" fmla="*/ 2 h 41"/>
                <a:gd name="T8" fmla="*/ 12 w 2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1">
                  <a:moveTo>
                    <a:pt x="12" y="41"/>
                  </a:moveTo>
                  <a:lnTo>
                    <a:pt x="0" y="38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4"/>
            <p:cNvSpPr/>
            <p:nvPr userDrawn="1"/>
          </p:nvSpPr>
          <p:spPr bwMode="auto">
            <a:xfrm>
              <a:off x="7733506" y="2538413"/>
              <a:ext cx="53975" cy="23813"/>
            </a:xfrm>
            <a:custGeom>
              <a:avLst/>
              <a:gdLst>
                <a:gd name="T0" fmla="*/ 33 w 34"/>
                <a:gd name="T1" fmla="*/ 15 h 15"/>
                <a:gd name="T2" fmla="*/ 0 w 34"/>
                <a:gd name="T3" fmla="*/ 6 h 15"/>
                <a:gd name="T4" fmla="*/ 2 w 34"/>
                <a:gd name="T5" fmla="*/ 0 h 15"/>
                <a:gd name="T6" fmla="*/ 34 w 34"/>
                <a:gd name="T7" fmla="*/ 8 h 15"/>
                <a:gd name="T8" fmla="*/ 33 w 3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33" y="15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34" y="8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75"/>
            <p:cNvSpPr/>
            <p:nvPr userDrawn="1"/>
          </p:nvSpPr>
          <p:spPr bwMode="auto">
            <a:xfrm>
              <a:off x="7312818" y="2360613"/>
              <a:ext cx="228600" cy="212725"/>
            </a:xfrm>
            <a:custGeom>
              <a:avLst/>
              <a:gdLst>
                <a:gd name="T0" fmla="*/ 84 w 84"/>
                <a:gd name="T1" fmla="*/ 22 h 78"/>
                <a:gd name="T2" fmla="*/ 54 w 84"/>
                <a:gd name="T3" fmla="*/ 5 h 78"/>
                <a:gd name="T4" fmla="*/ 20 w 84"/>
                <a:gd name="T5" fmla="*/ 5 h 78"/>
                <a:gd name="T6" fmla="*/ 34 w 84"/>
                <a:gd name="T7" fmla="*/ 78 h 78"/>
                <a:gd name="T8" fmla="*/ 84 w 84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8">
                  <a:moveTo>
                    <a:pt x="84" y="22"/>
                  </a:moveTo>
                  <a:cubicBezTo>
                    <a:pt x="84" y="22"/>
                    <a:pt x="75" y="11"/>
                    <a:pt x="54" y="5"/>
                  </a:cubicBezTo>
                  <a:cubicBezTo>
                    <a:pt x="34" y="0"/>
                    <a:pt x="20" y="5"/>
                    <a:pt x="20" y="5"/>
                  </a:cubicBezTo>
                  <a:cubicBezTo>
                    <a:pt x="20" y="5"/>
                    <a:pt x="0" y="47"/>
                    <a:pt x="34" y="78"/>
                  </a:cubicBezTo>
                  <a:cubicBezTo>
                    <a:pt x="79" y="70"/>
                    <a:pt x="84" y="22"/>
                    <a:pt x="84" y="22"/>
                  </a:cubicBezTo>
                  <a:close/>
                </a:path>
              </a:pathLst>
            </a:custGeom>
            <a:solidFill>
              <a:srgbClr val="71A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76"/>
            <p:cNvSpPr/>
            <p:nvPr userDrawn="1"/>
          </p:nvSpPr>
          <p:spPr bwMode="auto">
            <a:xfrm>
              <a:off x="7320756" y="2368550"/>
              <a:ext cx="211138" cy="196850"/>
            </a:xfrm>
            <a:custGeom>
              <a:avLst/>
              <a:gdLst>
                <a:gd name="T0" fmla="*/ 78 w 78"/>
                <a:gd name="T1" fmla="*/ 21 h 72"/>
                <a:gd name="T2" fmla="*/ 51 w 78"/>
                <a:gd name="T3" fmla="*/ 6 h 72"/>
                <a:gd name="T4" fmla="*/ 19 w 78"/>
                <a:gd name="T5" fmla="*/ 5 h 72"/>
                <a:gd name="T6" fmla="*/ 32 w 78"/>
                <a:gd name="T7" fmla="*/ 72 h 72"/>
                <a:gd name="T8" fmla="*/ 78 w 78"/>
                <a:gd name="T9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2">
                  <a:moveTo>
                    <a:pt x="78" y="21"/>
                  </a:moveTo>
                  <a:cubicBezTo>
                    <a:pt x="78" y="21"/>
                    <a:pt x="69" y="11"/>
                    <a:pt x="51" y="6"/>
                  </a:cubicBezTo>
                  <a:cubicBezTo>
                    <a:pt x="32" y="0"/>
                    <a:pt x="19" y="5"/>
                    <a:pt x="19" y="5"/>
                  </a:cubicBezTo>
                  <a:cubicBezTo>
                    <a:pt x="19" y="5"/>
                    <a:pt x="0" y="44"/>
                    <a:pt x="32" y="72"/>
                  </a:cubicBezTo>
                  <a:cubicBezTo>
                    <a:pt x="73" y="64"/>
                    <a:pt x="78" y="21"/>
                    <a:pt x="7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77"/>
            <p:cNvSpPr/>
            <p:nvPr userDrawn="1"/>
          </p:nvSpPr>
          <p:spPr bwMode="auto">
            <a:xfrm>
              <a:off x="7331868" y="2378075"/>
              <a:ext cx="192088" cy="179388"/>
            </a:xfrm>
            <a:custGeom>
              <a:avLst/>
              <a:gdLst>
                <a:gd name="T0" fmla="*/ 71 w 71"/>
                <a:gd name="T1" fmla="*/ 20 h 66"/>
                <a:gd name="T2" fmla="*/ 46 w 71"/>
                <a:gd name="T3" fmla="*/ 5 h 66"/>
                <a:gd name="T4" fmla="*/ 17 w 71"/>
                <a:gd name="T5" fmla="*/ 5 h 66"/>
                <a:gd name="T6" fmla="*/ 29 w 71"/>
                <a:gd name="T7" fmla="*/ 66 h 66"/>
                <a:gd name="T8" fmla="*/ 71 w 71"/>
                <a:gd name="T9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6">
                  <a:moveTo>
                    <a:pt x="71" y="20"/>
                  </a:moveTo>
                  <a:cubicBezTo>
                    <a:pt x="71" y="20"/>
                    <a:pt x="63" y="10"/>
                    <a:pt x="46" y="5"/>
                  </a:cubicBezTo>
                  <a:cubicBezTo>
                    <a:pt x="29" y="0"/>
                    <a:pt x="17" y="5"/>
                    <a:pt x="17" y="5"/>
                  </a:cubicBezTo>
                  <a:cubicBezTo>
                    <a:pt x="17" y="5"/>
                    <a:pt x="0" y="41"/>
                    <a:pt x="29" y="66"/>
                  </a:cubicBezTo>
                  <a:cubicBezTo>
                    <a:pt x="67" y="59"/>
                    <a:pt x="71" y="20"/>
                    <a:pt x="71" y="20"/>
                  </a:cubicBezTo>
                  <a:close/>
                </a:path>
              </a:pathLst>
            </a:custGeom>
            <a:solidFill>
              <a:srgbClr val="5B8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78"/>
            <p:cNvSpPr>
              <a:spLocks noEditPoints="1"/>
            </p:cNvSpPr>
            <p:nvPr userDrawn="1"/>
          </p:nvSpPr>
          <p:spPr bwMode="auto">
            <a:xfrm>
              <a:off x="7390606" y="2416175"/>
              <a:ext cx="90488" cy="92075"/>
            </a:xfrm>
            <a:custGeom>
              <a:avLst/>
              <a:gdLst>
                <a:gd name="T0" fmla="*/ 10 w 33"/>
                <a:gd name="T1" fmla="*/ 33 h 34"/>
                <a:gd name="T2" fmla="*/ 14 w 33"/>
                <a:gd name="T3" fmla="*/ 34 h 34"/>
                <a:gd name="T4" fmla="*/ 16 w 33"/>
                <a:gd name="T5" fmla="*/ 29 h 34"/>
                <a:gd name="T6" fmla="*/ 20 w 33"/>
                <a:gd name="T7" fmla="*/ 28 h 34"/>
                <a:gd name="T8" fmla="*/ 22 w 33"/>
                <a:gd name="T9" fmla="*/ 33 h 34"/>
                <a:gd name="T10" fmla="*/ 27 w 33"/>
                <a:gd name="T11" fmla="*/ 31 h 34"/>
                <a:gd name="T12" fmla="*/ 24 w 33"/>
                <a:gd name="T13" fmla="*/ 26 h 34"/>
                <a:gd name="T14" fmla="*/ 27 w 33"/>
                <a:gd name="T15" fmla="*/ 23 h 34"/>
                <a:gd name="T16" fmla="*/ 32 w 33"/>
                <a:gd name="T17" fmla="*/ 24 h 34"/>
                <a:gd name="T18" fmla="*/ 33 w 33"/>
                <a:gd name="T19" fmla="*/ 19 h 34"/>
                <a:gd name="T20" fmla="*/ 28 w 33"/>
                <a:gd name="T21" fmla="*/ 18 h 34"/>
                <a:gd name="T22" fmla="*/ 28 w 33"/>
                <a:gd name="T23" fmla="*/ 14 h 34"/>
                <a:gd name="T24" fmla="*/ 32 w 33"/>
                <a:gd name="T25" fmla="*/ 11 h 34"/>
                <a:gd name="T26" fmla="*/ 30 w 33"/>
                <a:gd name="T27" fmla="*/ 7 h 34"/>
                <a:gd name="T28" fmla="*/ 25 w 33"/>
                <a:gd name="T29" fmla="*/ 9 h 34"/>
                <a:gd name="T30" fmla="*/ 22 w 33"/>
                <a:gd name="T31" fmla="*/ 7 h 34"/>
                <a:gd name="T32" fmla="*/ 23 w 33"/>
                <a:gd name="T33" fmla="*/ 2 h 34"/>
                <a:gd name="T34" fmla="*/ 18 w 33"/>
                <a:gd name="T35" fmla="*/ 0 h 34"/>
                <a:gd name="T36" fmla="*/ 17 w 33"/>
                <a:gd name="T37" fmla="*/ 6 h 34"/>
                <a:gd name="T38" fmla="*/ 13 w 33"/>
                <a:gd name="T39" fmla="*/ 6 h 34"/>
                <a:gd name="T40" fmla="*/ 11 w 33"/>
                <a:gd name="T41" fmla="*/ 1 h 34"/>
                <a:gd name="T42" fmla="*/ 6 w 33"/>
                <a:gd name="T43" fmla="*/ 4 h 34"/>
                <a:gd name="T44" fmla="*/ 9 w 33"/>
                <a:gd name="T45" fmla="*/ 9 h 34"/>
                <a:gd name="T46" fmla="*/ 6 w 33"/>
                <a:gd name="T47" fmla="*/ 12 h 34"/>
                <a:gd name="T48" fmla="*/ 1 w 33"/>
                <a:gd name="T49" fmla="*/ 10 h 34"/>
                <a:gd name="T50" fmla="*/ 0 w 33"/>
                <a:gd name="T51" fmla="*/ 15 h 34"/>
                <a:gd name="T52" fmla="*/ 5 w 33"/>
                <a:gd name="T53" fmla="*/ 17 h 34"/>
                <a:gd name="T54" fmla="*/ 5 w 33"/>
                <a:gd name="T55" fmla="*/ 21 h 34"/>
                <a:gd name="T56" fmla="*/ 1 w 33"/>
                <a:gd name="T57" fmla="*/ 23 h 34"/>
                <a:gd name="T58" fmla="*/ 3 w 33"/>
                <a:gd name="T59" fmla="*/ 28 h 34"/>
                <a:gd name="T60" fmla="*/ 8 w 33"/>
                <a:gd name="T61" fmla="*/ 25 h 34"/>
                <a:gd name="T62" fmla="*/ 11 w 33"/>
                <a:gd name="T63" fmla="*/ 27 h 34"/>
                <a:gd name="T64" fmla="*/ 10 w 33"/>
                <a:gd name="T65" fmla="*/ 33 h 34"/>
                <a:gd name="T66" fmla="*/ 11 w 33"/>
                <a:gd name="T67" fmla="*/ 17 h 34"/>
                <a:gd name="T68" fmla="*/ 19 w 33"/>
                <a:gd name="T69" fmla="*/ 12 h 34"/>
                <a:gd name="T70" fmla="*/ 22 w 33"/>
                <a:gd name="T71" fmla="*/ 17 h 34"/>
                <a:gd name="T72" fmla="*/ 14 w 33"/>
                <a:gd name="T73" fmla="*/ 22 h 34"/>
                <a:gd name="T74" fmla="*/ 11 w 33"/>
                <a:gd name="T7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4">
                  <a:moveTo>
                    <a:pt x="10" y="33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9" y="29"/>
                    <a:pt x="20" y="28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5"/>
                    <a:pt x="26" y="24"/>
                    <a:pt x="27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8"/>
                    <a:pt x="22" y="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5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6"/>
                    <a:pt x="10" y="27"/>
                    <a:pt x="11" y="27"/>
                  </a:cubicBezTo>
                  <a:lnTo>
                    <a:pt x="10" y="33"/>
                  </a:lnTo>
                  <a:close/>
                  <a:moveTo>
                    <a:pt x="11" y="17"/>
                  </a:moveTo>
                  <a:cubicBezTo>
                    <a:pt x="11" y="13"/>
                    <a:pt x="15" y="10"/>
                    <a:pt x="19" y="12"/>
                  </a:cubicBezTo>
                  <a:cubicBezTo>
                    <a:pt x="21" y="13"/>
                    <a:pt x="22" y="15"/>
                    <a:pt x="22" y="17"/>
                  </a:cubicBezTo>
                  <a:cubicBezTo>
                    <a:pt x="22" y="22"/>
                    <a:pt x="17" y="24"/>
                    <a:pt x="14" y="22"/>
                  </a:cubicBezTo>
                  <a:cubicBezTo>
                    <a:pt x="12" y="21"/>
                    <a:pt x="11" y="19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79"/>
            <p:cNvSpPr/>
            <p:nvPr userDrawn="1"/>
          </p:nvSpPr>
          <p:spPr bwMode="auto">
            <a:xfrm>
              <a:off x="4239418" y="2428875"/>
              <a:ext cx="496888" cy="373063"/>
            </a:xfrm>
            <a:custGeom>
              <a:avLst/>
              <a:gdLst>
                <a:gd name="T0" fmla="*/ 173 w 183"/>
                <a:gd name="T1" fmla="*/ 24 h 137"/>
                <a:gd name="T2" fmla="*/ 106 w 183"/>
                <a:gd name="T3" fmla="*/ 127 h 137"/>
                <a:gd name="T4" fmla="*/ 4 w 183"/>
                <a:gd name="T5" fmla="*/ 61 h 137"/>
                <a:gd name="T6" fmla="*/ 59 w 183"/>
                <a:gd name="T7" fmla="*/ 13 h 137"/>
                <a:gd name="T8" fmla="*/ 61 w 183"/>
                <a:gd name="T9" fmla="*/ 53 h 137"/>
                <a:gd name="T10" fmla="*/ 81 w 183"/>
                <a:gd name="T11" fmla="*/ 45 h 137"/>
                <a:gd name="T12" fmla="*/ 116 w 183"/>
                <a:gd name="T13" fmla="*/ 86 h 137"/>
                <a:gd name="T14" fmla="*/ 102 w 183"/>
                <a:gd name="T15" fmla="*/ 24 h 137"/>
                <a:gd name="T16" fmla="*/ 82 w 183"/>
                <a:gd name="T17" fmla="*/ 17 h 137"/>
                <a:gd name="T18" fmla="*/ 96 w 183"/>
                <a:gd name="T19" fmla="*/ 14 h 137"/>
                <a:gd name="T20" fmla="*/ 104 w 183"/>
                <a:gd name="T21" fmla="*/ 4 h 137"/>
                <a:gd name="T22" fmla="*/ 173 w 183"/>
                <a:gd name="T23" fmla="*/ 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37">
                  <a:moveTo>
                    <a:pt x="173" y="24"/>
                  </a:moveTo>
                  <a:cubicBezTo>
                    <a:pt x="183" y="71"/>
                    <a:pt x="153" y="117"/>
                    <a:pt x="106" y="127"/>
                  </a:cubicBezTo>
                  <a:cubicBezTo>
                    <a:pt x="60" y="137"/>
                    <a:pt x="14" y="107"/>
                    <a:pt x="4" y="61"/>
                  </a:cubicBezTo>
                  <a:cubicBezTo>
                    <a:pt x="0" y="41"/>
                    <a:pt x="26" y="24"/>
                    <a:pt x="59" y="1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38" y="0"/>
                    <a:pt x="169" y="5"/>
                    <a:pt x="173" y="24"/>
                  </a:cubicBezTo>
                  <a:close/>
                </a:path>
              </a:pathLst>
            </a:custGeom>
            <a:solidFill>
              <a:srgbClr val="79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80"/>
            <p:cNvSpPr/>
            <p:nvPr userDrawn="1"/>
          </p:nvSpPr>
          <p:spPr bwMode="auto">
            <a:xfrm>
              <a:off x="4242593" y="2459038"/>
              <a:ext cx="173038" cy="144463"/>
            </a:xfrm>
            <a:custGeom>
              <a:avLst/>
              <a:gdLst>
                <a:gd name="T0" fmla="*/ 56 w 64"/>
                <a:gd name="T1" fmla="*/ 0 h 53"/>
                <a:gd name="T2" fmla="*/ 0 w 64"/>
                <a:gd name="T3" fmla="*/ 44 h 53"/>
                <a:gd name="T4" fmla="*/ 6 w 64"/>
                <a:gd name="T5" fmla="*/ 53 h 53"/>
                <a:gd name="T6" fmla="*/ 10 w 64"/>
                <a:gd name="T7" fmla="*/ 48 h 53"/>
                <a:gd name="T8" fmla="*/ 13 w 64"/>
                <a:gd name="T9" fmla="*/ 50 h 53"/>
                <a:gd name="T10" fmla="*/ 17 w 64"/>
                <a:gd name="T11" fmla="*/ 42 h 53"/>
                <a:gd name="T12" fmla="*/ 20 w 64"/>
                <a:gd name="T13" fmla="*/ 45 h 53"/>
                <a:gd name="T14" fmla="*/ 21 w 64"/>
                <a:gd name="T15" fmla="*/ 38 h 53"/>
                <a:gd name="T16" fmla="*/ 27 w 64"/>
                <a:gd name="T17" fmla="*/ 40 h 53"/>
                <a:gd name="T18" fmla="*/ 28 w 64"/>
                <a:gd name="T19" fmla="*/ 34 h 53"/>
                <a:gd name="T20" fmla="*/ 32 w 64"/>
                <a:gd name="T21" fmla="*/ 35 h 53"/>
                <a:gd name="T22" fmla="*/ 34 w 64"/>
                <a:gd name="T23" fmla="*/ 27 h 53"/>
                <a:gd name="T24" fmla="*/ 40 w 64"/>
                <a:gd name="T25" fmla="*/ 30 h 53"/>
                <a:gd name="T26" fmla="*/ 41 w 64"/>
                <a:gd name="T27" fmla="*/ 25 h 53"/>
                <a:gd name="T28" fmla="*/ 45 w 64"/>
                <a:gd name="T29" fmla="*/ 26 h 53"/>
                <a:gd name="T30" fmla="*/ 45 w 64"/>
                <a:gd name="T31" fmla="*/ 20 h 53"/>
                <a:gd name="T32" fmla="*/ 50 w 64"/>
                <a:gd name="T33" fmla="*/ 21 h 53"/>
                <a:gd name="T34" fmla="*/ 51 w 64"/>
                <a:gd name="T35" fmla="*/ 14 h 53"/>
                <a:gd name="T36" fmla="*/ 55 w 64"/>
                <a:gd name="T37" fmla="*/ 16 h 53"/>
                <a:gd name="T38" fmla="*/ 55 w 64"/>
                <a:gd name="T39" fmla="*/ 11 h 53"/>
                <a:gd name="T40" fmla="*/ 61 w 64"/>
                <a:gd name="T41" fmla="*/ 14 h 53"/>
                <a:gd name="T42" fmla="*/ 59 w 64"/>
                <a:gd name="T43" fmla="*/ 8 h 53"/>
                <a:gd name="T44" fmla="*/ 64 w 64"/>
                <a:gd name="T45" fmla="*/ 10 h 53"/>
                <a:gd name="T46" fmla="*/ 56 w 64"/>
                <a:gd name="T4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53">
                  <a:moveTo>
                    <a:pt x="56" y="0"/>
                  </a:moveTo>
                  <a:cubicBezTo>
                    <a:pt x="56" y="0"/>
                    <a:pt x="0" y="18"/>
                    <a:pt x="0" y="44"/>
                  </a:cubicBezTo>
                  <a:cubicBezTo>
                    <a:pt x="0" y="48"/>
                    <a:pt x="6" y="53"/>
                    <a:pt x="6" y="5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4" y="10"/>
                    <a:pt x="64" y="10"/>
                    <a:pt x="64" y="1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79D0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1"/>
            <p:cNvSpPr/>
            <p:nvPr userDrawn="1"/>
          </p:nvSpPr>
          <p:spPr bwMode="auto">
            <a:xfrm>
              <a:off x="4510881" y="2417763"/>
              <a:ext cx="201613" cy="95250"/>
            </a:xfrm>
            <a:custGeom>
              <a:avLst/>
              <a:gdLst>
                <a:gd name="T0" fmla="*/ 4 w 74"/>
                <a:gd name="T1" fmla="*/ 6 h 35"/>
                <a:gd name="T2" fmla="*/ 73 w 74"/>
                <a:gd name="T3" fmla="*/ 24 h 35"/>
                <a:gd name="T4" fmla="*/ 71 w 74"/>
                <a:gd name="T5" fmla="*/ 35 h 35"/>
                <a:gd name="T6" fmla="*/ 66 w 74"/>
                <a:gd name="T7" fmla="*/ 29 h 35"/>
                <a:gd name="T8" fmla="*/ 63 w 74"/>
                <a:gd name="T9" fmla="*/ 34 h 35"/>
                <a:gd name="T10" fmla="*/ 58 w 74"/>
                <a:gd name="T11" fmla="*/ 28 h 35"/>
                <a:gd name="T12" fmla="*/ 53 w 74"/>
                <a:gd name="T13" fmla="*/ 32 h 35"/>
                <a:gd name="T14" fmla="*/ 50 w 74"/>
                <a:gd name="T15" fmla="*/ 25 h 35"/>
                <a:gd name="T16" fmla="*/ 45 w 74"/>
                <a:gd name="T17" fmla="*/ 31 h 35"/>
                <a:gd name="T18" fmla="*/ 42 w 74"/>
                <a:gd name="T19" fmla="*/ 25 h 35"/>
                <a:gd name="T20" fmla="*/ 37 w 74"/>
                <a:gd name="T21" fmla="*/ 28 h 35"/>
                <a:gd name="T22" fmla="*/ 34 w 74"/>
                <a:gd name="T23" fmla="*/ 22 h 35"/>
                <a:gd name="T24" fmla="*/ 29 w 74"/>
                <a:gd name="T25" fmla="*/ 25 h 35"/>
                <a:gd name="T26" fmla="*/ 27 w 74"/>
                <a:gd name="T27" fmla="*/ 21 h 35"/>
                <a:gd name="T28" fmla="*/ 22 w 74"/>
                <a:gd name="T29" fmla="*/ 24 h 35"/>
                <a:gd name="T30" fmla="*/ 21 w 74"/>
                <a:gd name="T31" fmla="*/ 18 h 35"/>
                <a:gd name="T32" fmla="*/ 16 w 74"/>
                <a:gd name="T33" fmla="*/ 22 h 35"/>
                <a:gd name="T34" fmla="*/ 14 w 74"/>
                <a:gd name="T35" fmla="*/ 17 h 35"/>
                <a:gd name="T36" fmla="*/ 11 w 74"/>
                <a:gd name="T37" fmla="*/ 21 h 35"/>
                <a:gd name="T38" fmla="*/ 10 w 74"/>
                <a:gd name="T39" fmla="*/ 16 h 35"/>
                <a:gd name="T40" fmla="*/ 6 w 74"/>
                <a:gd name="T41" fmla="*/ 20 h 35"/>
                <a:gd name="T42" fmla="*/ 6 w 74"/>
                <a:gd name="T43" fmla="*/ 15 h 35"/>
                <a:gd name="T44" fmla="*/ 0 w 74"/>
                <a:gd name="T45" fmla="*/ 18 h 35"/>
                <a:gd name="T46" fmla="*/ 4 w 74"/>
                <a:gd name="T4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4" y="6"/>
                  </a:moveTo>
                  <a:cubicBezTo>
                    <a:pt x="4" y="6"/>
                    <a:pt x="62" y="0"/>
                    <a:pt x="73" y="24"/>
                  </a:cubicBezTo>
                  <a:cubicBezTo>
                    <a:pt x="74" y="27"/>
                    <a:pt x="71" y="35"/>
                    <a:pt x="71" y="35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79D0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2"/>
            <p:cNvSpPr/>
            <p:nvPr userDrawn="1"/>
          </p:nvSpPr>
          <p:spPr bwMode="auto">
            <a:xfrm>
              <a:off x="4552156" y="2336800"/>
              <a:ext cx="127000" cy="107950"/>
            </a:xfrm>
            <a:custGeom>
              <a:avLst/>
              <a:gdLst>
                <a:gd name="T0" fmla="*/ 70 w 80"/>
                <a:gd name="T1" fmla="*/ 68 h 68"/>
                <a:gd name="T2" fmla="*/ 0 w 80"/>
                <a:gd name="T3" fmla="*/ 55 h 68"/>
                <a:gd name="T4" fmla="*/ 10 w 80"/>
                <a:gd name="T5" fmla="*/ 0 h 68"/>
                <a:gd name="T6" fmla="*/ 80 w 80"/>
                <a:gd name="T7" fmla="*/ 15 h 68"/>
                <a:gd name="T8" fmla="*/ 70 w 80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8">
                  <a:moveTo>
                    <a:pt x="70" y="68"/>
                  </a:moveTo>
                  <a:lnTo>
                    <a:pt x="0" y="55"/>
                  </a:lnTo>
                  <a:lnTo>
                    <a:pt x="10" y="0"/>
                  </a:lnTo>
                  <a:lnTo>
                    <a:pt x="80" y="15"/>
                  </a:lnTo>
                  <a:lnTo>
                    <a:pt x="7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3"/>
            <p:cNvSpPr/>
            <p:nvPr userDrawn="1"/>
          </p:nvSpPr>
          <p:spPr bwMode="auto">
            <a:xfrm>
              <a:off x="4536281" y="2420938"/>
              <a:ext cx="138113" cy="46038"/>
            </a:xfrm>
            <a:custGeom>
              <a:avLst/>
              <a:gdLst>
                <a:gd name="T0" fmla="*/ 85 w 87"/>
                <a:gd name="T1" fmla="*/ 29 h 29"/>
                <a:gd name="T2" fmla="*/ 0 w 87"/>
                <a:gd name="T3" fmla="*/ 12 h 29"/>
                <a:gd name="T4" fmla="*/ 3 w 87"/>
                <a:gd name="T5" fmla="*/ 0 h 29"/>
                <a:gd name="T6" fmla="*/ 87 w 87"/>
                <a:gd name="T7" fmla="*/ 17 h 29"/>
                <a:gd name="T8" fmla="*/ 85 w 8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9">
                  <a:moveTo>
                    <a:pt x="85" y="29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87" y="17"/>
                  </a:lnTo>
                  <a:lnTo>
                    <a:pt x="85" y="29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4"/>
            <p:cNvSpPr/>
            <p:nvPr userDrawn="1"/>
          </p:nvSpPr>
          <p:spPr bwMode="auto">
            <a:xfrm>
              <a:off x="4545806" y="2292350"/>
              <a:ext cx="158750" cy="71438"/>
            </a:xfrm>
            <a:custGeom>
              <a:avLst/>
              <a:gdLst>
                <a:gd name="T0" fmla="*/ 57 w 100"/>
                <a:gd name="T1" fmla="*/ 0 h 45"/>
                <a:gd name="T2" fmla="*/ 0 w 100"/>
                <a:gd name="T3" fmla="*/ 26 h 45"/>
                <a:gd name="T4" fmla="*/ 100 w 100"/>
                <a:gd name="T5" fmla="*/ 45 h 45"/>
                <a:gd name="T6" fmla="*/ 57 w 100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5">
                  <a:moveTo>
                    <a:pt x="57" y="0"/>
                  </a:moveTo>
                  <a:lnTo>
                    <a:pt x="0" y="26"/>
                  </a:lnTo>
                  <a:lnTo>
                    <a:pt x="100" y="4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85"/>
            <p:cNvSpPr/>
            <p:nvPr userDrawn="1"/>
          </p:nvSpPr>
          <p:spPr bwMode="auto">
            <a:xfrm>
              <a:off x="4575968" y="2349500"/>
              <a:ext cx="30163" cy="30163"/>
            </a:xfrm>
            <a:custGeom>
              <a:avLst/>
              <a:gdLst>
                <a:gd name="T0" fmla="*/ 16 w 19"/>
                <a:gd name="T1" fmla="*/ 19 h 19"/>
                <a:gd name="T2" fmla="*/ 0 w 19"/>
                <a:gd name="T3" fmla="*/ 16 h 19"/>
                <a:gd name="T4" fmla="*/ 4 w 19"/>
                <a:gd name="T5" fmla="*/ 0 h 19"/>
                <a:gd name="T6" fmla="*/ 19 w 19"/>
                <a:gd name="T7" fmla="*/ 4 h 19"/>
                <a:gd name="T8" fmla="*/ 16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6" y="19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9" y="4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86"/>
            <p:cNvSpPr/>
            <p:nvPr userDrawn="1"/>
          </p:nvSpPr>
          <p:spPr bwMode="auto">
            <a:xfrm>
              <a:off x="4582318" y="2352675"/>
              <a:ext cx="20638" cy="11113"/>
            </a:xfrm>
            <a:custGeom>
              <a:avLst/>
              <a:gdLst>
                <a:gd name="T0" fmla="*/ 12 w 13"/>
                <a:gd name="T1" fmla="*/ 7 h 7"/>
                <a:gd name="T2" fmla="*/ 0 w 13"/>
                <a:gd name="T3" fmla="*/ 5 h 7"/>
                <a:gd name="T4" fmla="*/ 0 w 13"/>
                <a:gd name="T5" fmla="*/ 0 h 7"/>
                <a:gd name="T6" fmla="*/ 13 w 13"/>
                <a:gd name="T7" fmla="*/ 2 h 7"/>
                <a:gd name="T8" fmla="*/ 12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2" y="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87"/>
            <p:cNvSpPr/>
            <p:nvPr userDrawn="1"/>
          </p:nvSpPr>
          <p:spPr bwMode="auto">
            <a:xfrm>
              <a:off x="4579143" y="2360613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0 w 7"/>
                <a:gd name="T3" fmla="*/ 9 h 9"/>
                <a:gd name="T4" fmla="*/ 0 w 7"/>
                <a:gd name="T5" fmla="*/ 0 h 9"/>
                <a:gd name="T6" fmla="*/ 7 w 7"/>
                <a:gd name="T7" fmla="*/ 2 h 9"/>
                <a:gd name="T8" fmla="*/ 5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88"/>
            <p:cNvSpPr/>
            <p:nvPr userDrawn="1"/>
          </p:nvSpPr>
          <p:spPr bwMode="auto">
            <a:xfrm>
              <a:off x="4590256" y="2363788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0 w 7"/>
                <a:gd name="T3" fmla="*/ 7 h 9"/>
                <a:gd name="T4" fmla="*/ 2 w 7"/>
                <a:gd name="T5" fmla="*/ 0 h 9"/>
                <a:gd name="T6" fmla="*/ 7 w 7"/>
                <a:gd name="T7" fmla="*/ 0 h 9"/>
                <a:gd name="T8" fmla="*/ 5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7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89"/>
            <p:cNvSpPr/>
            <p:nvPr userDrawn="1"/>
          </p:nvSpPr>
          <p:spPr bwMode="auto">
            <a:xfrm>
              <a:off x="4568031" y="2387600"/>
              <a:ext cx="30163" cy="30163"/>
            </a:xfrm>
            <a:custGeom>
              <a:avLst/>
              <a:gdLst>
                <a:gd name="T0" fmla="*/ 16 w 19"/>
                <a:gd name="T1" fmla="*/ 19 h 19"/>
                <a:gd name="T2" fmla="*/ 0 w 19"/>
                <a:gd name="T3" fmla="*/ 16 h 19"/>
                <a:gd name="T4" fmla="*/ 4 w 19"/>
                <a:gd name="T5" fmla="*/ 0 h 19"/>
                <a:gd name="T6" fmla="*/ 19 w 19"/>
                <a:gd name="T7" fmla="*/ 4 h 19"/>
                <a:gd name="T8" fmla="*/ 16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6" y="19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9" y="4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90"/>
            <p:cNvSpPr/>
            <p:nvPr userDrawn="1"/>
          </p:nvSpPr>
          <p:spPr bwMode="auto">
            <a:xfrm>
              <a:off x="4574381" y="2390775"/>
              <a:ext cx="20638" cy="11113"/>
            </a:xfrm>
            <a:custGeom>
              <a:avLst/>
              <a:gdLst>
                <a:gd name="T0" fmla="*/ 13 w 13"/>
                <a:gd name="T1" fmla="*/ 7 h 7"/>
                <a:gd name="T2" fmla="*/ 0 w 13"/>
                <a:gd name="T3" fmla="*/ 4 h 7"/>
                <a:gd name="T4" fmla="*/ 0 w 13"/>
                <a:gd name="T5" fmla="*/ 0 h 7"/>
                <a:gd name="T6" fmla="*/ 13 w 13"/>
                <a:gd name="T7" fmla="*/ 2 h 7"/>
                <a:gd name="T8" fmla="*/ 13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3" y="2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1"/>
            <p:cNvSpPr/>
            <p:nvPr userDrawn="1"/>
          </p:nvSpPr>
          <p:spPr bwMode="auto">
            <a:xfrm>
              <a:off x="4571206" y="2398713"/>
              <a:ext cx="11113" cy="14288"/>
            </a:xfrm>
            <a:custGeom>
              <a:avLst/>
              <a:gdLst>
                <a:gd name="T0" fmla="*/ 5 w 7"/>
                <a:gd name="T1" fmla="*/ 9 h 9"/>
                <a:gd name="T2" fmla="*/ 0 w 7"/>
                <a:gd name="T3" fmla="*/ 9 h 9"/>
                <a:gd name="T4" fmla="*/ 2 w 7"/>
                <a:gd name="T5" fmla="*/ 0 h 9"/>
                <a:gd name="T6" fmla="*/ 7 w 7"/>
                <a:gd name="T7" fmla="*/ 0 h 9"/>
                <a:gd name="T8" fmla="*/ 5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7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2"/>
            <p:cNvSpPr/>
            <p:nvPr userDrawn="1"/>
          </p:nvSpPr>
          <p:spPr bwMode="auto">
            <a:xfrm>
              <a:off x="4582318" y="2401888"/>
              <a:ext cx="12700" cy="14288"/>
            </a:xfrm>
            <a:custGeom>
              <a:avLst/>
              <a:gdLst>
                <a:gd name="T0" fmla="*/ 7 w 8"/>
                <a:gd name="T1" fmla="*/ 9 h 9"/>
                <a:gd name="T2" fmla="*/ 0 w 8"/>
                <a:gd name="T3" fmla="*/ 7 h 9"/>
                <a:gd name="T4" fmla="*/ 1 w 8"/>
                <a:gd name="T5" fmla="*/ 0 h 9"/>
                <a:gd name="T6" fmla="*/ 8 w 8"/>
                <a:gd name="T7" fmla="*/ 0 h 9"/>
                <a:gd name="T8" fmla="*/ 7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0" y="7"/>
                  </a:lnTo>
                  <a:lnTo>
                    <a:pt x="1" y="0"/>
                  </a:lnTo>
                  <a:lnTo>
                    <a:pt x="8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3"/>
            <p:cNvSpPr/>
            <p:nvPr userDrawn="1"/>
          </p:nvSpPr>
          <p:spPr bwMode="auto">
            <a:xfrm>
              <a:off x="4633118" y="2360613"/>
              <a:ext cx="30163" cy="30163"/>
            </a:xfrm>
            <a:custGeom>
              <a:avLst/>
              <a:gdLst>
                <a:gd name="T0" fmla="*/ 17 w 19"/>
                <a:gd name="T1" fmla="*/ 19 h 19"/>
                <a:gd name="T2" fmla="*/ 0 w 19"/>
                <a:gd name="T3" fmla="*/ 17 h 19"/>
                <a:gd name="T4" fmla="*/ 4 w 19"/>
                <a:gd name="T5" fmla="*/ 0 h 19"/>
                <a:gd name="T6" fmla="*/ 19 w 19"/>
                <a:gd name="T7" fmla="*/ 4 h 19"/>
                <a:gd name="T8" fmla="*/ 17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lnTo>
                    <a:pt x="0" y="17"/>
                  </a:lnTo>
                  <a:lnTo>
                    <a:pt x="4" y="0"/>
                  </a:lnTo>
                  <a:lnTo>
                    <a:pt x="19" y="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4"/>
            <p:cNvSpPr/>
            <p:nvPr userDrawn="1"/>
          </p:nvSpPr>
          <p:spPr bwMode="auto">
            <a:xfrm>
              <a:off x="4639468" y="2363788"/>
              <a:ext cx="23813" cy="11113"/>
            </a:xfrm>
            <a:custGeom>
              <a:avLst/>
              <a:gdLst>
                <a:gd name="T0" fmla="*/ 13 w 15"/>
                <a:gd name="T1" fmla="*/ 7 h 7"/>
                <a:gd name="T2" fmla="*/ 0 w 15"/>
                <a:gd name="T3" fmla="*/ 5 h 7"/>
                <a:gd name="T4" fmla="*/ 1 w 15"/>
                <a:gd name="T5" fmla="*/ 0 h 7"/>
                <a:gd name="T6" fmla="*/ 15 w 15"/>
                <a:gd name="T7" fmla="*/ 3 h 7"/>
                <a:gd name="T8" fmla="*/ 13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15" y="3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95"/>
            <p:cNvSpPr/>
            <p:nvPr userDrawn="1"/>
          </p:nvSpPr>
          <p:spPr bwMode="auto">
            <a:xfrm>
              <a:off x="4636293" y="2371725"/>
              <a:ext cx="14288" cy="15875"/>
            </a:xfrm>
            <a:custGeom>
              <a:avLst/>
              <a:gdLst>
                <a:gd name="T0" fmla="*/ 7 w 9"/>
                <a:gd name="T1" fmla="*/ 10 h 10"/>
                <a:gd name="T2" fmla="*/ 0 w 9"/>
                <a:gd name="T3" fmla="*/ 9 h 10"/>
                <a:gd name="T4" fmla="*/ 2 w 9"/>
                <a:gd name="T5" fmla="*/ 0 h 10"/>
                <a:gd name="T6" fmla="*/ 9 w 9"/>
                <a:gd name="T7" fmla="*/ 2 h 10"/>
                <a:gd name="T8" fmla="*/ 7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10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9" y="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96"/>
            <p:cNvSpPr/>
            <p:nvPr userDrawn="1"/>
          </p:nvSpPr>
          <p:spPr bwMode="auto">
            <a:xfrm>
              <a:off x="4647406" y="2374900"/>
              <a:ext cx="12700" cy="15875"/>
            </a:xfrm>
            <a:custGeom>
              <a:avLst/>
              <a:gdLst>
                <a:gd name="T0" fmla="*/ 7 w 8"/>
                <a:gd name="T1" fmla="*/ 10 h 10"/>
                <a:gd name="T2" fmla="*/ 0 w 8"/>
                <a:gd name="T3" fmla="*/ 8 h 10"/>
                <a:gd name="T4" fmla="*/ 2 w 8"/>
                <a:gd name="T5" fmla="*/ 0 h 10"/>
                <a:gd name="T6" fmla="*/ 8 w 8"/>
                <a:gd name="T7" fmla="*/ 2 h 10"/>
                <a:gd name="T8" fmla="*/ 7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8" y="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97"/>
            <p:cNvSpPr/>
            <p:nvPr userDrawn="1"/>
          </p:nvSpPr>
          <p:spPr bwMode="auto">
            <a:xfrm>
              <a:off x="4620418" y="2401888"/>
              <a:ext cx="31750" cy="41275"/>
            </a:xfrm>
            <a:custGeom>
              <a:avLst/>
              <a:gdLst>
                <a:gd name="T0" fmla="*/ 20 w 20"/>
                <a:gd name="T1" fmla="*/ 3 h 26"/>
                <a:gd name="T2" fmla="*/ 5 w 20"/>
                <a:gd name="T3" fmla="*/ 0 h 26"/>
                <a:gd name="T4" fmla="*/ 0 w 20"/>
                <a:gd name="T5" fmla="*/ 22 h 26"/>
                <a:gd name="T6" fmla="*/ 15 w 20"/>
                <a:gd name="T7" fmla="*/ 26 h 26"/>
                <a:gd name="T8" fmla="*/ 20 w 20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20" y="3"/>
                  </a:moveTo>
                  <a:lnTo>
                    <a:pt x="5" y="0"/>
                  </a:lnTo>
                  <a:lnTo>
                    <a:pt x="0" y="22"/>
                  </a:lnTo>
                  <a:lnTo>
                    <a:pt x="15" y="26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8"/>
            <p:cNvSpPr/>
            <p:nvPr userDrawn="1"/>
          </p:nvSpPr>
          <p:spPr bwMode="auto">
            <a:xfrm>
              <a:off x="4201318" y="2382838"/>
              <a:ext cx="155575" cy="149225"/>
            </a:xfrm>
            <a:custGeom>
              <a:avLst/>
              <a:gdLst>
                <a:gd name="T0" fmla="*/ 98 w 98"/>
                <a:gd name="T1" fmla="*/ 50 h 94"/>
                <a:gd name="T2" fmla="*/ 34 w 98"/>
                <a:gd name="T3" fmla="*/ 94 h 94"/>
                <a:gd name="T4" fmla="*/ 0 w 98"/>
                <a:gd name="T5" fmla="*/ 44 h 94"/>
                <a:gd name="T6" fmla="*/ 63 w 98"/>
                <a:gd name="T7" fmla="*/ 0 h 94"/>
                <a:gd name="T8" fmla="*/ 98 w 98"/>
                <a:gd name="T9" fmla="*/ 5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4">
                  <a:moveTo>
                    <a:pt x="98" y="50"/>
                  </a:moveTo>
                  <a:lnTo>
                    <a:pt x="34" y="94"/>
                  </a:lnTo>
                  <a:lnTo>
                    <a:pt x="0" y="44"/>
                  </a:lnTo>
                  <a:lnTo>
                    <a:pt x="63" y="0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99"/>
            <p:cNvSpPr/>
            <p:nvPr userDrawn="1"/>
          </p:nvSpPr>
          <p:spPr bwMode="auto">
            <a:xfrm>
              <a:off x="4244181" y="2452688"/>
              <a:ext cx="136525" cy="104775"/>
            </a:xfrm>
            <a:custGeom>
              <a:avLst/>
              <a:gdLst>
                <a:gd name="T0" fmla="*/ 86 w 86"/>
                <a:gd name="T1" fmla="*/ 12 h 66"/>
                <a:gd name="T2" fmla="*/ 9 w 86"/>
                <a:gd name="T3" fmla="*/ 66 h 66"/>
                <a:gd name="T4" fmla="*/ 0 w 86"/>
                <a:gd name="T5" fmla="*/ 55 h 66"/>
                <a:gd name="T6" fmla="*/ 77 w 86"/>
                <a:gd name="T7" fmla="*/ 0 h 66"/>
                <a:gd name="T8" fmla="*/ 86 w 8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6">
                  <a:moveTo>
                    <a:pt x="86" y="12"/>
                  </a:moveTo>
                  <a:lnTo>
                    <a:pt x="9" y="66"/>
                  </a:lnTo>
                  <a:lnTo>
                    <a:pt x="0" y="55"/>
                  </a:lnTo>
                  <a:lnTo>
                    <a:pt x="77" y="0"/>
                  </a:lnTo>
                  <a:lnTo>
                    <a:pt x="86" y="12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00"/>
            <p:cNvSpPr/>
            <p:nvPr userDrawn="1"/>
          </p:nvSpPr>
          <p:spPr bwMode="auto">
            <a:xfrm>
              <a:off x="4182268" y="2368550"/>
              <a:ext cx="141288" cy="98425"/>
            </a:xfrm>
            <a:custGeom>
              <a:avLst/>
              <a:gdLst>
                <a:gd name="T0" fmla="*/ 22 w 89"/>
                <a:gd name="T1" fmla="*/ 0 h 62"/>
                <a:gd name="T2" fmla="*/ 0 w 89"/>
                <a:gd name="T3" fmla="*/ 62 h 62"/>
                <a:gd name="T4" fmla="*/ 89 w 89"/>
                <a:gd name="T5" fmla="*/ 0 h 62"/>
                <a:gd name="T6" fmla="*/ 22 w 89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2">
                  <a:moveTo>
                    <a:pt x="22" y="0"/>
                  </a:moveTo>
                  <a:lnTo>
                    <a:pt x="0" y="62"/>
                  </a:lnTo>
                  <a:lnTo>
                    <a:pt x="8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E6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1"/>
            <p:cNvSpPr/>
            <p:nvPr userDrawn="1"/>
          </p:nvSpPr>
          <p:spPr bwMode="auto">
            <a:xfrm>
              <a:off x="4247356" y="2424113"/>
              <a:ext cx="65088" cy="66675"/>
            </a:xfrm>
            <a:custGeom>
              <a:avLst/>
              <a:gdLst>
                <a:gd name="T0" fmla="*/ 41 w 41"/>
                <a:gd name="T1" fmla="*/ 25 h 42"/>
                <a:gd name="T2" fmla="*/ 17 w 41"/>
                <a:gd name="T3" fmla="*/ 42 h 42"/>
                <a:gd name="T4" fmla="*/ 0 w 41"/>
                <a:gd name="T5" fmla="*/ 17 h 42"/>
                <a:gd name="T6" fmla="*/ 24 w 41"/>
                <a:gd name="T7" fmla="*/ 0 h 42"/>
                <a:gd name="T8" fmla="*/ 41 w 41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41" y="25"/>
                  </a:moveTo>
                  <a:lnTo>
                    <a:pt x="17" y="42"/>
                  </a:lnTo>
                  <a:lnTo>
                    <a:pt x="0" y="17"/>
                  </a:lnTo>
                  <a:lnTo>
                    <a:pt x="24" y="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02"/>
            <p:cNvSpPr/>
            <p:nvPr userDrawn="1"/>
          </p:nvSpPr>
          <p:spPr bwMode="auto">
            <a:xfrm>
              <a:off x="4252118" y="2428875"/>
              <a:ext cx="38100" cy="34925"/>
            </a:xfrm>
            <a:custGeom>
              <a:avLst/>
              <a:gdLst>
                <a:gd name="T0" fmla="*/ 24 w 24"/>
                <a:gd name="T1" fmla="*/ 7 h 22"/>
                <a:gd name="T2" fmla="*/ 4 w 24"/>
                <a:gd name="T3" fmla="*/ 22 h 22"/>
                <a:gd name="T4" fmla="*/ 0 w 24"/>
                <a:gd name="T5" fmla="*/ 15 h 22"/>
                <a:gd name="T6" fmla="*/ 21 w 24"/>
                <a:gd name="T7" fmla="*/ 0 h 22"/>
                <a:gd name="T8" fmla="*/ 24 w 24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24" y="7"/>
                  </a:moveTo>
                  <a:lnTo>
                    <a:pt x="4" y="22"/>
                  </a:lnTo>
                  <a:lnTo>
                    <a:pt x="0" y="15"/>
                  </a:lnTo>
                  <a:lnTo>
                    <a:pt x="21" y="0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3"/>
            <p:cNvSpPr/>
            <p:nvPr userDrawn="1"/>
          </p:nvSpPr>
          <p:spPr bwMode="auto">
            <a:xfrm>
              <a:off x="4261643" y="2452688"/>
              <a:ext cx="28575" cy="33338"/>
            </a:xfrm>
            <a:custGeom>
              <a:avLst/>
              <a:gdLst>
                <a:gd name="T0" fmla="*/ 18 w 18"/>
                <a:gd name="T1" fmla="*/ 14 h 21"/>
                <a:gd name="T2" fmla="*/ 8 w 18"/>
                <a:gd name="T3" fmla="*/ 21 h 21"/>
                <a:gd name="T4" fmla="*/ 0 w 18"/>
                <a:gd name="T5" fmla="*/ 7 h 21"/>
                <a:gd name="T6" fmla="*/ 8 w 18"/>
                <a:gd name="T7" fmla="*/ 0 h 21"/>
                <a:gd name="T8" fmla="*/ 18 w 18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14"/>
                  </a:moveTo>
                  <a:lnTo>
                    <a:pt x="8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4"/>
            <p:cNvSpPr/>
            <p:nvPr userDrawn="1"/>
          </p:nvSpPr>
          <p:spPr bwMode="auto">
            <a:xfrm>
              <a:off x="4277518" y="2443163"/>
              <a:ext cx="30163" cy="28575"/>
            </a:xfrm>
            <a:custGeom>
              <a:avLst/>
              <a:gdLst>
                <a:gd name="T0" fmla="*/ 19 w 19"/>
                <a:gd name="T1" fmla="*/ 12 h 18"/>
                <a:gd name="T2" fmla="*/ 8 w 19"/>
                <a:gd name="T3" fmla="*/ 18 h 18"/>
                <a:gd name="T4" fmla="*/ 0 w 19"/>
                <a:gd name="T5" fmla="*/ 6 h 18"/>
                <a:gd name="T6" fmla="*/ 10 w 19"/>
                <a:gd name="T7" fmla="*/ 0 h 18"/>
                <a:gd name="T8" fmla="*/ 19 w 19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9" y="12"/>
                  </a:moveTo>
                  <a:lnTo>
                    <a:pt x="8" y="1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05"/>
            <p:cNvSpPr/>
            <p:nvPr userDrawn="1"/>
          </p:nvSpPr>
          <p:spPr bwMode="auto">
            <a:xfrm>
              <a:off x="4418806" y="1887538"/>
              <a:ext cx="304800" cy="261938"/>
            </a:xfrm>
            <a:custGeom>
              <a:avLst/>
              <a:gdLst>
                <a:gd name="T0" fmla="*/ 192 w 192"/>
                <a:gd name="T1" fmla="*/ 125 h 165"/>
                <a:gd name="T2" fmla="*/ 31 w 192"/>
                <a:gd name="T3" fmla="*/ 165 h 165"/>
                <a:gd name="T4" fmla="*/ 0 w 192"/>
                <a:gd name="T5" fmla="*/ 40 h 165"/>
                <a:gd name="T6" fmla="*/ 161 w 192"/>
                <a:gd name="T7" fmla="*/ 0 h 165"/>
                <a:gd name="T8" fmla="*/ 192 w 192"/>
                <a:gd name="T9" fmla="*/ 12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5">
                  <a:moveTo>
                    <a:pt x="192" y="125"/>
                  </a:moveTo>
                  <a:lnTo>
                    <a:pt x="31" y="165"/>
                  </a:lnTo>
                  <a:lnTo>
                    <a:pt x="0" y="40"/>
                  </a:lnTo>
                  <a:lnTo>
                    <a:pt x="161" y="0"/>
                  </a:lnTo>
                  <a:lnTo>
                    <a:pt x="192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06"/>
            <p:cNvSpPr/>
            <p:nvPr userDrawn="1"/>
          </p:nvSpPr>
          <p:spPr bwMode="auto">
            <a:xfrm>
              <a:off x="4441031" y="2081213"/>
              <a:ext cx="320675" cy="119063"/>
            </a:xfrm>
            <a:custGeom>
              <a:avLst/>
              <a:gdLst>
                <a:gd name="T0" fmla="*/ 202 w 202"/>
                <a:gd name="T1" fmla="*/ 27 h 75"/>
                <a:gd name="T2" fmla="*/ 7 w 202"/>
                <a:gd name="T3" fmla="*/ 75 h 75"/>
                <a:gd name="T4" fmla="*/ 0 w 202"/>
                <a:gd name="T5" fmla="*/ 48 h 75"/>
                <a:gd name="T6" fmla="*/ 197 w 202"/>
                <a:gd name="T7" fmla="*/ 0 h 75"/>
                <a:gd name="T8" fmla="*/ 202 w 202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75">
                  <a:moveTo>
                    <a:pt x="202" y="27"/>
                  </a:moveTo>
                  <a:lnTo>
                    <a:pt x="7" y="75"/>
                  </a:lnTo>
                  <a:lnTo>
                    <a:pt x="0" y="48"/>
                  </a:lnTo>
                  <a:lnTo>
                    <a:pt x="197" y="0"/>
                  </a:lnTo>
                  <a:lnTo>
                    <a:pt x="202" y="27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07"/>
            <p:cNvSpPr/>
            <p:nvPr userDrawn="1"/>
          </p:nvSpPr>
          <p:spPr bwMode="auto">
            <a:xfrm>
              <a:off x="4364831" y="1790700"/>
              <a:ext cx="363538" cy="173038"/>
            </a:xfrm>
            <a:custGeom>
              <a:avLst/>
              <a:gdLst>
                <a:gd name="T0" fmla="*/ 96 w 229"/>
                <a:gd name="T1" fmla="*/ 0 h 109"/>
                <a:gd name="T2" fmla="*/ 0 w 229"/>
                <a:gd name="T3" fmla="*/ 109 h 109"/>
                <a:gd name="T4" fmla="*/ 229 w 229"/>
                <a:gd name="T5" fmla="*/ 53 h 109"/>
                <a:gd name="T6" fmla="*/ 96 w 229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109">
                  <a:moveTo>
                    <a:pt x="96" y="0"/>
                  </a:moveTo>
                  <a:lnTo>
                    <a:pt x="0" y="109"/>
                  </a:lnTo>
                  <a:lnTo>
                    <a:pt x="229" y="5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08"/>
            <p:cNvSpPr/>
            <p:nvPr userDrawn="1"/>
          </p:nvSpPr>
          <p:spPr bwMode="auto">
            <a:xfrm>
              <a:off x="4509293" y="1955800"/>
              <a:ext cx="123825" cy="125413"/>
            </a:xfrm>
            <a:custGeom>
              <a:avLst/>
              <a:gdLst>
                <a:gd name="T0" fmla="*/ 78 w 78"/>
                <a:gd name="T1" fmla="*/ 63 h 79"/>
                <a:gd name="T2" fmla="*/ 15 w 78"/>
                <a:gd name="T3" fmla="*/ 79 h 79"/>
                <a:gd name="T4" fmla="*/ 0 w 78"/>
                <a:gd name="T5" fmla="*/ 15 h 79"/>
                <a:gd name="T6" fmla="*/ 63 w 78"/>
                <a:gd name="T7" fmla="*/ 0 h 79"/>
                <a:gd name="T8" fmla="*/ 78 w 78"/>
                <a:gd name="T9" fmla="*/ 6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78" y="63"/>
                  </a:moveTo>
                  <a:lnTo>
                    <a:pt x="15" y="79"/>
                  </a:lnTo>
                  <a:lnTo>
                    <a:pt x="0" y="15"/>
                  </a:lnTo>
                  <a:lnTo>
                    <a:pt x="63" y="0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7D6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09"/>
            <p:cNvSpPr/>
            <p:nvPr userDrawn="1"/>
          </p:nvSpPr>
          <p:spPr bwMode="auto">
            <a:xfrm>
              <a:off x="4518818" y="1966913"/>
              <a:ext cx="90488" cy="49213"/>
            </a:xfrm>
            <a:custGeom>
              <a:avLst/>
              <a:gdLst>
                <a:gd name="T0" fmla="*/ 57 w 57"/>
                <a:gd name="T1" fmla="*/ 17 h 31"/>
                <a:gd name="T2" fmla="*/ 4 w 57"/>
                <a:gd name="T3" fmla="*/ 31 h 31"/>
                <a:gd name="T4" fmla="*/ 0 w 57"/>
                <a:gd name="T5" fmla="*/ 12 h 31"/>
                <a:gd name="T6" fmla="*/ 53 w 57"/>
                <a:gd name="T7" fmla="*/ 0 h 31"/>
                <a:gd name="T8" fmla="*/ 57 w 57"/>
                <a:gd name="T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1">
                  <a:moveTo>
                    <a:pt x="57" y="17"/>
                  </a:moveTo>
                  <a:lnTo>
                    <a:pt x="4" y="31"/>
                  </a:lnTo>
                  <a:lnTo>
                    <a:pt x="0" y="12"/>
                  </a:lnTo>
                  <a:lnTo>
                    <a:pt x="53" y="0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10"/>
            <p:cNvSpPr/>
            <p:nvPr userDrawn="1"/>
          </p:nvSpPr>
          <p:spPr bwMode="auto">
            <a:xfrm>
              <a:off x="4528343" y="2009775"/>
              <a:ext cx="50800" cy="60325"/>
            </a:xfrm>
            <a:custGeom>
              <a:avLst/>
              <a:gdLst>
                <a:gd name="T0" fmla="*/ 32 w 32"/>
                <a:gd name="T1" fmla="*/ 33 h 38"/>
                <a:gd name="T2" fmla="*/ 6 w 32"/>
                <a:gd name="T3" fmla="*/ 38 h 38"/>
                <a:gd name="T4" fmla="*/ 0 w 32"/>
                <a:gd name="T5" fmla="*/ 5 h 38"/>
                <a:gd name="T6" fmla="*/ 23 w 32"/>
                <a:gd name="T7" fmla="*/ 0 h 38"/>
                <a:gd name="T8" fmla="*/ 32 w 32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33"/>
                  </a:moveTo>
                  <a:lnTo>
                    <a:pt x="6" y="38"/>
                  </a:lnTo>
                  <a:lnTo>
                    <a:pt x="0" y="5"/>
                  </a:lnTo>
                  <a:lnTo>
                    <a:pt x="23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11"/>
            <p:cNvSpPr/>
            <p:nvPr userDrawn="1"/>
          </p:nvSpPr>
          <p:spPr bwMode="auto">
            <a:xfrm>
              <a:off x="4571206" y="1998663"/>
              <a:ext cx="50800" cy="60325"/>
            </a:xfrm>
            <a:custGeom>
              <a:avLst/>
              <a:gdLst>
                <a:gd name="T0" fmla="*/ 32 w 32"/>
                <a:gd name="T1" fmla="*/ 33 h 38"/>
                <a:gd name="T2" fmla="*/ 8 w 32"/>
                <a:gd name="T3" fmla="*/ 38 h 38"/>
                <a:gd name="T4" fmla="*/ 0 w 32"/>
                <a:gd name="T5" fmla="*/ 6 h 38"/>
                <a:gd name="T6" fmla="*/ 26 w 32"/>
                <a:gd name="T7" fmla="*/ 0 h 38"/>
                <a:gd name="T8" fmla="*/ 32 w 32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33"/>
                  </a:moveTo>
                  <a:lnTo>
                    <a:pt x="8" y="38"/>
                  </a:lnTo>
                  <a:lnTo>
                    <a:pt x="0" y="6"/>
                  </a:lnTo>
                  <a:lnTo>
                    <a:pt x="26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77A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12"/>
            <p:cNvSpPr/>
            <p:nvPr userDrawn="1"/>
          </p:nvSpPr>
          <p:spPr bwMode="auto">
            <a:xfrm>
              <a:off x="7028656" y="1531938"/>
              <a:ext cx="304800" cy="304800"/>
            </a:xfrm>
            <a:custGeom>
              <a:avLst/>
              <a:gdLst>
                <a:gd name="T0" fmla="*/ 96 w 112"/>
                <a:gd name="T1" fmla="*/ 76 h 112"/>
                <a:gd name="T2" fmla="*/ 83 w 112"/>
                <a:gd name="T3" fmla="*/ 64 h 112"/>
                <a:gd name="T4" fmla="*/ 87 w 112"/>
                <a:gd name="T5" fmla="*/ 54 h 112"/>
                <a:gd name="T6" fmla="*/ 91 w 112"/>
                <a:gd name="T7" fmla="*/ 58 h 112"/>
                <a:gd name="T8" fmla="*/ 93 w 112"/>
                <a:gd name="T9" fmla="*/ 59 h 112"/>
                <a:gd name="T10" fmla="*/ 98 w 112"/>
                <a:gd name="T11" fmla="*/ 55 h 112"/>
                <a:gd name="T12" fmla="*/ 97 w 112"/>
                <a:gd name="T13" fmla="*/ 53 h 112"/>
                <a:gd name="T14" fmla="*/ 91 w 112"/>
                <a:gd name="T15" fmla="*/ 47 h 112"/>
                <a:gd name="T16" fmla="*/ 94 w 112"/>
                <a:gd name="T17" fmla="*/ 40 h 112"/>
                <a:gd name="T18" fmla="*/ 98 w 112"/>
                <a:gd name="T19" fmla="*/ 44 h 112"/>
                <a:gd name="T20" fmla="*/ 100 w 112"/>
                <a:gd name="T21" fmla="*/ 45 h 112"/>
                <a:gd name="T22" fmla="*/ 104 w 112"/>
                <a:gd name="T23" fmla="*/ 41 h 112"/>
                <a:gd name="T24" fmla="*/ 104 w 112"/>
                <a:gd name="T25" fmla="*/ 39 h 112"/>
                <a:gd name="T26" fmla="*/ 97 w 112"/>
                <a:gd name="T27" fmla="*/ 32 h 112"/>
                <a:gd name="T28" fmla="*/ 106 w 112"/>
                <a:gd name="T29" fmla="*/ 12 h 112"/>
                <a:gd name="T30" fmla="*/ 106 w 112"/>
                <a:gd name="T31" fmla="*/ 9 h 112"/>
                <a:gd name="T32" fmla="*/ 99 w 112"/>
                <a:gd name="T33" fmla="*/ 3 h 112"/>
                <a:gd name="T34" fmla="*/ 96 w 112"/>
                <a:gd name="T35" fmla="*/ 3 h 112"/>
                <a:gd name="T36" fmla="*/ 62 w 112"/>
                <a:gd name="T37" fmla="*/ 45 h 112"/>
                <a:gd name="T38" fmla="*/ 40 w 112"/>
                <a:gd name="T39" fmla="*/ 28 h 112"/>
                <a:gd name="T40" fmla="*/ 46 w 112"/>
                <a:gd name="T41" fmla="*/ 6 h 112"/>
                <a:gd name="T42" fmla="*/ 45 w 112"/>
                <a:gd name="T43" fmla="*/ 5 h 112"/>
                <a:gd name="T44" fmla="*/ 41 w 112"/>
                <a:gd name="T45" fmla="*/ 1 h 112"/>
                <a:gd name="T46" fmla="*/ 39 w 112"/>
                <a:gd name="T47" fmla="*/ 0 h 112"/>
                <a:gd name="T48" fmla="*/ 26 w 112"/>
                <a:gd name="T49" fmla="*/ 19 h 112"/>
                <a:gd name="T50" fmla="*/ 15 w 112"/>
                <a:gd name="T51" fmla="*/ 15 h 112"/>
                <a:gd name="T52" fmla="*/ 19 w 112"/>
                <a:gd name="T53" fmla="*/ 26 h 112"/>
                <a:gd name="T54" fmla="*/ 1 w 112"/>
                <a:gd name="T55" fmla="*/ 39 h 112"/>
                <a:gd name="T56" fmla="*/ 1 w 112"/>
                <a:gd name="T57" fmla="*/ 41 h 112"/>
                <a:gd name="T58" fmla="*/ 5 w 112"/>
                <a:gd name="T59" fmla="*/ 45 h 112"/>
                <a:gd name="T60" fmla="*/ 7 w 112"/>
                <a:gd name="T61" fmla="*/ 46 h 112"/>
                <a:gd name="T62" fmla="*/ 28 w 112"/>
                <a:gd name="T63" fmla="*/ 40 h 112"/>
                <a:gd name="T64" fmla="*/ 45 w 112"/>
                <a:gd name="T65" fmla="*/ 62 h 112"/>
                <a:gd name="T66" fmla="*/ 2 w 112"/>
                <a:gd name="T67" fmla="*/ 96 h 112"/>
                <a:gd name="T68" fmla="*/ 3 w 112"/>
                <a:gd name="T69" fmla="*/ 99 h 112"/>
                <a:gd name="T70" fmla="*/ 9 w 112"/>
                <a:gd name="T71" fmla="*/ 106 h 112"/>
                <a:gd name="T72" fmla="*/ 12 w 112"/>
                <a:gd name="T73" fmla="*/ 106 h 112"/>
                <a:gd name="T74" fmla="*/ 32 w 112"/>
                <a:gd name="T75" fmla="*/ 97 h 112"/>
                <a:gd name="T76" fmla="*/ 39 w 112"/>
                <a:gd name="T77" fmla="*/ 104 h 112"/>
                <a:gd name="T78" fmla="*/ 41 w 112"/>
                <a:gd name="T79" fmla="*/ 105 h 112"/>
                <a:gd name="T80" fmla="*/ 45 w 112"/>
                <a:gd name="T81" fmla="*/ 100 h 112"/>
                <a:gd name="T82" fmla="*/ 44 w 112"/>
                <a:gd name="T83" fmla="*/ 98 h 112"/>
                <a:gd name="T84" fmla="*/ 40 w 112"/>
                <a:gd name="T85" fmla="*/ 94 h 112"/>
                <a:gd name="T86" fmla="*/ 46 w 112"/>
                <a:gd name="T87" fmla="*/ 91 h 112"/>
                <a:gd name="T88" fmla="*/ 53 w 112"/>
                <a:gd name="T89" fmla="*/ 97 h 112"/>
                <a:gd name="T90" fmla="*/ 55 w 112"/>
                <a:gd name="T91" fmla="*/ 98 h 112"/>
                <a:gd name="T92" fmla="*/ 59 w 112"/>
                <a:gd name="T93" fmla="*/ 93 h 112"/>
                <a:gd name="T94" fmla="*/ 58 w 112"/>
                <a:gd name="T95" fmla="*/ 91 h 112"/>
                <a:gd name="T96" fmla="*/ 54 w 112"/>
                <a:gd name="T97" fmla="*/ 88 h 112"/>
                <a:gd name="T98" fmla="*/ 65 w 112"/>
                <a:gd name="T99" fmla="*/ 83 h 112"/>
                <a:gd name="T100" fmla="*/ 77 w 112"/>
                <a:gd name="T101" fmla="*/ 96 h 112"/>
                <a:gd name="T102" fmla="*/ 105 w 112"/>
                <a:gd name="T103" fmla="*/ 105 h 112"/>
                <a:gd name="T104" fmla="*/ 96 w 112"/>
                <a:gd name="T105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" h="112">
                  <a:moveTo>
                    <a:pt x="96" y="76"/>
                  </a:moveTo>
                  <a:cubicBezTo>
                    <a:pt x="91" y="72"/>
                    <a:pt x="87" y="68"/>
                    <a:pt x="83" y="6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9" y="56"/>
                    <a:pt x="90" y="57"/>
                    <a:pt x="91" y="58"/>
                  </a:cubicBezTo>
                  <a:cubicBezTo>
                    <a:pt x="92" y="59"/>
                    <a:pt x="93" y="59"/>
                    <a:pt x="93" y="59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8" y="54"/>
                    <a:pt x="98" y="53"/>
                    <a:pt x="97" y="53"/>
                  </a:cubicBezTo>
                  <a:cubicBezTo>
                    <a:pt x="96" y="51"/>
                    <a:pt x="93" y="49"/>
                    <a:pt x="91" y="47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7" y="43"/>
                    <a:pt x="98" y="44"/>
                  </a:cubicBezTo>
                  <a:cubicBezTo>
                    <a:pt x="99" y="45"/>
                    <a:pt x="100" y="45"/>
                    <a:pt x="100" y="4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5" y="40"/>
                    <a:pt x="105" y="39"/>
                    <a:pt x="104" y="39"/>
                  </a:cubicBezTo>
                  <a:cubicBezTo>
                    <a:pt x="102" y="37"/>
                    <a:pt x="100" y="34"/>
                    <a:pt x="97" y="3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0"/>
                    <a:pt x="106" y="9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8" y="2"/>
                    <a:pt x="97" y="2"/>
                    <a:pt x="96" y="3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53" y="37"/>
                    <a:pt x="46" y="32"/>
                    <a:pt x="40" y="28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5"/>
                    <a:pt x="45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0" y="0"/>
                    <a:pt x="39" y="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18" y="15"/>
                    <a:pt x="15" y="15"/>
                    <a:pt x="15" y="15"/>
                  </a:cubicBezTo>
                  <a:cubicBezTo>
                    <a:pt x="15" y="15"/>
                    <a:pt x="15" y="18"/>
                    <a:pt x="19" y="26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6"/>
                    <a:pt x="45" y="62"/>
                    <a:pt x="45" y="62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7"/>
                    <a:pt x="2" y="98"/>
                    <a:pt x="3" y="99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0" y="106"/>
                    <a:pt x="11" y="107"/>
                    <a:pt x="12" y="106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4" y="100"/>
                    <a:pt x="37" y="103"/>
                    <a:pt x="39" y="104"/>
                  </a:cubicBezTo>
                  <a:cubicBezTo>
                    <a:pt x="39" y="105"/>
                    <a:pt x="40" y="105"/>
                    <a:pt x="41" y="105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0"/>
                    <a:pt x="45" y="99"/>
                    <a:pt x="44" y="98"/>
                  </a:cubicBezTo>
                  <a:cubicBezTo>
                    <a:pt x="43" y="97"/>
                    <a:pt x="42" y="96"/>
                    <a:pt x="40" y="94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9" y="93"/>
                    <a:pt x="51" y="96"/>
                    <a:pt x="53" y="97"/>
                  </a:cubicBezTo>
                  <a:cubicBezTo>
                    <a:pt x="53" y="98"/>
                    <a:pt x="54" y="98"/>
                    <a:pt x="55" y="9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2"/>
                    <a:pt x="58" y="91"/>
                  </a:cubicBezTo>
                  <a:cubicBezTo>
                    <a:pt x="57" y="90"/>
                    <a:pt x="56" y="89"/>
                    <a:pt x="54" y="88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8" y="87"/>
                    <a:pt x="72" y="91"/>
                    <a:pt x="77" y="96"/>
                  </a:cubicBezTo>
                  <a:cubicBezTo>
                    <a:pt x="93" y="112"/>
                    <a:pt x="105" y="105"/>
                    <a:pt x="105" y="105"/>
                  </a:cubicBezTo>
                  <a:cubicBezTo>
                    <a:pt x="105" y="105"/>
                    <a:pt x="112" y="93"/>
                    <a:pt x="96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3"/>
            <p:cNvSpPr/>
            <p:nvPr userDrawn="1"/>
          </p:nvSpPr>
          <p:spPr bwMode="auto">
            <a:xfrm>
              <a:off x="7287418" y="1790700"/>
              <a:ext cx="30163" cy="26988"/>
            </a:xfrm>
            <a:custGeom>
              <a:avLst/>
              <a:gdLst>
                <a:gd name="T0" fmla="*/ 0 w 11"/>
                <a:gd name="T1" fmla="*/ 7 h 10"/>
                <a:gd name="T2" fmla="*/ 3 w 11"/>
                <a:gd name="T3" fmla="*/ 7 h 10"/>
                <a:gd name="T4" fmla="*/ 7 w 11"/>
                <a:gd name="T5" fmla="*/ 6 h 10"/>
                <a:gd name="T6" fmla="*/ 6 w 11"/>
                <a:gd name="T7" fmla="*/ 7 h 10"/>
                <a:gd name="T8" fmla="*/ 7 w 11"/>
                <a:gd name="T9" fmla="*/ 3 h 10"/>
                <a:gd name="T10" fmla="*/ 7 w 11"/>
                <a:gd name="T11" fmla="*/ 0 h 10"/>
                <a:gd name="T12" fmla="*/ 11 w 11"/>
                <a:gd name="T13" fmla="*/ 1 h 10"/>
                <a:gd name="T14" fmla="*/ 10 w 11"/>
                <a:gd name="T15" fmla="*/ 5 h 10"/>
                <a:gd name="T16" fmla="*/ 9 w 11"/>
                <a:gd name="T17" fmla="*/ 9 h 10"/>
                <a:gd name="T18" fmla="*/ 9 w 11"/>
                <a:gd name="T19" fmla="*/ 9 h 10"/>
                <a:gd name="T20" fmla="*/ 9 w 11"/>
                <a:gd name="T21" fmla="*/ 9 h 10"/>
                <a:gd name="T22" fmla="*/ 5 w 11"/>
                <a:gd name="T23" fmla="*/ 10 h 10"/>
                <a:gd name="T24" fmla="*/ 1 w 11"/>
                <a:gd name="T25" fmla="*/ 10 h 10"/>
                <a:gd name="T26" fmla="*/ 0 w 11"/>
                <a:gd name="T2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4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3"/>
                    <a:pt x="10" y="5"/>
                  </a:cubicBezTo>
                  <a:cubicBezTo>
                    <a:pt x="10" y="6"/>
                    <a:pt x="10" y="7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6" y="10"/>
                    <a:pt x="5" y="10"/>
                  </a:cubicBezTo>
                  <a:cubicBezTo>
                    <a:pt x="4" y="10"/>
                    <a:pt x="2" y="10"/>
                    <a:pt x="1" y="1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5B8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4"/>
            <p:cNvSpPr/>
            <p:nvPr userDrawn="1"/>
          </p:nvSpPr>
          <p:spPr bwMode="auto">
            <a:xfrm>
              <a:off x="5914231" y="2020888"/>
              <a:ext cx="388938" cy="354013"/>
            </a:xfrm>
            <a:custGeom>
              <a:avLst/>
              <a:gdLst>
                <a:gd name="T0" fmla="*/ 129 w 143"/>
                <a:gd name="T1" fmla="*/ 15 h 130"/>
                <a:gd name="T2" fmla="*/ 72 w 143"/>
                <a:gd name="T3" fmla="*/ 0 h 130"/>
                <a:gd name="T4" fmla="*/ 14 w 143"/>
                <a:gd name="T5" fmla="*/ 15 h 130"/>
                <a:gd name="T6" fmla="*/ 72 w 143"/>
                <a:gd name="T7" fmla="*/ 130 h 130"/>
                <a:gd name="T8" fmla="*/ 129 w 143"/>
                <a:gd name="T9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30">
                  <a:moveTo>
                    <a:pt x="129" y="15"/>
                  </a:moveTo>
                  <a:cubicBezTo>
                    <a:pt x="129" y="15"/>
                    <a:pt x="108" y="0"/>
                    <a:pt x="72" y="0"/>
                  </a:cubicBezTo>
                  <a:cubicBezTo>
                    <a:pt x="36" y="0"/>
                    <a:pt x="14" y="15"/>
                    <a:pt x="14" y="15"/>
                  </a:cubicBezTo>
                  <a:cubicBezTo>
                    <a:pt x="14" y="15"/>
                    <a:pt x="0" y="95"/>
                    <a:pt x="72" y="130"/>
                  </a:cubicBezTo>
                  <a:cubicBezTo>
                    <a:pt x="143" y="95"/>
                    <a:pt x="129" y="15"/>
                    <a:pt x="129" y="15"/>
                  </a:cubicBezTo>
                  <a:close/>
                </a:path>
              </a:pathLst>
            </a:custGeom>
            <a:solidFill>
              <a:srgbClr val="6A9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15"/>
            <p:cNvSpPr/>
            <p:nvPr userDrawn="1"/>
          </p:nvSpPr>
          <p:spPr bwMode="auto">
            <a:xfrm>
              <a:off x="5930106" y="2036763"/>
              <a:ext cx="357188" cy="322263"/>
            </a:xfrm>
            <a:custGeom>
              <a:avLst/>
              <a:gdLst>
                <a:gd name="T0" fmla="*/ 118 w 131"/>
                <a:gd name="T1" fmla="*/ 13 h 118"/>
                <a:gd name="T2" fmla="*/ 66 w 131"/>
                <a:gd name="T3" fmla="*/ 0 h 118"/>
                <a:gd name="T4" fmla="*/ 13 w 131"/>
                <a:gd name="T5" fmla="*/ 13 h 118"/>
                <a:gd name="T6" fmla="*/ 66 w 131"/>
                <a:gd name="T7" fmla="*/ 118 h 118"/>
                <a:gd name="T8" fmla="*/ 118 w 131"/>
                <a:gd name="T9" fmla="*/ 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18">
                  <a:moveTo>
                    <a:pt x="118" y="13"/>
                  </a:moveTo>
                  <a:cubicBezTo>
                    <a:pt x="118" y="13"/>
                    <a:pt x="99" y="0"/>
                    <a:pt x="66" y="0"/>
                  </a:cubicBezTo>
                  <a:cubicBezTo>
                    <a:pt x="33" y="0"/>
                    <a:pt x="13" y="13"/>
                    <a:pt x="13" y="13"/>
                  </a:cubicBezTo>
                  <a:cubicBezTo>
                    <a:pt x="13" y="13"/>
                    <a:pt x="0" y="87"/>
                    <a:pt x="66" y="118"/>
                  </a:cubicBezTo>
                  <a:cubicBezTo>
                    <a:pt x="131" y="87"/>
                    <a:pt x="118" y="13"/>
                    <a:pt x="11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16"/>
            <p:cNvSpPr/>
            <p:nvPr userDrawn="1"/>
          </p:nvSpPr>
          <p:spPr bwMode="auto">
            <a:xfrm>
              <a:off x="5947568" y="2047875"/>
              <a:ext cx="323850" cy="300038"/>
            </a:xfrm>
            <a:custGeom>
              <a:avLst/>
              <a:gdLst>
                <a:gd name="T0" fmla="*/ 108 w 119"/>
                <a:gd name="T1" fmla="*/ 13 h 110"/>
                <a:gd name="T2" fmla="*/ 60 w 119"/>
                <a:gd name="T3" fmla="*/ 0 h 110"/>
                <a:gd name="T4" fmla="*/ 12 w 119"/>
                <a:gd name="T5" fmla="*/ 13 h 110"/>
                <a:gd name="T6" fmla="*/ 60 w 119"/>
                <a:gd name="T7" fmla="*/ 110 h 110"/>
                <a:gd name="T8" fmla="*/ 108 w 119"/>
                <a:gd name="T9" fmla="*/ 1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0">
                  <a:moveTo>
                    <a:pt x="108" y="13"/>
                  </a:moveTo>
                  <a:cubicBezTo>
                    <a:pt x="108" y="13"/>
                    <a:pt x="90" y="0"/>
                    <a:pt x="60" y="0"/>
                  </a:cubicBezTo>
                  <a:cubicBezTo>
                    <a:pt x="29" y="0"/>
                    <a:pt x="12" y="13"/>
                    <a:pt x="12" y="13"/>
                  </a:cubicBezTo>
                  <a:cubicBezTo>
                    <a:pt x="12" y="13"/>
                    <a:pt x="0" y="81"/>
                    <a:pt x="60" y="110"/>
                  </a:cubicBezTo>
                  <a:cubicBezTo>
                    <a:pt x="119" y="81"/>
                    <a:pt x="108" y="13"/>
                    <a:pt x="108" y="13"/>
                  </a:cubicBezTo>
                  <a:close/>
                </a:path>
              </a:pathLst>
            </a:custGeom>
            <a:solidFill>
              <a:srgbClr val="567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17"/>
            <p:cNvSpPr/>
            <p:nvPr userDrawn="1"/>
          </p:nvSpPr>
          <p:spPr bwMode="auto">
            <a:xfrm>
              <a:off x="6039643" y="2132013"/>
              <a:ext cx="149225" cy="101600"/>
            </a:xfrm>
            <a:custGeom>
              <a:avLst/>
              <a:gdLst>
                <a:gd name="T0" fmla="*/ 23 w 55"/>
                <a:gd name="T1" fmla="*/ 37 h 37"/>
                <a:gd name="T2" fmla="*/ 20 w 55"/>
                <a:gd name="T3" fmla="*/ 35 h 37"/>
                <a:gd name="T4" fmla="*/ 2 w 55"/>
                <a:gd name="T5" fmla="*/ 17 h 37"/>
                <a:gd name="T6" fmla="*/ 2 w 55"/>
                <a:gd name="T7" fmla="*/ 11 h 37"/>
                <a:gd name="T8" fmla="*/ 8 w 55"/>
                <a:gd name="T9" fmla="*/ 11 h 37"/>
                <a:gd name="T10" fmla="*/ 23 w 55"/>
                <a:gd name="T11" fmla="*/ 25 h 37"/>
                <a:gd name="T12" fmla="*/ 47 w 55"/>
                <a:gd name="T13" fmla="*/ 2 h 37"/>
                <a:gd name="T14" fmla="*/ 53 w 55"/>
                <a:gd name="T15" fmla="*/ 2 h 37"/>
                <a:gd name="T16" fmla="*/ 53 w 55"/>
                <a:gd name="T17" fmla="*/ 8 h 37"/>
                <a:gd name="T18" fmla="*/ 26 w 55"/>
                <a:gd name="T19" fmla="*/ 35 h 37"/>
                <a:gd name="T20" fmla="*/ 23 w 55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7">
                  <a:moveTo>
                    <a:pt x="23" y="37"/>
                  </a:moveTo>
                  <a:cubicBezTo>
                    <a:pt x="22" y="37"/>
                    <a:pt x="21" y="36"/>
                    <a:pt x="20" y="3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5"/>
                    <a:pt x="0" y="13"/>
                    <a:pt x="2" y="11"/>
                  </a:cubicBezTo>
                  <a:cubicBezTo>
                    <a:pt x="4" y="9"/>
                    <a:pt x="7" y="9"/>
                    <a:pt x="8" y="11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0"/>
                    <a:pt x="52" y="0"/>
                    <a:pt x="53" y="2"/>
                  </a:cubicBezTo>
                  <a:cubicBezTo>
                    <a:pt x="55" y="4"/>
                    <a:pt x="55" y="7"/>
                    <a:pt x="53" y="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4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18"/>
            <p:cNvSpPr/>
            <p:nvPr userDrawn="1"/>
          </p:nvSpPr>
          <p:spPr bwMode="auto">
            <a:xfrm>
              <a:off x="7519193" y="3214688"/>
              <a:ext cx="484188" cy="508000"/>
            </a:xfrm>
            <a:custGeom>
              <a:avLst/>
              <a:gdLst>
                <a:gd name="T0" fmla="*/ 174 w 178"/>
                <a:gd name="T1" fmla="*/ 56 h 187"/>
                <a:gd name="T2" fmla="*/ 125 w 178"/>
                <a:gd name="T3" fmla="*/ 86 h 187"/>
                <a:gd name="T4" fmla="*/ 129 w 178"/>
                <a:gd name="T5" fmla="*/ 0 h 187"/>
                <a:gd name="T6" fmla="*/ 47 w 178"/>
                <a:gd name="T7" fmla="*/ 75 h 187"/>
                <a:gd name="T8" fmla="*/ 26 w 178"/>
                <a:gd name="T9" fmla="*/ 38 h 187"/>
                <a:gd name="T10" fmla="*/ 64 w 178"/>
                <a:gd name="T11" fmla="*/ 161 h 187"/>
                <a:gd name="T12" fmla="*/ 174 w 178"/>
                <a:gd name="T13" fmla="*/ 5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87">
                  <a:moveTo>
                    <a:pt x="174" y="56"/>
                  </a:moveTo>
                  <a:cubicBezTo>
                    <a:pt x="160" y="74"/>
                    <a:pt x="140" y="82"/>
                    <a:pt x="125" y="86"/>
                  </a:cubicBezTo>
                  <a:cubicBezTo>
                    <a:pt x="121" y="62"/>
                    <a:pt x="105" y="38"/>
                    <a:pt x="129" y="0"/>
                  </a:cubicBezTo>
                  <a:cubicBezTo>
                    <a:pt x="85" y="13"/>
                    <a:pt x="62" y="44"/>
                    <a:pt x="47" y="75"/>
                  </a:cubicBezTo>
                  <a:cubicBezTo>
                    <a:pt x="38" y="61"/>
                    <a:pt x="28" y="57"/>
                    <a:pt x="26" y="38"/>
                  </a:cubicBezTo>
                  <a:cubicBezTo>
                    <a:pt x="7" y="73"/>
                    <a:pt x="0" y="139"/>
                    <a:pt x="64" y="161"/>
                  </a:cubicBezTo>
                  <a:cubicBezTo>
                    <a:pt x="141" y="187"/>
                    <a:pt x="178" y="109"/>
                    <a:pt x="174" y="56"/>
                  </a:cubicBezTo>
                  <a:close/>
                </a:path>
              </a:pathLst>
            </a:custGeom>
            <a:solidFill>
              <a:srgbClr val="EB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19"/>
            <p:cNvSpPr/>
            <p:nvPr userDrawn="1"/>
          </p:nvSpPr>
          <p:spPr bwMode="auto">
            <a:xfrm>
              <a:off x="7554118" y="3290888"/>
              <a:ext cx="419100" cy="411163"/>
            </a:xfrm>
            <a:custGeom>
              <a:avLst/>
              <a:gdLst>
                <a:gd name="T0" fmla="*/ 152 w 154"/>
                <a:gd name="T1" fmla="*/ 50 h 151"/>
                <a:gd name="T2" fmla="*/ 100 w 154"/>
                <a:gd name="T3" fmla="*/ 72 h 151"/>
                <a:gd name="T4" fmla="*/ 86 w 154"/>
                <a:gd name="T5" fmla="*/ 0 h 151"/>
                <a:gd name="T6" fmla="*/ 40 w 154"/>
                <a:gd name="T7" fmla="*/ 69 h 151"/>
                <a:gd name="T8" fmla="*/ 12 w 154"/>
                <a:gd name="T9" fmla="*/ 39 h 151"/>
                <a:gd name="T10" fmla="*/ 52 w 154"/>
                <a:gd name="T11" fmla="*/ 128 h 151"/>
                <a:gd name="T12" fmla="*/ 152 w 154"/>
                <a:gd name="T13" fmla="*/ 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1">
                  <a:moveTo>
                    <a:pt x="152" y="50"/>
                  </a:moveTo>
                  <a:cubicBezTo>
                    <a:pt x="136" y="68"/>
                    <a:pt x="111" y="68"/>
                    <a:pt x="100" y="72"/>
                  </a:cubicBezTo>
                  <a:cubicBezTo>
                    <a:pt x="97" y="54"/>
                    <a:pt x="74" y="30"/>
                    <a:pt x="86" y="0"/>
                  </a:cubicBezTo>
                  <a:cubicBezTo>
                    <a:pt x="57" y="13"/>
                    <a:pt x="51" y="47"/>
                    <a:pt x="40" y="69"/>
                  </a:cubicBezTo>
                  <a:cubicBezTo>
                    <a:pt x="34" y="64"/>
                    <a:pt x="15" y="50"/>
                    <a:pt x="12" y="39"/>
                  </a:cubicBezTo>
                  <a:cubicBezTo>
                    <a:pt x="0" y="61"/>
                    <a:pt x="3" y="111"/>
                    <a:pt x="52" y="128"/>
                  </a:cubicBezTo>
                  <a:cubicBezTo>
                    <a:pt x="121" y="151"/>
                    <a:pt x="154" y="85"/>
                    <a:pt x="152" y="50"/>
                  </a:cubicBezTo>
                  <a:close/>
                </a:path>
              </a:pathLst>
            </a:custGeom>
            <a:solidFill>
              <a:srgbClr val="DC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20"/>
            <p:cNvSpPr/>
            <p:nvPr userDrawn="1"/>
          </p:nvSpPr>
          <p:spPr bwMode="auto">
            <a:xfrm>
              <a:off x="7576343" y="3375025"/>
              <a:ext cx="344488" cy="300038"/>
            </a:xfrm>
            <a:custGeom>
              <a:avLst/>
              <a:gdLst>
                <a:gd name="T0" fmla="*/ 127 w 127"/>
                <a:gd name="T1" fmla="*/ 44 h 110"/>
                <a:gd name="T2" fmla="*/ 79 w 127"/>
                <a:gd name="T3" fmla="*/ 56 h 110"/>
                <a:gd name="T4" fmla="*/ 62 w 127"/>
                <a:gd name="T5" fmla="*/ 0 h 110"/>
                <a:gd name="T6" fmla="*/ 34 w 127"/>
                <a:gd name="T7" fmla="*/ 50 h 110"/>
                <a:gd name="T8" fmla="*/ 8 w 127"/>
                <a:gd name="T9" fmla="*/ 28 h 110"/>
                <a:gd name="T10" fmla="*/ 47 w 127"/>
                <a:gd name="T11" fmla="*/ 93 h 110"/>
                <a:gd name="T12" fmla="*/ 127 w 127"/>
                <a:gd name="T13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0">
                  <a:moveTo>
                    <a:pt x="127" y="44"/>
                  </a:moveTo>
                  <a:cubicBezTo>
                    <a:pt x="120" y="53"/>
                    <a:pt x="86" y="54"/>
                    <a:pt x="79" y="56"/>
                  </a:cubicBezTo>
                  <a:cubicBezTo>
                    <a:pt x="77" y="44"/>
                    <a:pt x="55" y="21"/>
                    <a:pt x="62" y="0"/>
                  </a:cubicBezTo>
                  <a:cubicBezTo>
                    <a:pt x="45" y="14"/>
                    <a:pt x="41" y="34"/>
                    <a:pt x="34" y="50"/>
                  </a:cubicBezTo>
                  <a:cubicBezTo>
                    <a:pt x="29" y="46"/>
                    <a:pt x="12" y="38"/>
                    <a:pt x="8" y="28"/>
                  </a:cubicBezTo>
                  <a:cubicBezTo>
                    <a:pt x="0" y="44"/>
                    <a:pt x="7" y="79"/>
                    <a:pt x="47" y="93"/>
                  </a:cubicBezTo>
                  <a:cubicBezTo>
                    <a:pt x="95" y="110"/>
                    <a:pt x="123" y="71"/>
                    <a:pt x="127" y="44"/>
                  </a:cubicBezTo>
                  <a:close/>
                </a:path>
              </a:pathLst>
            </a:custGeom>
            <a:solidFill>
              <a:srgbClr val="F6D0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21"/>
            <p:cNvSpPr/>
            <p:nvPr userDrawn="1"/>
          </p:nvSpPr>
          <p:spPr bwMode="auto">
            <a:xfrm>
              <a:off x="7843043" y="3249613"/>
              <a:ext cx="115888" cy="179388"/>
            </a:xfrm>
            <a:custGeom>
              <a:avLst/>
              <a:gdLst>
                <a:gd name="T0" fmla="*/ 33 w 43"/>
                <a:gd name="T1" fmla="*/ 0 h 66"/>
                <a:gd name="T2" fmla="*/ 3 w 43"/>
                <a:gd name="T3" fmla="*/ 31 h 66"/>
                <a:gd name="T4" fmla="*/ 9 w 43"/>
                <a:gd name="T5" fmla="*/ 66 h 66"/>
                <a:gd name="T6" fmla="*/ 35 w 43"/>
                <a:gd name="T7" fmla="*/ 54 h 66"/>
                <a:gd name="T8" fmla="*/ 33 w 4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6">
                  <a:moveTo>
                    <a:pt x="33" y="0"/>
                  </a:moveTo>
                  <a:cubicBezTo>
                    <a:pt x="27" y="17"/>
                    <a:pt x="5" y="30"/>
                    <a:pt x="3" y="31"/>
                  </a:cubicBezTo>
                  <a:cubicBezTo>
                    <a:pt x="0" y="37"/>
                    <a:pt x="11" y="63"/>
                    <a:pt x="9" y="66"/>
                  </a:cubicBezTo>
                  <a:cubicBezTo>
                    <a:pt x="20" y="65"/>
                    <a:pt x="35" y="54"/>
                    <a:pt x="35" y="54"/>
                  </a:cubicBezTo>
                  <a:cubicBezTo>
                    <a:pt x="35" y="54"/>
                    <a:pt x="43" y="25"/>
                    <a:pt x="33" y="0"/>
                  </a:cubicBezTo>
                  <a:close/>
                </a:path>
              </a:pathLst>
            </a:custGeom>
            <a:solidFill>
              <a:srgbClr val="EB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22"/>
            <p:cNvSpPr/>
            <p:nvPr userDrawn="1"/>
          </p:nvSpPr>
          <p:spPr bwMode="auto">
            <a:xfrm>
              <a:off x="7858918" y="3279775"/>
              <a:ext cx="95250" cy="139700"/>
            </a:xfrm>
            <a:custGeom>
              <a:avLst/>
              <a:gdLst>
                <a:gd name="T0" fmla="*/ 27 w 35"/>
                <a:gd name="T1" fmla="*/ 0 h 51"/>
                <a:gd name="T2" fmla="*/ 2 w 35"/>
                <a:gd name="T3" fmla="*/ 24 h 51"/>
                <a:gd name="T4" fmla="*/ 7 w 35"/>
                <a:gd name="T5" fmla="*/ 51 h 51"/>
                <a:gd name="T6" fmla="*/ 27 w 35"/>
                <a:gd name="T7" fmla="*/ 41 h 51"/>
                <a:gd name="T8" fmla="*/ 27 w 3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1">
                  <a:moveTo>
                    <a:pt x="27" y="0"/>
                  </a:moveTo>
                  <a:cubicBezTo>
                    <a:pt x="23" y="12"/>
                    <a:pt x="4" y="23"/>
                    <a:pt x="2" y="24"/>
                  </a:cubicBezTo>
                  <a:cubicBezTo>
                    <a:pt x="0" y="28"/>
                    <a:pt x="8" y="48"/>
                    <a:pt x="7" y="51"/>
                  </a:cubicBezTo>
                  <a:cubicBezTo>
                    <a:pt x="15" y="50"/>
                    <a:pt x="27" y="41"/>
                    <a:pt x="27" y="41"/>
                  </a:cubicBezTo>
                  <a:cubicBezTo>
                    <a:pt x="27" y="41"/>
                    <a:pt x="35" y="19"/>
                    <a:pt x="27" y="0"/>
                  </a:cubicBezTo>
                  <a:close/>
                </a:path>
              </a:pathLst>
            </a:custGeom>
            <a:solidFill>
              <a:srgbClr val="DC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23"/>
            <p:cNvSpPr/>
            <p:nvPr userDrawn="1"/>
          </p:nvSpPr>
          <p:spPr bwMode="auto">
            <a:xfrm>
              <a:off x="7873206" y="3324225"/>
              <a:ext cx="65088" cy="85725"/>
            </a:xfrm>
            <a:custGeom>
              <a:avLst/>
              <a:gdLst>
                <a:gd name="T0" fmla="*/ 19 w 24"/>
                <a:gd name="T1" fmla="*/ 0 h 32"/>
                <a:gd name="T2" fmla="*/ 2 w 24"/>
                <a:gd name="T3" fmla="*/ 15 h 32"/>
                <a:gd name="T4" fmla="*/ 5 w 24"/>
                <a:gd name="T5" fmla="*/ 32 h 32"/>
                <a:gd name="T6" fmla="*/ 16 w 24"/>
                <a:gd name="T7" fmla="*/ 27 h 32"/>
                <a:gd name="T8" fmla="*/ 19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9" y="0"/>
                  </a:moveTo>
                  <a:cubicBezTo>
                    <a:pt x="16" y="8"/>
                    <a:pt x="3" y="15"/>
                    <a:pt x="2" y="15"/>
                  </a:cubicBezTo>
                  <a:cubicBezTo>
                    <a:pt x="0" y="18"/>
                    <a:pt x="5" y="30"/>
                    <a:pt x="5" y="32"/>
                  </a:cubicBezTo>
                  <a:cubicBezTo>
                    <a:pt x="10" y="32"/>
                    <a:pt x="16" y="27"/>
                    <a:pt x="16" y="27"/>
                  </a:cubicBezTo>
                  <a:cubicBezTo>
                    <a:pt x="16" y="27"/>
                    <a:pt x="24" y="12"/>
                    <a:pt x="19" y="0"/>
                  </a:cubicBezTo>
                  <a:close/>
                </a:path>
              </a:pathLst>
            </a:custGeom>
            <a:solidFill>
              <a:srgbClr val="EBB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24"/>
            <p:cNvSpPr/>
            <p:nvPr userDrawn="1"/>
          </p:nvSpPr>
          <p:spPr bwMode="auto">
            <a:xfrm>
              <a:off x="7611268" y="3236913"/>
              <a:ext cx="79375" cy="160338"/>
            </a:xfrm>
            <a:custGeom>
              <a:avLst/>
              <a:gdLst>
                <a:gd name="T0" fmla="*/ 29 w 29"/>
                <a:gd name="T1" fmla="*/ 0 h 59"/>
                <a:gd name="T2" fmla="*/ 29 w 29"/>
                <a:gd name="T3" fmla="*/ 34 h 59"/>
                <a:gd name="T4" fmla="*/ 11 w 29"/>
                <a:gd name="T5" fmla="*/ 59 h 59"/>
                <a:gd name="T6" fmla="*/ 0 w 29"/>
                <a:gd name="T7" fmla="*/ 43 h 59"/>
                <a:gd name="T8" fmla="*/ 29 w 2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9">
                  <a:moveTo>
                    <a:pt x="29" y="0"/>
                  </a:moveTo>
                  <a:cubicBezTo>
                    <a:pt x="25" y="19"/>
                    <a:pt x="29" y="34"/>
                    <a:pt x="29" y="34"/>
                  </a:cubicBezTo>
                  <a:cubicBezTo>
                    <a:pt x="29" y="34"/>
                    <a:pt x="16" y="48"/>
                    <a:pt x="11" y="59"/>
                  </a:cubicBezTo>
                  <a:cubicBezTo>
                    <a:pt x="9" y="54"/>
                    <a:pt x="1" y="49"/>
                    <a:pt x="0" y="43"/>
                  </a:cubicBezTo>
                  <a:cubicBezTo>
                    <a:pt x="1" y="30"/>
                    <a:pt x="19" y="7"/>
                    <a:pt x="29" y="0"/>
                  </a:cubicBezTo>
                  <a:close/>
                </a:path>
              </a:pathLst>
            </a:custGeom>
            <a:solidFill>
              <a:srgbClr val="EB5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25"/>
            <p:cNvSpPr/>
            <p:nvPr userDrawn="1"/>
          </p:nvSpPr>
          <p:spPr bwMode="auto">
            <a:xfrm>
              <a:off x="7619206" y="3260725"/>
              <a:ext cx="57150" cy="125413"/>
            </a:xfrm>
            <a:custGeom>
              <a:avLst/>
              <a:gdLst>
                <a:gd name="T0" fmla="*/ 20 w 21"/>
                <a:gd name="T1" fmla="*/ 0 h 46"/>
                <a:gd name="T2" fmla="*/ 21 w 21"/>
                <a:gd name="T3" fmla="*/ 27 h 46"/>
                <a:gd name="T4" fmla="*/ 7 w 21"/>
                <a:gd name="T5" fmla="*/ 46 h 46"/>
                <a:gd name="T6" fmla="*/ 0 w 21"/>
                <a:gd name="T7" fmla="*/ 35 h 46"/>
                <a:gd name="T8" fmla="*/ 20 w 2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6">
                  <a:moveTo>
                    <a:pt x="20" y="0"/>
                  </a:moveTo>
                  <a:cubicBezTo>
                    <a:pt x="17" y="14"/>
                    <a:pt x="21" y="27"/>
                    <a:pt x="21" y="27"/>
                  </a:cubicBezTo>
                  <a:cubicBezTo>
                    <a:pt x="21" y="27"/>
                    <a:pt x="11" y="38"/>
                    <a:pt x="7" y="46"/>
                  </a:cubicBezTo>
                  <a:cubicBezTo>
                    <a:pt x="6" y="42"/>
                    <a:pt x="1" y="40"/>
                    <a:pt x="0" y="35"/>
                  </a:cubicBezTo>
                  <a:cubicBezTo>
                    <a:pt x="1" y="25"/>
                    <a:pt x="12" y="5"/>
                    <a:pt x="20" y="0"/>
                  </a:cubicBezTo>
                  <a:close/>
                </a:path>
              </a:pathLst>
            </a:custGeom>
            <a:solidFill>
              <a:srgbClr val="DC9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26"/>
            <p:cNvSpPr/>
            <p:nvPr userDrawn="1"/>
          </p:nvSpPr>
          <p:spPr bwMode="auto">
            <a:xfrm>
              <a:off x="7627143" y="3302000"/>
              <a:ext cx="33338" cy="73025"/>
            </a:xfrm>
            <a:custGeom>
              <a:avLst/>
              <a:gdLst>
                <a:gd name="T0" fmla="*/ 11 w 12"/>
                <a:gd name="T1" fmla="*/ 0 h 27"/>
                <a:gd name="T2" fmla="*/ 12 w 12"/>
                <a:gd name="T3" fmla="*/ 16 h 27"/>
                <a:gd name="T4" fmla="*/ 4 w 12"/>
                <a:gd name="T5" fmla="*/ 27 h 27"/>
                <a:gd name="T6" fmla="*/ 0 w 12"/>
                <a:gd name="T7" fmla="*/ 22 h 27"/>
                <a:gd name="T8" fmla="*/ 11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0"/>
                  </a:moveTo>
                  <a:cubicBezTo>
                    <a:pt x="9" y="8"/>
                    <a:pt x="12" y="16"/>
                    <a:pt x="12" y="16"/>
                  </a:cubicBezTo>
                  <a:cubicBezTo>
                    <a:pt x="12" y="16"/>
                    <a:pt x="6" y="22"/>
                    <a:pt x="4" y="27"/>
                  </a:cubicBezTo>
                  <a:cubicBezTo>
                    <a:pt x="3" y="25"/>
                    <a:pt x="1" y="25"/>
                    <a:pt x="0" y="22"/>
                  </a:cubicBezTo>
                  <a:cubicBezTo>
                    <a:pt x="1" y="16"/>
                    <a:pt x="6" y="3"/>
                    <a:pt x="11" y="0"/>
                  </a:cubicBezTo>
                  <a:close/>
                </a:path>
              </a:pathLst>
            </a:custGeom>
            <a:solidFill>
              <a:srgbClr val="EBB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5" y="2795588"/>
            <a:ext cx="10848971" cy="221290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6" y="5668198"/>
            <a:ext cx="1084897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400" smtClean="0">
                <a:solidFill>
                  <a:schemeClr val="tx2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28" y="5371927"/>
            <a:ext cx="10848971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17" name="六边形 16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00000"/>
              </a:lnSpc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任意多边形: 形状 18"/>
          <p:cNvSpPr/>
          <p:nvPr userDrawn="1">
            <p:custDataLst>
              <p:tags r:id="rId6"/>
            </p:custDataLst>
          </p:nvPr>
        </p:nvSpPr>
        <p:spPr>
          <a:xfrm rot="18000000">
            <a:off x="-597535" y="2485390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7"/>
            </p:custDataLst>
          </p:nvPr>
        </p:nvSpPr>
        <p:spPr>
          <a:xfrm rot="18000000">
            <a:off x="-597535" y="3461385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8"/>
            </p:custDataLst>
          </p:nvPr>
        </p:nvSpPr>
        <p:spPr>
          <a:xfrm rot="18000000">
            <a:off x="11374755" y="2470150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9"/>
            </p:custDataLst>
          </p:nvPr>
        </p:nvSpPr>
        <p:spPr>
          <a:xfrm rot="18000000">
            <a:off x="11374755" y="3446145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="1" strike="noStrike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39" y="6151"/>
                <a:ext cx="8336" cy="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www.21cnjy.com)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中小学教育资源网站 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4" y="10959"/>
                <a:ext cx="13186" cy="2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-874365" y="-942222"/>
            <a:ext cx="14164352" cy="7873965"/>
            <a:chOff x="-874365" y="-942222"/>
            <a:chExt cx="14164352" cy="7873965"/>
          </a:xfrm>
        </p:grpSpPr>
        <p:sp>
          <p:nvSpPr>
            <p:cNvPr id="7" name="矩形 6"/>
            <p:cNvSpPr/>
            <p:nvPr userDrawn="1">
              <p:custDataLst>
                <p:tags r:id="rId3"/>
              </p:custDataLst>
            </p:nvPr>
          </p:nvSpPr>
          <p:spPr>
            <a:xfrm rot="3847341">
              <a:off x="8139045" y="1458535"/>
              <a:ext cx="1637615" cy="1717791"/>
            </a:xfrm>
            <a:prstGeom prst="rect">
              <a:avLst/>
            </a:prstGeom>
            <a:noFill/>
            <a:ln>
              <a:solidFill>
                <a:schemeClr val="accent4">
                  <a:lumMod val="25000"/>
                  <a:lumOff val="75000"/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4"/>
              </p:custDataLst>
            </p:nvPr>
          </p:nvSpPr>
          <p:spPr>
            <a:xfrm rot="9915377">
              <a:off x="-225682" y="-365695"/>
              <a:ext cx="3650669" cy="2991486"/>
            </a:xfrm>
            <a:custGeom>
              <a:avLst/>
              <a:gdLst>
                <a:gd name="connsiteX0" fmla="*/ 3091457 w 3650669"/>
                <a:gd name="connsiteY0" fmla="*/ 2991486 h 2991486"/>
                <a:gd name="connsiteX1" fmla="*/ 0 w 3650669"/>
                <a:gd name="connsiteY1" fmla="*/ 2177936 h 2991486"/>
                <a:gd name="connsiteX2" fmla="*/ 0 w 3650669"/>
                <a:gd name="connsiteY2" fmla="*/ 0 h 2991486"/>
                <a:gd name="connsiteX3" fmla="*/ 3650669 w 3650669"/>
                <a:gd name="connsiteY3" fmla="*/ 0 h 2991486"/>
                <a:gd name="connsiteX4" fmla="*/ 3650669 w 3650669"/>
                <a:gd name="connsiteY4" fmla="*/ 866505 h 29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69" h="2991486">
                  <a:moveTo>
                    <a:pt x="3091457" y="2991486"/>
                  </a:moveTo>
                  <a:lnTo>
                    <a:pt x="0" y="2177936"/>
                  </a:lnTo>
                  <a:lnTo>
                    <a:pt x="0" y="0"/>
                  </a:lnTo>
                  <a:lnTo>
                    <a:pt x="3650669" y="0"/>
                  </a:lnTo>
                  <a:lnTo>
                    <a:pt x="3650669" y="866505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5"/>
              </p:custDataLst>
            </p:nvPr>
          </p:nvSpPr>
          <p:spPr>
            <a:xfrm rot="8836549">
              <a:off x="-312105" y="-667877"/>
              <a:ext cx="3650670" cy="3299031"/>
            </a:xfrm>
            <a:custGeom>
              <a:avLst/>
              <a:gdLst>
                <a:gd name="connsiteX0" fmla="*/ 2587174 w 3650670"/>
                <a:gd name="connsiteY0" fmla="*/ 3299031 h 3299031"/>
                <a:gd name="connsiteX1" fmla="*/ 0 w 3650670"/>
                <a:gd name="connsiteY1" fmla="*/ 1636553 h 3299031"/>
                <a:gd name="connsiteX2" fmla="*/ 0 w 3650670"/>
                <a:gd name="connsiteY2" fmla="*/ 0 h 3299031"/>
                <a:gd name="connsiteX3" fmla="*/ 3650670 w 3650670"/>
                <a:gd name="connsiteY3" fmla="*/ 0 h 3299031"/>
                <a:gd name="connsiteX4" fmla="*/ 3650670 w 3650670"/>
                <a:gd name="connsiteY4" fmla="*/ 1644002 h 329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299031">
                  <a:moveTo>
                    <a:pt x="2587174" y="3299031"/>
                  </a:moveTo>
                  <a:lnTo>
                    <a:pt x="0" y="1636553"/>
                  </a:lnTo>
                  <a:lnTo>
                    <a:pt x="0" y="0"/>
                  </a:lnTo>
                  <a:lnTo>
                    <a:pt x="3650670" y="0"/>
                  </a:lnTo>
                  <a:lnTo>
                    <a:pt x="3650670" y="1644002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6"/>
              </p:custDataLst>
            </p:nvPr>
          </p:nvSpPr>
          <p:spPr>
            <a:xfrm rot="7313351">
              <a:off x="-324544" y="-859265"/>
              <a:ext cx="3650670" cy="3484755"/>
            </a:xfrm>
            <a:custGeom>
              <a:avLst/>
              <a:gdLst>
                <a:gd name="connsiteX0" fmla="*/ 1876124 w 3650670"/>
                <a:gd name="connsiteY0" fmla="*/ 3484755 h 3484755"/>
                <a:gd name="connsiteX1" fmla="*/ 0 w 3650670"/>
                <a:gd name="connsiteY1" fmla="*/ 469367 h 3484755"/>
                <a:gd name="connsiteX2" fmla="*/ 0 w 3650670"/>
                <a:gd name="connsiteY2" fmla="*/ 0 h 3484755"/>
                <a:gd name="connsiteX3" fmla="*/ 3650670 w 3650670"/>
                <a:gd name="connsiteY3" fmla="*/ 0 h 3484755"/>
                <a:gd name="connsiteX4" fmla="*/ 3650670 w 3650670"/>
                <a:gd name="connsiteY4" fmla="*/ 2380662 h 34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484755">
                  <a:moveTo>
                    <a:pt x="1876124" y="3484755"/>
                  </a:moveTo>
                  <a:lnTo>
                    <a:pt x="0" y="469367"/>
                  </a:lnTo>
                  <a:lnTo>
                    <a:pt x="0" y="0"/>
                  </a:lnTo>
                  <a:lnTo>
                    <a:pt x="3650670" y="0"/>
                  </a:lnTo>
                  <a:lnTo>
                    <a:pt x="3650670" y="2380662"/>
                  </a:lnTo>
                  <a:close/>
                </a:path>
              </a:pathLst>
            </a:custGeom>
            <a:noFill/>
            <a:ln>
              <a:solidFill>
                <a:schemeClr val="accent4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7"/>
              </p:custDataLst>
            </p:nvPr>
          </p:nvSpPr>
          <p:spPr>
            <a:xfrm rot="9915377">
              <a:off x="10714894" y="3328747"/>
              <a:ext cx="1948196" cy="3590205"/>
            </a:xfrm>
            <a:custGeom>
              <a:avLst/>
              <a:gdLst>
                <a:gd name="connsiteX0" fmla="*/ 0 w 1948196"/>
                <a:gd name="connsiteY0" fmla="*/ 3590205 h 3590205"/>
                <a:gd name="connsiteX1" fmla="*/ 944801 w 1948196"/>
                <a:gd name="connsiteY1" fmla="*/ 0 h 3590205"/>
                <a:gd name="connsiteX2" fmla="*/ 1948196 w 1948196"/>
                <a:gd name="connsiteY2" fmla="*/ 264054 h 3590205"/>
                <a:gd name="connsiteX3" fmla="*/ 1948195 w 1948196"/>
                <a:gd name="connsiteY3" fmla="*/ 3590205 h 359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196" h="3590205">
                  <a:moveTo>
                    <a:pt x="0" y="3590205"/>
                  </a:moveTo>
                  <a:lnTo>
                    <a:pt x="944801" y="0"/>
                  </a:lnTo>
                  <a:lnTo>
                    <a:pt x="1948196" y="264054"/>
                  </a:lnTo>
                  <a:lnTo>
                    <a:pt x="1948195" y="3590205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8"/>
              </p:custDataLst>
            </p:nvPr>
          </p:nvSpPr>
          <p:spPr>
            <a:xfrm rot="8836549">
              <a:off x="10586339" y="3423771"/>
              <a:ext cx="2686712" cy="3276629"/>
            </a:xfrm>
            <a:custGeom>
              <a:avLst/>
              <a:gdLst>
                <a:gd name="connsiteX0" fmla="*/ 0 w 2686712"/>
                <a:gd name="connsiteY0" fmla="*/ 3276629 h 3276629"/>
                <a:gd name="connsiteX1" fmla="*/ 2105512 w 2686712"/>
                <a:gd name="connsiteY1" fmla="*/ 0 h 3276629"/>
                <a:gd name="connsiteX2" fmla="*/ 2686712 w 2686712"/>
                <a:gd name="connsiteY2" fmla="*/ 373470 h 3276629"/>
                <a:gd name="connsiteX3" fmla="*/ 2686712 w 2686712"/>
                <a:gd name="connsiteY3" fmla="*/ 3276629 h 32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712" h="3276629">
                  <a:moveTo>
                    <a:pt x="0" y="3276629"/>
                  </a:moveTo>
                  <a:lnTo>
                    <a:pt x="2105512" y="0"/>
                  </a:lnTo>
                  <a:lnTo>
                    <a:pt x="2686712" y="373470"/>
                  </a:lnTo>
                  <a:lnTo>
                    <a:pt x="2686712" y="3276629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9"/>
              </p:custDataLst>
            </p:nvPr>
          </p:nvSpPr>
          <p:spPr>
            <a:xfrm rot="7313351">
              <a:off x="10163811" y="3386509"/>
              <a:ext cx="3650670" cy="2601682"/>
            </a:xfrm>
            <a:custGeom>
              <a:avLst/>
              <a:gdLst>
                <a:gd name="connsiteX0" fmla="*/ 0 w 3650670"/>
                <a:gd name="connsiteY0" fmla="*/ 2601682 h 2601682"/>
                <a:gd name="connsiteX1" fmla="*/ 0 w 3650670"/>
                <a:gd name="connsiteY1" fmla="*/ 2218620 h 2601682"/>
                <a:gd name="connsiteX2" fmla="*/ 3565862 w 3650670"/>
                <a:gd name="connsiteY2" fmla="*/ 0 h 2601682"/>
                <a:gd name="connsiteX3" fmla="*/ 3650670 w 3650670"/>
                <a:gd name="connsiteY3" fmla="*/ 136307 h 2601682"/>
                <a:gd name="connsiteX4" fmla="*/ 3650670 w 3650670"/>
                <a:gd name="connsiteY4" fmla="*/ 2601682 h 260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2601682">
                  <a:moveTo>
                    <a:pt x="0" y="2601682"/>
                  </a:moveTo>
                  <a:lnTo>
                    <a:pt x="0" y="2218620"/>
                  </a:lnTo>
                  <a:lnTo>
                    <a:pt x="3565862" y="0"/>
                  </a:lnTo>
                  <a:lnTo>
                    <a:pt x="3650670" y="136307"/>
                  </a:lnTo>
                  <a:lnTo>
                    <a:pt x="3650670" y="2601682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矩形 13"/>
            <p:cNvSpPr/>
            <p:nvPr userDrawn="1">
              <p:custDataLst>
                <p:tags r:id="rId10"/>
              </p:custDataLst>
            </p:nvPr>
          </p:nvSpPr>
          <p:spPr>
            <a:xfrm rot="7313351">
              <a:off x="2690988" y="4475856"/>
              <a:ext cx="923366" cy="923366"/>
            </a:xfrm>
            <a:prstGeom prst="rect">
              <a:avLst/>
            </a:prstGeom>
            <a:noFill/>
            <a:ln>
              <a:solidFill>
                <a:schemeClr val="accent4">
                  <a:lumMod val="25000"/>
                  <a:lumOff val="75000"/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1"/>
              </p:custDataLst>
            </p:nvPr>
          </p:nvSpPr>
          <p:spPr>
            <a:xfrm rot="19702030">
              <a:off x="-874365" y="1079439"/>
              <a:ext cx="2874834" cy="3021379"/>
            </a:xfrm>
            <a:custGeom>
              <a:avLst/>
              <a:gdLst>
                <a:gd name="connsiteX0" fmla="*/ 2119489 w 2874834"/>
                <a:gd name="connsiteY0" fmla="*/ 0 h 3021379"/>
                <a:gd name="connsiteX1" fmla="*/ 2874834 w 2874834"/>
                <a:gd name="connsiteY1" fmla="*/ 1510690 h 3021379"/>
                <a:gd name="connsiteX2" fmla="*/ 2119489 w 2874834"/>
                <a:gd name="connsiteY2" fmla="*/ 3021379 h 3021379"/>
                <a:gd name="connsiteX3" fmla="*/ 125377 w 2874834"/>
                <a:gd name="connsiteY3" fmla="*/ 3021379 h 3021379"/>
                <a:gd name="connsiteX4" fmla="*/ 0 w 2874834"/>
                <a:gd name="connsiteY4" fmla="*/ 2770625 h 3021379"/>
                <a:gd name="connsiteX5" fmla="*/ 1706689 w 2874834"/>
                <a:gd name="connsiteY5" fmla="*/ 0 h 302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4834" h="3021379">
                  <a:moveTo>
                    <a:pt x="2119489" y="0"/>
                  </a:moveTo>
                  <a:lnTo>
                    <a:pt x="2874834" y="1510690"/>
                  </a:lnTo>
                  <a:lnTo>
                    <a:pt x="2119489" y="3021379"/>
                  </a:lnTo>
                  <a:lnTo>
                    <a:pt x="125377" y="3021379"/>
                  </a:lnTo>
                  <a:lnTo>
                    <a:pt x="0" y="2770625"/>
                  </a:lnTo>
                  <a:lnTo>
                    <a:pt x="1706689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12"/>
              </p:custDataLst>
            </p:nvPr>
          </p:nvSpPr>
          <p:spPr>
            <a:xfrm rot="256751">
              <a:off x="9932049" y="5002174"/>
              <a:ext cx="2323376" cy="1929569"/>
            </a:xfrm>
            <a:custGeom>
              <a:avLst/>
              <a:gdLst>
                <a:gd name="connsiteX0" fmla="*/ 755345 w 2323376"/>
                <a:gd name="connsiteY0" fmla="*/ 0 h 1929569"/>
                <a:gd name="connsiteX1" fmla="*/ 2190831 w 2323376"/>
                <a:gd name="connsiteY1" fmla="*/ 0 h 1929569"/>
                <a:gd name="connsiteX2" fmla="*/ 2323376 w 2323376"/>
                <a:gd name="connsiteY2" fmla="*/ 1771393 h 1929569"/>
                <a:gd name="connsiteX3" fmla="*/ 209439 w 2323376"/>
                <a:gd name="connsiteY3" fmla="*/ 1929569 h 1929569"/>
                <a:gd name="connsiteX4" fmla="*/ 0 w 2323376"/>
                <a:gd name="connsiteY4" fmla="*/ 1510690 h 19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76" h="1929569">
                  <a:moveTo>
                    <a:pt x="755345" y="0"/>
                  </a:moveTo>
                  <a:lnTo>
                    <a:pt x="2190831" y="0"/>
                  </a:lnTo>
                  <a:lnTo>
                    <a:pt x="2323376" y="1771393"/>
                  </a:lnTo>
                  <a:lnTo>
                    <a:pt x="209439" y="1929569"/>
                  </a:lnTo>
                  <a:lnTo>
                    <a:pt x="0" y="151069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矩形 19"/>
            <p:cNvSpPr/>
            <p:nvPr userDrawn="1">
              <p:custDataLst>
                <p:tags r:id="rId13"/>
              </p:custDataLst>
            </p:nvPr>
          </p:nvSpPr>
          <p:spPr>
            <a:xfrm rot="17671134">
              <a:off x="7489454" y="1598461"/>
              <a:ext cx="698271" cy="698271"/>
            </a:xfrm>
            <a:prstGeom prst="rect">
              <a:avLst/>
            </a:prstGeom>
            <a:solidFill>
              <a:schemeClr val="accent2">
                <a:lumMod val="50000"/>
                <a:lumOff val="5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矩形 20"/>
            <p:cNvSpPr/>
            <p:nvPr userDrawn="1">
              <p:custDataLst>
                <p:tags r:id="rId14"/>
              </p:custDataLst>
            </p:nvPr>
          </p:nvSpPr>
          <p:spPr>
            <a:xfrm rot="20144459">
              <a:off x="2916545" y="5188766"/>
              <a:ext cx="698271" cy="698271"/>
            </a:xfrm>
            <a:prstGeom prst="rect">
              <a:avLst/>
            </a:prstGeom>
            <a:solidFill>
              <a:schemeClr val="accent2">
                <a:lumMod val="50000"/>
                <a:lumOff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2040323" y="2480199"/>
            <a:ext cx="8123504" cy="1197329"/>
          </a:xfrm>
        </p:spPr>
        <p:txBody>
          <a:bodyPr lIns="90000" tIns="46800" rIns="90000" bIns="46800" anchor="b" anchorCtr="1">
            <a:normAutofit/>
          </a:bodyPr>
          <a:lstStyle>
            <a:lvl1pPr algn="ctr">
              <a:defRPr sz="66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2040323" y="3747589"/>
            <a:ext cx="8123504" cy="567833"/>
          </a:xfrm>
        </p:spPr>
        <p:txBody>
          <a:bodyPr lIns="90000" tIns="46800" rIns="90000" bIns="46800" anchor="t" anchorCtr="1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32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2516772" y="4613682"/>
            <a:ext cx="1913417" cy="540000"/>
          </a:xfrm>
        </p:spPr>
        <p:txBody>
          <a:bodyPr lIns="90000" tIns="46800" rIns="90000" bIns="0" anchor="ctr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7823667" y="4635450"/>
            <a:ext cx="1913417" cy="540000"/>
          </a:xfrm>
        </p:spPr>
        <p:txBody>
          <a:bodyPr lIns="90000" tIns="0" rIns="90000" bIns="46800" anchor="ctr" anchorCtr="0">
            <a:normAutofit/>
          </a:bodyPr>
          <a:lstStyle>
            <a:lvl1pPr marL="0" indent="0" algn="r"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cxnSp>
        <p:nvCxnSpPr>
          <p:cNvPr id="22" name="直接连接符 21"/>
          <p:cNvCxnSpPr/>
          <p:nvPr userDrawn="1">
            <p:custDataLst>
              <p:tags r:id="rId22"/>
            </p:custDataLst>
          </p:nvPr>
        </p:nvCxnSpPr>
        <p:spPr>
          <a:xfrm>
            <a:off x="2644140" y="4465092"/>
            <a:ext cx="6941820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2427633" y="2658596"/>
            <a:ext cx="1846047" cy="1645738"/>
            <a:chOff x="2427633" y="2658596"/>
            <a:chExt cx="1846047" cy="1645738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9915377">
              <a:off x="2744593" y="2658596"/>
              <a:ext cx="1529087" cy="152908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 rot="8836549">
              <a:off x="2709569" y="2667987"/>
              <a:ext cx="1529087" cy="152908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7313351">
              <a:off x="2708816" y="2670317"/>
              <a:ext cx="1529087" cy="152908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六边形 10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2427633" y="3038825"/>
              <a:ext cx="1467990" cy="1265509"/>
            </a:xfrm>
            <a:prstGeom prst="hexagon">
              <a:avLst/>
            </a:prstGeom>
            <a:gradFill>
              <a:gsLst>
                <a:gs pos="50000">
                  <a:srgbClr val="97C8E1"/>
                </a:gs>
                <a:gs pos="0">
                  <a:srgbClr val="BADAEB"/>
                </a:gs>
                <a:gs pos="100000">
                  <a:srgbClr val="74B5D6"/>
                </a:gs>
              </a:gsLst>
              <a:lin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0"/>
            </p:custDataLst>
          </p:nvPr>
        </p:nvSpPr>
        <p:spPr>
          <a:xfrm>
            <a:off x="5153371" y="2747875"/>
            <a:ext cx="5001281" cy="1035068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11"/>
            </p:custDataLst>
          </p:nvPr>
        </p:nvSpPr>
        <p:spPr>
          <a:xfrm>
            <a:off x="5162677" y="3844707"/>
            <a:ext cx="4991975" cy="750578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rgbClr val="F2A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rgbClr val="F2A8A8">
                <a:alpha val="53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330200"/>
            <a:ext cx="10852237" cy="55499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3927371" y="-610084"/>
            <a:ext cx="3688498" cy="3248116"/>
            <a:chOff x="3927371" y="-610084"/>
            <a:chExt cx="3688498" cy="3248116"/>
          </a:xfrm>
        </p:grpSpPr>
        <p:sp>
          <p:nvSpPr>
            <p:cNvPr id="6" name="任意多边形: 形状 5"/>
            <p:cNvSpPr/>
            <p:nvPr userDrawn="1">
              <p:custDataLst>
                <p:tags r:id="rId3"/>
              </p:custDataLst>
            </p:nvPr>
          </p:nvSpPr>
          <p:spPr>
            <a:xfrm rot="9915377">
              <a:off x="4019600" y="-339507"/>
              <a:ext cx="2365344" cy="2075470"/>
            </a:xfrm>
            <a:custGeom>
              <a:avLst/>
              <a:gdLst>
                <a:gd name="connsiteX0" fmla="*/ 2365344 w 2365344"/>
                <a:gd name="connsiteY0" fmla="*/ 2075470 h 2075470"/>
                <a:gd name="connsiteX1" fmla="*/ 0 w 2365344"/>
                <a:gd name="connsiteY1" fmla="*/ 1453005 h 2075470"/>
                <a:gd name="connsiteX2" fmla="*/ 0 w 2365344"/>
                <a:gd name="connsiteY2" fmla="*/ 0 h 2075470"/>
                <a:gd name="connsiteX3" fmla="*/ 2365344 w 2365344"/>
                <a:gd name="connsiteY3" fmla="*/ 0 h 207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5344" h="2075470">
                  <a:moveTo>
                    <a:pt x="2365344" y="2075470"/>
                  </a:moveTo>
                  <a:lnTo>
                    <a:pt x="0" y="1453005"/>
                  </a:lnTo>
                  <a:lnTo>
                    <a:pt x="0" y="0"/>
                  </a:lnTo>
                  <a:lnTo>
                    <a:pt x="2365344" y="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4"/>
              </p:custDataLst>
            </p:nvPr>
          </p:nvSpPr>
          <p:spPr>
            <a:xfrm rot="8836549">
              <a:off x="3928535" y="-610084"/>
              <a:ext cx="2365344" cy="2365344"/>
            </a:xfrm>
            <a:custGeom>
              <a:avLst/>
              <a:gdLst>
                <a:gd name="connsiteX0" fmla="*/ 1955930 w 2365344"/>
                <a:gd name="connsiteY0" fmla="*/ 2365344 h 2365344"/>
                <a:gd name="connsiteX1" fmla="*/ 0 w 2365344"/>
                <a:gd name="connsiteY1" fmla="*/ 1108493 h 2365344"/>
                <a:gd name="connsiteX2" fmla="*/ 0 w 2365344"/>
                <a:gd name="connsiteY2" fmla="*/ 0 h 2365344"/>
                <a:gd name="connsiteX3" fmla="*/ 2365344 w 2365344"/>
                <a:gd name="connsiteY3" fmla="*/ 0 h 2365344"/>
                <a:gd name="connsiteX4" fmla="*/ 2365344 w 2365344"/>
                <a:gd name="connsiteY4" fmla="*/ 2365344 h 23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44" h="2365344">
                  <a:moveTo>
                    <a:pt x="1955930" y="2365344"/>
                  </a:moveTo>
                  <a:lnTo>
                    <a:pt x="0" y="1108493"/>
                  </a:lnTo>
                  <a:lnTo>
                    <a:pt x="0" y="0"/>
                  </a:lnTo>
                  <a:lnTo>
                    <a:pt x="2365344" y="0"/>
                  </a:lnTo>
                  <a:lnTo>
                    <a:pt x="2365344" y="2365344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7313351">
              <a:off x="3927371" y="-606480"/>
              <a:ext cx="2365344" cy="2365344"/>
            </a:xfrm>
            <a:custGeom>
              <a:avLst/>
              <a:gdLst>
                <a:gd name="connsiteX0" fmla="*/ 1234769 w 2365344"/>
                <a:gd name="connsiteY0" fmla="*/ 2365344 h 2365344"/>
                <a:gd name="connsiteX1" fmla="*/ 0 w 2365344"/>
                <a:gd name="connsiteY1" fmla="*/ 380771 h 2365344"/>
                <a:gd name="connsiteX2" fmla="*/ 0 w 2365344"/>
                <a:gd name="connsiteY2" fmla="*/ 0 h 2365344"/>
                <a:gd name="connsiteX3" fmla="*/ 2365344 w 2365344"/>
                <a:gd name="connsiteY3" fmla="*/ 0 h 2365344"/>
                <a:gd name="connsiteX4" fmla="*/ 2365344 w 2365344"/>
                <a:gd name="connsiteY4" fmla="*/ 2365344 h 23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44" h="2365344">
                  <a:moveTo>
                    <a:pt x="1234769" y="2365344"/>
                  </a:moveTo>
                  <a:lnTo>
                    <a:pt x="0" y="380771"/>
                  </a:lnTo>
                  <a:lnTo>
                    <a:pt x="0" y="0"/>
                  </a:lnTo>
                  <a:lnTo>
                    <a:pt x="2365344" y="0"/>
                  </a:lnTo>
                  <a:lnTo>
                    <a:pt x="2365344" y="2365344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六边形 8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6354321" y="1550491"/>
              <a:ext cx="1261548" cy="1087541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55588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10870" y="1521460"/>
            <a:ext cx="10970260" cy="2152015"/>
          </a:xfrm>
        </p:spPr>
        <p:txBody>
          <a:bodyPr lIns="101600" tIns="38100" rIns="25400" bIns="38100" anchor="b" anchorCtr="0">
            <a:normAutofit/>
          </a:bodyPr>
          <a:lstStyle>
            <a:lvl1pPr algn="ctr">
              <a:defRPr sz="6000" b="1" spc="600">
                <a:effectLst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10870" y="3737610"/>
            <a:ext cx="10970260" cy="1596390"/>
          </a:xfrm>
        </p:spPr>
        <p:txBody>
          <a:bodyPr lIns="101600" tIns="38100" rIns="76200" bIns="38100">
            <a:normAutofit/>
          </a:bodyPr>
          <a:lstStyle>
            <a:lvl1pPr marL="0" indent="0" algn="ctr" eaLnBrk="1" fontAlgn="auto" latinLnBrk="0" hangingPunct="1">
              <a:lnSpc>
                <a:spcPct val="15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12775" y="6313488"/>
            <a:ext cx="2700338" cy="31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88" y="6313488"/>
            <a:ext cx="3959225" cy="31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8888" y="6313488"/>
            <a:ext cx="2700338" cy="31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9" name="任意多边形: 形状 8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2" name="六边形 11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lIns="90000" tIns="46800" rIns="90000" bIns="46800"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039748" y="1094426"/>
            <a:ext cx="13904815" cy="6755332"/>
            <a:chOff x="-1039748" y="1094426"/>
            <a:chExt cx="13904815" cy="6755332"/>
          </a:xfrm>
        </p:grpSpPr>
        <p:sp>
          <p:nvSpPr>
            <p:cNvPr id="6" name="任意多边形: 形状 5"/>
            <p:cNvSpPr/>
            <p:nvPr userDrawn="1">
              <p:custDataLst>
                <p:tags r:id="rId3"/>
              </p:custDataLst>
            </p:nvPr>
          </p:nvSpPr>
          <p:spPr>
            <a:xfrm rot="9915377">
              <a:off x="-521084" y="1094426"/>
              <a:ext cx="3210171" cy="3650670"/>
            </a:xfrm>
            <a:custGeom>
              <a:avLst/>
              <a:gdLst>
                <a:gd name="connsiteX0" fmla="*/ 0 w 3210171"/>
                <a:gd name="connsiteY0" fmla="*/ 3650670 h 3650670"/>
                <a:gd name="connsiteX1" fmla="*/ 0 w 3210171"/>
                <a:gd name="connsiteY1" fmla="*/ 0 h 3650670"/>
                <a:gd name="connsiteX2" fmla="*/ 3210171 w 3210171"/>
                <a:gd name="connsiteY2" fmla="*/ 0 h 3650670"/>
                <a:gd name="connsiteX3" fmla="*/ 2249458 w 3210171"/>
                <a:gd name="connsiteY3" fmla="*/ 3650670 h 3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0171" h="3650670">
                  <a:moveTo>
                    <a:pt x="0" y="3650670"/>
                  </a:moveTo>
                  <a:lnTo>
                    <a:pt x="0" y="0"/>
                  </a:lnTo>
                  <a:lnTo>
                    <a:pt x="3210171" y="0"/>
                  </a:lnTo>
                  <a:lnTo>
                    <a:pt x="2249458" y="365067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4"/>
              </p:custDataLst>
            </p:nvPr>
          </p:nvSpPr>
          <p:spPr>
            <a:xfrm rot="8836549">
              <a:off x="-1037950" y="1172896"/>
              <a:ext cx="3650670" cy="3650669"/>
            </a:xfrm>
            <a:custGeom>
              <a:avLst/>
              <a:gdLst>
                <a:gd name="connsiteX0" fmla="*/ 0 w 3650670"/>
                <a:gd name="connsiteY0" fmla="*/ 3650669 h 3650669"/>
                <a:gd name="connsiteX1" fmla="*/ 0 w 3650670"/>
                <a:gd name="connsiteY1" fmla="*/ 0 h 3650669"/>
                <a:gd name="connsiteX2" fmla="*/ 3650670 w 3650670"/>
                <a:gd name="connsiteY2" fmla="*/ 0 h 3650669"/>
                <a:gd name="connsiteX3" fmla="*/ 3650670 w 3650670"/>
                <a:gd name="connsiteY3" fmla="*/ 448068 h 3650669"/>
                <a:gd name="connsiteX4" fmla="*/ 1592728 w 3650670"/>
                <a:gd name="connsiteY4" fmla="*/ 3650669 h 36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650669">
                  <a:moveTo>
                    <a:pt x="0" y="3650669"/>
                  </a:moveTo>
                  <a:lnTo>
                    <a:pt x="0" y="0"/>
                  </a:lnTo>
                  <a:lnTo>
                    <a:pt x="3650670" y="0"/>
                  </a:lnTo>
                  <a:lnTo>
                    <a:pt x="3650670" y="448068"/>
                  </a:lnTo>
                  <a:lnTo>
                    <a:pt x="1592728" y="3650669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7313351">
              <a:off x="-1039748" y="1178459"/>
              <a:ext cx="3650670" cy="3650669"/>
            </a:xfrm>
            <a:custGeom>
              <a:avLst/>
              <a:gdLst>
                <a:gd name="connsiteX0" fmla="*/ 0 w 3650670"/>
                <a:gd name="connsiteY0" fmla="*/ 3650669 h 3650669"/>
                <a:gd name="connsiteX1" fmla="*/ 0 w 3650670"/>
                <a:gd name="connsiteY1" fmla="*/ 0 h 3650669"/>
                <a:gd name="connsiteX2" fmla="*/ 3650670 w 3650670"/>
                <a:gd name="connsiteY2" fmla="*/ 0 h 3650669"/>
                <a:gd name="connsiteX3" fmla="*/ 3650670 w 3650670"/>
                <a:gd name="connsiteY3" fmla="*/ 1619223 h 3650669"/>
                <a:gd name="connsiteX4" fmla="*/ 385642 w 3650670"/>
                <a:gd name="connsiteY4" fmla="*/ 3650669 h 36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650669">
                  <a:moveTo>
                    <a:pt x="0" y="3650669"/>
                  </a:moveTo>
                  <a:lnTo>
                    <a:pt x="0" y="0"/>
                  </a:lnTo>
                  <a:lnTo>
                    <a:pt x="3650670" y="0"/>
                  </a:lnTo>
                  <a:lnTo>
                    <a:pt x="3650670" y="1619223"/>
                  </a:lnTo>
                  <a:lnTo>
                    <a:pt x="385642" y="3650669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六边形 8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115168" y="1918308"/>
              <a:ext cx="3504802" cy="3021381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 rot="9915377">
              <a:off x="9422104" y="4647885"/>
              <a:ext cx="3128105" cy="2473084"/>
            </a:xfrm>
            <a:custGeom>
              <a:avLst/>
              <a:gdLst>
                <a:gd name="connsiteX0" fmla="*/ 0 w 3128105"/>
                <a:gd name="connsiteY0" fmla="*/ 2473084 h 2473084"/>
                <a:gd name="connsiteX1" fmla="*/ 650818 w 3128105"/>
                <a:gd name="connsiteY1" fmla="*/ 0 h 2473084"/>
                <a:gd name="connsiteX2" fmla="*/ 3128105 w 3128105"/>
                <a:gd name="connsiteY2" fmla="*/ 651925 h 2473084"/>
                <a:gd name="connsiteX3" fmla="*/ 3128104 w 3128105"/>
                <a:gd name="connsiteY3" fmla="*/ 2473084 h 24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8105" h="2473084">
                  <a:moveTo>
                    <a:pt x="0" y="2473084"/>
                  </a:moveTo>
                  <a:lnTo>
                    <a:pt x="650818" y="0"/>
                  </a:lnTo>
                  <a:lnTo>
                    <a:pt x="3128105" y="651925"/>
                  </a:lnTo>
                  <a:lnTo>
                    <a:pt x="3128104" y="2473084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8"/>
              </p:custDataLst>
            </p:nvPr>
          </p:nvSpPr>
          <p:spPr>
            <a:xfrm rot="8836549">
              <a:off x="9214397" y="4662321"/>
              <a:ext cx="3650670" cy="2669046"/>
            </a:xfrm>
            <a:custGeom>
              <a:avLst/>
              <a:gdLst>
                <a:gd name="connsiteX0" fmla="*/ 0 w 3650670"/>
                <a:gd name="connsiteY0" fmla="*/ 2669046 h 2669046"/>
                <a:gd name="connsiteX1" fmla="*/ 0 w 3650670"/>
                <a:gd name="connsiteY1" fmla="*/ 2058425 h 2669046"/>
                <a:gd name="connsiteX2" fmla="*/ 1322713 w 3650670"/>
                <a:gd name="connsiteY2" fmla="*/ 0 h 2669046"/>
                <a:gd name="connsiteX3" fmla="*/ 3650670 w 3650670"/>
                <a:gd name="connsiteY3" fmla="*/ 1495910 h 2669046"/>
                <a:gd name="connsiteX4" fmla="*/ 3650670 w 3650670"/>
                <a:gd name="connsiteY4" fmla="*/ 2669046 h 266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2669046">
                  <a:moveTo>
                    <a:pt x="0" y="2669046"/>
                  </a:moveTo>
                  <a:lnTo>
                    <a:pt x="0" y="2058425"/>
                  </a:lnTo>
                  <a:lnTo>
                    <a:pt x="1322713" y="0"/>
                  </a:lnTo>
                  <a:lnTo>
                    <a:pt x="3650670" y="1495910"/>
                  </a:lnTo>
                  <a:lnTo>
                    <a:pt x="3650670" y="266904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9"/>
              </p:custDataLst>
            </p:nvPr>
          </p:nvSpPr>
          <p:spPr>
            <a:xfrm rot="7313351">
              <a:off x="9255217" y="4713718"/>
              <a:ext cx="3470433" cy="2801647"/>
            </a:xfrm>
            <a:custGeom>
              <a:avLst/>
              <a:gdLst>
                <a:gd name="connsiteX0" fmla="*/ 0 w 3470433"/>
                <a:gd name="connsiteY0" fmla="*/ 2801647 h 2801647"/>
                <a:gd name="connsiteX1" fmla="*/ 0 w 3470433"/>
                <a:gd name="connsiteY1" fmla="*/ 1074694 h 2801647"/>
                <a:gd name="connsiteX2" fmla="*/ 1727295 w 3470433"/>
                <a:gd name="connsiteY2" fmla="*/ 0 h 2801647"/>
                <a:gd name="connsiteX3" fmla="*/ 3470433 w 3470433"/>
                <a:gd name="connsiteY3" fmla="*/ 2801647 h 280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0433" h="2801647">
                  <a:moveTo>
                    <a:pt x="0" y="2801647"/>
                  </a:moveTo>
                  <a:lnTo>
                    <a:pt x="0" y="1074694"/>
                  </a:lnTo>
                  <a:lnTo>
                    <a:pt x="1727295" y="0"/>
                  </a:lnTo>
                  <a:lnTo>
                    <a:pt x="3470433" y="2801647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0"/>
              </p:custDataLst>
            </p:nvPr>
          </p:nvSpPr>
          <p:spPr>
            <a:xfrm rot="19702030">
              <a:off x="8729092" y="5065936"/>
              <a:ext cx="3204784" cy="2561222"/>
            </a:xfrm>
            <a:custGeom>
              <a:avLst/>
              <a:gdLst>
                <a:gd name="connsiteX0" fmla="*/ 2449439 w 3204784"/>
                <a:gd name="connsiteY0" fmla="*/ 0 h 2561222"/>
                <a:gd name="connsiteX1" fmla="*/ 3204784 w 3204784"/>
                <a:gd name="connsiteY1" fmla="*/ 1510690 h 2561222"/>
                <a:gd name="connsiteX2" fmla="*/ 2679518 w 3204784"/>
                <a:gd name="connsiteY2" fmla="*/ 2561222 h 2561222"/>
                <a:gd name="connsiteX3" fmla="*/ 0 w 3204784"/>
                <a:gd name="connsiteY3" fmla="*/ 910655 h 2561222"/>
                <a:gd name="connsiteX4" fmla="*/ 455327 w 3204784"/>
                <a:gd name="connsiteY4" fmla="*/ 0 h 256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84" h="2561222">
                  <a:moveTo>
                    <a:pt x="2449439" y="0"/>
                  </a:moveTo>
                  <a:lnTo>
                    <a:pt x="3204784" y="1510690"/>
                  </a:lnTo>
                  <a:lnTo>
                    <a:pt x="2679518" y="2561222"/>
                  </a:lnTo>
                  <a:lnTo>
                    <a:pt x="0" y="910655"/>
                  </a:lnTo>
                  <a:lnTo>
                    <a:pt x="455327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616763" y="2213264"/>
            <a:ext cx="5552985" cy="1787678"/>
          </a:xfrm>
        </p:spPr>
        <p:txBody>
          <a:bodyPr vert="horz" lIns="90000" tIns="46800" rIns="90000" bIns="46800" rtlCol="0" anchor="b" anchorCtr="1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3616763" y="4068975"/>
            <a:ext cx="5552985" cy="569912"/>
          </a:xfrm>
        </p:spPr>
        <p:txBody>
          <a:bodyPr lIns="90000" tIns="46800" rIns="90000" bIns="46800" anchor="t" anchorCtr="1">
            <a:normAutofit/>
          </a:bodyPr>
          <a:lstStyle>
            <a:lvl1pPr marL="0" indent="0" algn="ctr">
              <a:buNone/>
              <a:defRPr sz="1800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aseline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9281709" y="5834101"/>
            <a:ext cx="2964713" cy="1416063"/>
            <a:chOff x="9281709" y="5834101"/>
            <a:chExt cx="2964713" cy="1416063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800000">
              <a:off x="10424709" y="5834101"/>
              <a:ext cx="1821713" cy="1416063"/>
            </a:xfrm>
            <a:custGeom>
              <a:avLst/>
              <a:gdLst>
                <a:gd name="connsiteX0" fmla="*/ 493798 w 1821713"/>
                <a:gd name="connsiteY0" fmla="*/ 0 h 1416063"/>
                <a:gd name="connsiteX1" fmla="*/ 1508874 w 1821713"/>
                <a:gd name="connsiteY1" fmla="*/ 0 h 1416063"/>
                <a:gd name="connsiteX2" fmla="*/ 1821713 w 1821713"/>
                <a:gd name="connsiteY2" fmla="*/ 546882 h 1416063"/>
                <a:gd name="connsiteX3" fmla="*/ 316247 w 1821713"/>
                <a:gd name="connsiteY3" fmla="*/ 1416063 h 1416063"/>
                <a:gd name="connsiteX4" fmla="*/ 0 w 1821713"/>
                <a:gd name="connsiteY4" fmla="*/ 863222 h 1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713" h="1416063">
                  <a:moveTo>
                    <a:pt x="493798" y="0"/>
                  </a:moveTo>
                  <a:lnTo>
                    <a:pt x="1508874" y="0"/>
                  </a:lnTo>
                  <a:lnTo>
                    <a:pt x="1821713" y="546882"/>
                  </a:lnTo>
                  <a:lnTo>
                    <a:pt x="316247" y="1416063"/>
                  </a:lnTo>
                  <a:lnTo>
                    <a:pt x="0" y="8632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1800000">
              <a:off x="9281709" y="5834101"/>
              <a:ext cx="1821713" cy="1416063"/>
            </a:xfrm>
            <a:custGeom>
              <a:avLst/>
              <a:gdLst>
                <a:gd name="connsiteX0" fmla="*/ 493798 w 1821713"/>
                <a:gd name="connsiteY0" fmla="*/ 0 h 1416063"/>
                <a:gd name="connsiteX1" fmla="*/ 1508874 w 1821713"/>
                <a:gd name="connsiteY1" fmla="*/ 0 h 1416063"/>
                <a:gd name="connsiteX2" fmla="*/ 1821713 w 1821713"/>
                <a:gd name="connsiteY2" fmla="*/ 546882 h 1416063"/>
                <a:gd name="connsiteX3" fmla="*/ 316248 w 1821713"/>
                <a:gd name="connsiteY3" fmla="*/ 1416063 h 1416063"/>
                <a:gd name="connsiteX4" fmla="*/ 0 w 1821713"/>
                <a:gd name="connsiteY4" fmla="*/ 863222 h 1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713" h="1416063">
                  <a:moveTo>
                    <a:pt x="493798" y="0"/>
                  </a:moveTo>
                  <a:lnTo>
                    <a:pt x="1508874" y="0"/>
                  </a:lnTo>
                  <a:lnTo>
                    <a:pt x="1821713" y="546882"/>
                  </a:lnTo>
                  <a:lnTo>
                    <a:pt x="316248" y="1416063"/>
                  </a:lnTo>
                  <a:lnTo>
                    <a:pt x="0" y="8632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 hasCustomPrompt="1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1" y="5582399"/>
            <a:ext cx="1472754" cy="1275602"/>
            <a:chOff x="-1" y="5582399"/>
            <a:chExt cx="1472754" cy="1275602"/>
          </a:xfrm>
        </p:grpSpPr>
        <p:sp>
          <p:nvSpPr>
            <p:cNvPr id="11" name="六边形 10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487222" y="5655401"/>
              <a:ext cx="1058533" cy="912529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5400000">
              <a:off x="-77295" y="5764217"/>
              <a:ext cx="1171078" cy="1016489"/>
            </a:xfrm>
            <a:custGeom>
              <a:avLst/>
              <a:gdLst>
                <a:gd name="connsiteX0" fmla="*/ 0 w 1171078"/>
                <a:gd name="connsiteY0" fmla="*/ 727700 h 1016489"/>
                <a:gd name="connsiteX1" fmla="*/ 416274 w 1171078"/>
                <a:gd name="connsiteY1" fmla="*/ 0 h 1016489"/>
                <a:gd name="connsiteX2" fmla="*/ 1171078 w 1171078"/>
                <a:gd name="connsiteY2" fmla="*/ 0 h 1016489"/>
                <a:gd name="connsiteX3" fmla="*/ 1171078 w 1171078"/>
                <a:gd name="connsiteY3" fmla="*/ 1016489 h 1016489"/>
                <a:gd name="connsiteX4" fmla="*/ 165199 w 1171078"/>
                <a:gd name="connsiteY4" fmla="*/ 1016489 h 101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078" h="1016489">
                  <a:moveTo>
                    <a:pt x="0" y="727700"/>
                  </a:moveTo>
                  <a:lnTo>
                    <a:pt x="416274" y="0"/>
                  </a:lnTo>
                  <a:lnTo>
                    <a:pt x="1171078" y="0"/>
                  </a:lnTo>
                  <a:lnTo>
                    <a:pt x="1171078" y="1016489"/>
                  </a:lnTo>
                  <a:lnTo>
                    <a:pt x="165199" y="1016489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>
            <a:off x="9354035" y="-415023"/>
            <a:ext cx="2792698" cy="1115359"/>
            <a:chOff x="9354035" y="-415023"/>
            <a:chExt cx="2792698" cy="1115359"/>
          </a:xfrm>
        </p:grpSpPr>
        <p:sp>
          <p:nvSpPr>
            <p:cNvPr id="16" name="任意多边形: 形状 15"/>
            <p:cNvSpPr/>
            <p:nvPr userDrawn="1">
              <p:custDataLst>
                <p:tags r:id="rId7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8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2792698" cy="1115359"/>
            <a:chOff x="9354035" y="-415023"/>
            <a:chExt cx="2792698" cy="1115359"/>
          </a:xfrm>
        </p:grpSpPr>
        <p:sp>
          <p:nvSpPr>
            <p:cNvPr id="12" name="任意多边形: 形状 11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604800" y="533400"/>
            <a:ext cx="10976400" cy="7014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6933" y="6118396"/>
            <a:ext cx="12192000" cy="32016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</a:endParaRPr>
          </a:p>
        </p:txBody>
      </p:sp>
      <p:cxnSp>
        <p:nvCxnSpPr>
          <p:cNvPr id="11" name="直线连接符 18"/>
          <p:cNvCxnSpPr/>
          <p:nvPr>
            <p:custDataLst>
              <p:tags r:id="rId3"/>
            </p:custDataLst>
          </p:nvPr>
        </p:nvCxnSpPr>
        <p:spPr>
          <a:xfrm>
            <a:off x="1310722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20"/>
          <p:cNvCxnSpPr/>
          <p:nvPr>
            <p:custDataLst>
              <p:tags r:id="rId4"/>
            </p:custDataLst>
          </p:nvPr>
        </p:nvCxnSpPr>
        <p:spPr>
          <a:xfrm>
            <a:off x="10104376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473780" y="2729756"/>
            <a:ext cx="7244441" cy="998125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2473780" y="5499847"/>
            <a:ext cx="7244441" cy="44105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269" r="208" b="269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-16932" y="-1"/>
            <a:ext cx="12225865" cy="6870701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17" name="六边形 16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00000"/>
              </a:lnSpc>
              <a:defRPr sz="24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任意多边形: 形状 18"/>
          <p:cNvSpPr/>
          <p:nvPr userDrawn="1">
            <p:custDataLst>
              <p:tags r:id="rId6"/>
            </p:custDataLst>
          </p:nvPr>
        </p:nvSpPr>
        <p:spPr>
          <a:xfrm rot="18000000">
            <a:off x="-597535" y="2485390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>
            <p:custDataLst>
              <p:tags r:id="rId7"/>
            </p:custDataLst>
          </p:nvPr>
        </p:nvSpPr>
        <p:spPr>
          <a:xfrm rot="18000000">
            <a:off x="-597535" y="3461385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8"/>
            </p:custDataLst>
          </p:nvPr>
        </p:nvSpPr>
        <p:spPr>
          <a:xfrm rot="18000000">
            <a:off x="11374755" y="2470150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9"/>
            </p:custDataLst>
          </p:nvPr>
        </p:nvSpPr>
        <p:spPr>
          <a:xfrm rot="18000000">
            <a:off x="11374755" y="3446145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6000" b="1" strike="noStrike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39" y="6151"/>
                <a:ext cx="8336" cy="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www.21cnjy.com)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中小学教育资源网站 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4" y="10959"/>
                <a:ext cx="13186" cy="2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-874365" y="-942222"/>
            <a:ext cx="14164352" cy="7873965"/>
            <a:chOff x="-874365" y="-942222"/>
            <a:chExt cx="14164352" cy="7873965"/>
          </a:xfrm>
        </p:grpSpPr>
        <p:sp>
          <p:nvSpPr>
            <p:cNvPr id="7" name="矩形 6"/>
            <p:cNvSpPr/>
            <p:nvPr userDrawn="1">
              <p:custDataLst>
                <p:tags r:id="rId3"/>
              </p:custDataLst>
            </p:nvPr>
          </p:nvSpPr>
          <p:spPr>
            <a:xfrm rot="3847341">
              <a:off x="8139045" y="1458535"/>
              <a:ext cx="1637615" cy="1717791"/>
            </a:xfrm>
            <a:prstGeom prst="rect">
              <a:avLst/>
            </a:prstGeom>
            <a:noFill/>
            <a:ln>
              <a:solidFill>
                <a:schemeClr val="accent4">
                  <a:lumMod val="25000"/>
                  <a:lumOff val="75000"/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4"/>
              </p:custDataLst>
            </p:nvPr>
          </p:nvSpPr>
          <p:spPr>
            <a:xfrm rot="9915377">
              <a:off x="-225682" y="-365695"/>
              <a:ext cx="3650669" cy="2991486"/>
            </a:xfrm>
            <a:custGeom>
              <a:avLst/>
              <a:gdLst>
                <a:gd name="connsiteX0" fmla="*/ 3091457 w 3650669"/>
                <a:gd name="connsiteY0" fmla="*/ 2991486 h 2991486"/>
                <a:gd name="connsiteX1" fmla="*/ 0 w 3650669"/>
                <a:gd name="connsiteY1" fmla="*/ 2177936 h 2991486"/>
                <a:gd name="connsiteX2" fmla="*/ 0 w 3650669"/>
                <a:gd name="connsiteY2" fmla="*/ 0 h 2991486"/>
                <a:gd name="connsiteX3" fmla="*/ 3650669 w 3650669"/>
                <a:gd name="connsiteY3" fmla="*/ 0 h 2991486"/>
                <a:gd name="connsiteX4" fmla="*/ 3650669 w 3650669"/>
                <a:gd name="connsiteY4" fmla="*/ 866505 h 29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69" h="2991486">
                  <a:moveTo>
                    <a:pt x="3091457" y="2991486"/>
                  </a:moveTo>
                  <a:lnTo>
                    <a:pt x="0" y="2177936"/>
                  </a:lnTo>
                  <a:lnTo>
                    <a:pt x="0" y="0"/>
                  </a:lnTo>
                  <a:lnTo>
                    <a:pt x="3650669" y="0"/>
                  </a:lnTo>
                  <a:lnTo>
                    <a:pt x="3650669" y="866505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5"/>
              </p:custDataLst>
            </p:nvPr>
          </p:nvSpPr>
          <p:spPr>
            <a:xfrm rot="8836549">
              <a:off x="-312105" y="-667877"/>
              <a:ext cx="3650670" cy="3299031"/>
            </a:xfrm>
            <a:custGeom>
              <a:avLst/>
              <a:gdLst>
                <a:gd name="connsiteX0" fmla="*/ 2587174 w 3650670"/>
                <a:gd name="connsiteY0" fmla="*/ 3299031 h 3299031"/>
                <a:gd name="connsiteX1" fmla="*/ 0 w 3650670"/>
                <a:gd name="connsiteY1" fmla="*/ 1636553 h 3299031"/>
                <a:gd name="connsiteX2" fmla="*/ 0 w 3650670"/>
                <a:gd name="connsiteY2" fmla="*/ 0 h 3299031"/>
                <a:gd name="connsiteX3" fmla="*/ 3650670 w 3650670"/>
                <a:gd name="connsiteY3" fmla="*/ 0 h 3299031"/>
                <a:gd name="connsiteX4" fmla="*/ 3650670 w 3650670"/>
                <a:gd name="connsiteY4" fmla="*/ 1644002 h 329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299031">
                  <a:moveTo>
                    <a:pt x="2587174" y="3299031"/>
                  </a:moveTo>
                  <a:lnTo>
                    <a:pt x="0" y="1636553"/>
                  </a:lnTo>
                  <a:lnTo>
                    <a:pt x="0" y="0"/>
                  </a:lnTo>
                  <a:lnTo>
                    <a:pt x="3650670" y="0"/>
                  </a:lnTo>
                  <a:lnTo>
                    <a:pt x="3650670" y="1644002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6"/>
              </p:custDataLst>
            </p:nvPr>
          </p:nvSpPr>
          <p:spPr>
            <a:xfrm rot="7313351">
              <a:off x="-324544" y="-859265"/>
              <a:ext cx="3650670" cy="3484755"/>
            </a:xfrm>
            <a:custGeom>
              <a:avLst/>
              <a:gdLst>
                <a:gd name="connsiteX0" fmla="*/ 1876124 w 3650670"/>
                <a:gd name="connsiteY0" fmla="*/ 3484755 h 3484755"/>
                <a:gd name="connsiteX1" fmla="*/ 0 w 3650670"/>
                <a:gd name="connsiteY1" fmla="*/ 469367 h 3484755"/>
                <a:gd name="connsiteX2" fmla="*/ 0 w 3650670"/>
                <a:gd name="connsiteY2" fmla="*/ 0 h 3484755"/>
                <a:gd name="connsiteX3" fmla="*/ 3650670 w 3650670"/>
                <a:gd name="connsiteY3" fmla="*/ 0 h 3484755"/>
                <a:gd name="connsiteX4" fmla="*/ 3650670 w 3650670"/>
                <a:gd name="connsiteY4" fmla="*/ 2380662 h 348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484755">
                  <a:moveTo>
                    <a:pt x="1876124" y="3484755"/>
                  </a:moveTo>
                  <a:lnTo>
                    <a:pt x="0" y="469367"/>
                  </a:lnTo>
                  <a:lnTo>
                    <a:pt x="0" y="0"/>
                  </a:lnTo>
                  <a:lnTo>
                    <a:pt x="3650670" y="0"/>
                  </a:lnTo>
                  <a:lnTo>
                    <a:pt x="3650670" y="2380662"/>
                  </a:lnTo>
                  <a:close/>
                </a:path>
              </a:pathLst>
            </a:custGeom>
            <a:noFill/>
            <a:ln>
              <a:solidFill>
                <a:schemeClr val="accent4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7"/>
              </p:custDataLst>
            </p:nvPr>
          </p:nvSpPr>
          <p:spPr>
            <a:xfrm rot="9915377">
              <a:off x="10714894" y="3328747"/>
              <a:ext cx="1948196" cy="3590205"/>
            </a:xfrm>
            <a:custGeom>
              <a:avLst/>
              <a:gdLst>
                <a:gd name="connsiteX0" fmla="*/ 0 w 1948196"/>
                <a:gd name="connsiteY0" fmla="*/ 3590205 h 3590205"/>
                <a:gd name="connsiteX1" fmla="*/ 944801 w 1948196"/>
                <a:gd name="connsiteY1" fmla="*/ 0 h 3590205"/>
                <a:gd name="connsiteX2" fmla="*/ 1948196 w 1948196"/>
                <a:gd name="connsiteY2" fmla="*/ 264054 h 3590205"/>
                <a:gd name="connsiteX3" fmla="*/ 1948195 w 1948196"/>
                <a:gd name="connsiteY3" fmla="*/ 3590205 h 359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196" h="3590205">
                  <a:moveTo>
                    <a:pt x="0" y="3590205"/>
                  </a:moveTo>
                  <a:lnTo>
                    <a:pt x="944801" y="0"/>
                  </a:lnTo>
                  <a:lnTo>
                    <a:pt x="1948196" y="264054"/>
                  </a:lnTo>
                  <a:lnTo>
                    <a:pt x="1948195" y="3590205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8"/>
              </p:custDataLst>
            </p:nvPr>
          </p:nvSpPr>
          <p:spPr>
            <a:xfrm rot="8836549">
              <a:off x="10586339" y="3423771"/>
              <a:ext cx="2686712" cy="3276629"/>
            </a:xfrm>
            <a:custGeom>
              <a:avLst/>
              <a:gdLst>
                <a:gd name="connsiteX0" fmla="*/ 0 w 2686712"/>
                <a:gd name="connsiteY0" fmla="*/ 3276629 h 3276629"/>
                <a:gd name="connsiteX1" fmla="*/ 2105512 w 2686712"/>
                <a:gd name="connsiteY1" fmla="*/ 0 h 3276629"/>
                <a:gd name="connsiteX2" fmla="*/ 2686712 w 2686712"/>
                <a:gd name="connsiteY2" fmla="*/ 373470 h 3276629"/>
                <a:gd name="connsiteX3" fmla="*/ 2686712 w 2686712"/>
                <a:gd name="connsiteY3" fmla="*/ 3276629 h 32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712" h="3276629">
                  <a:moveTo>
                    <a:pt x="0" y="3276629"/>
                  </a:moveTo>
                  <a:lnTo>
                    <a:pt x="2105512" y="0"/>
                  </a:lnTo>
                  <a:lnTo>
                    <a:pt x="2686712" y="373470"/>
                  </a:lnTo>
                  <a:lnTo>
                    <a:pt x="2686712" y="3276629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9"/>
              </p:custDataLst>
            </p:nvPr>
          </p:nvSpPr>
          <p:spPr>
            <a:xfrm rot="7313351">
              <a:off x="10163811" y="3386509"/>
              <a:ext cx="3650670" cy="2601682"/>
            </a:xfrm>
            <a:custGeom>
              <a:avLst/>
              <a:gdLst>
                <a:gd name="connsiteX0" fmla="*/ 0 w 3650670"/>
                <a:gd name="connsiteY0" fmla="*/ 2601682 h 2601682"/>
                <a:gd name="connsiteX1" fmla="*/ 0 w 3650670"/>
                <a:gd name="connsiteY1" fmla="*/ 2218620 h 2601682"/>
                <a:gd name="connsiteX2" fmla="*/ 3565862 w 3650670"/>
                <a:gd name="connsiteY2" fmla="*/ 0 h 2601682"/>
                <a:gd name="connsiteX3" fmla="*/ 3650670 w 3650670"/>
                <a:gd name="connsiteY3" fmla="*/ 136307 h 2601682"/>
                <a:gd name="connsiteX4" fmla="*/ 3650670 w 3650670"/>
                <a:gd name="connsiteY4" fmla="*/ 2601682 h 260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2601682">
                  <a:moveTo>
                    <a:pt x="0" y="2601682"/>
                  </a:moveTo>
                  <a:lnTo>
                    <a:pt x="0" y="2218620"/>
                  </a:lnTo>
                  <a:lnTo>
                    <a:pt x="3565862" y="0"/>
                  </a:lnTo>
                  <a:lnTo>
                    <a:pt x="3650670" y="136307"/>
                  </a:lnTo>
                  <a:lnTo>
                    <a:pt x="3650670" y="2601682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 userDrawn="1">
              <p:custDataLst>
                <p:tags r:id="rId10"/>
              </p:custDataLst>
            </p:nvPr>
          </p:nvSpPr>
          <p:spPr>
            <a:xfrm rot="7313351">
              <a:off x="2690988" y="4475856"/>
              <a:ext cx="923366" cy="923366"/>
            </a:xfrm>
            <a:prstGeom prst="rect">
              <a:avLst/>
            </a:prstGeom>
            <a:noFill/>
            <a:ln>
              <a:solidFill>
                <a:schemeClr val="accent4">
                  <a:lumMod val="25000"/>
                  <a:lumOff val="75000"/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11"/>
              </p:custDataLst>
            </p:nvPr>
          </p:nvSpPr>
          <p:spPr>
            <a:xfrm rot="19702030">
              <a:off x="-874365" y="1079439"/>
              <a:ext cx="2874834" cy="3021379"/>
            </a:xfrm>
            <a:custGeom>
              <a:avLst/>
              <a:gdLst>
                <a:gd name="connsiteX0" fmla="*/ 2119489 w 2874834"/>
                <a:gd name="connsiteY0" fmla="*/ 0 h 3021379"/>
                <a:gd name="connsiteX1" fmla="*/ 2874834 w 2874834"/>
                <a:gd name="connsiteY1" fmla="*/ 1510690 h 3021379"/>
                <a:gd name="connsiteX2" fmla="*/ 2119489 w 2874834"/>
                <a:gd name="connsiteY2" fmla="*/ 3021379 h 3021379"/>
                <a:gd name="connsiteX3" fmla="*/ 125377 w 2874834"/>
                <a:gd name="connsiteY3" fmla="*/ 3021379 h 3021379"/>
                <a:gd name="connsiteX4" fmla="*/ 0 w 2874834"/>
                <a:gd name="connsiteY4" fmla="*/ 2770625 h 3021379"/>
                <a:gd name="connsiteX5" fmla="*/ 1706689 w 2874834"/>
                <a:gd name="connsiteY5" fmla="*/ 0 h 302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4834" h="3021379">
                  <a:moveTo>
                    <a:pt x="2119489" y="0"/>
                  </a:moveTo>
                  <a:lnTo>
                    <a:pt x="2874834" y="1510690"/>
                  </a:lnTo>
                  <a:lnTo>
                    <a:pt x="2119489" y="3021379"/>
                  </a:lnTo>
                  <a:lnTo>
                    <a:pt x="125377" y="3021379"/>
                  </a:lnTo>
                  <a:lnTo>
                    <a:pt x="0" y="2770625"/>
                  </a:lnTo>
                  <a:lnTo>
                    <a:pt x="1706689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任意多边形: 形状 18"/>
            <p:cNvSpPr/>
            <p:nvPr userDrawn="1">
              <p:custDataLst>
                <p:tags r:id="rId12"/>
              </p:custDataLst>
            </p:nvPr>
          </p:nvSpPr>
          <p:spPr>
            <a:xfrm rot="256751">
              <a:off x="9932049" y="5002174"/>
              <a:ext cx="2323376" cy="1929569"/>
            </a:xfrm>
            <a:custGeom>
              <a:avLst/>
              <a:gdLst>
                <a:gd name="connsiteX0" fmla="*/ 755345 w 2323376"/>
                <a:gd name="connsiteY0" fmla="*/ 0 h 1929569"/>
                <a:gd name="connsiteX1" fmla="*/ 2190831 w 2323376"/>
                <a:gd name="connsiteY1" fmla="*/ 0 h 1929569"/>
                <a:gd name="connsiteX2" fmla="*/ 2323376 w 2323376"/>
                <a:gd name="connsiteY2" fmla="*/ 1771393 h 1929569"/>
                <a:gd name="connsiteX3" fmla="*/ 209439 w 2323376"/>
                <a:gd name="connsiteY3" fmla="*/ 1929569 h 1929569"/>
                <a:gd name="connsiteX4" fmla="*/ 0 w 2323376"/>
                <a:gd name="connsiteY4" fmla="*/ 1510690 h 192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76" h="1929569">
                  <a:moveTo>
                    <a:pt x="755345" y="0"/>
                  </a:moveTo>
                  <a:lnTo>
                    <a:pt x="2190831" y="0"/>
                  </a:lnTo>
                  <a:lnTo>
                    <a:pt x="2323376" y="1771393"/>
                  </a:lnTo>
                  <a:lnTo>
                    <a:pt x="209439" y="1929569"/>
                  </a:lnTo>
                  <a:lnTo>
                    <a:pt x="0" y="151069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/>
            <p:cNvSpPr/>
            <p:nvPr userDrawn="1">
              <p:custDataLst>
                <p:tags r:id="rId13"/>
              </p:custDataLst>
            </p:nvPr>
          </p:nvSpPr>
          <p:spPr>
            <a:xfrm rot="17671134">
              <a:off x="7489454" y="1598461"/>
              <a:ext cx="698271" cy="698271"/>
            </a:xfrm>
            <a:prstGeom prst="rect">
              <a:avLst/>
            </a:prstGeom>
            <a:solidFill>
              <a:schemeClr val="accent2">
                <a:lumMod val="50000"/>
                <a:lumOff val="5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/>
            <p:cNvSpPr/>
            <p:nvPr userDrawn="1">
              <p:custDataLst>
                <p:tags r:id="rId14"/>
              </p:custDataLst>
            </p:nvPr>
          </p:nvSpPr>
          <p:spPr>
            <a:xfrm rot="20144459">
              <a:off x="2916545" y="5188766"/>
              <a:ext cx="698271" cy="698271"/>
            </a:xfrm>
            <a:prstGeom prst="rect">
              <a:avLst/>
            </a:prstGeom>
            <a:solidFill>
              <a:schemeClr val="accent2">
                <a:lumMod val="50000"/>
                <a:lumOff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2040323" y="2480199"/>
            <a:ext cx="8123504" cy="1197329"/>
          </a:xfrm>
        </p:spPr>
        <p:txBody>
          <a:bodyPr lIns="90000" tIns="46800" rIns="90000" bIns="46800" anchor="b" anchorCtr="1">
            <a:normAutofit/>
          </a:bodyPr>
          <a:lstStyle>
            <a:lvl1pPr algn="ctr">
              <a:defRPr sz="66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2040323" y="3747589"/>
            <a:ext cx="8123504" cy="567833"/>
          </a:xfrm>
        </p:spPr>
        <p:txBody>
          <a:bodyPr lIns="90000" tIns="46800" rIns="90000" bIns="46800" anchor="t" anchorCtr="1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32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2516772" y="4613682"/>
            <a:ext cx="1913417" cy="540000"/>
          </a:xfrm>
        </p:spPr>
        <p:txBody>
          <a:bodyPr lIns="90000" tIns="46800" rIns="90000" bIns="0" anchor="ctr" anchorCtr="0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  <p:custDataLst>
              <p:tags r:id="rId21"/>
            </p:custDataLst>
          </p:nvPr>
        </p:nvSpPr>
        <p:spPr>
          <a:xfrm>
            <a:off x="7823667" y="4635450"/>
            <a:ext cx="1913417" cy="540000"/>
          </a:xfrm>
        </p:spPr>
        <p:txBody>
          <a:bodyPr lIns="90000" tIns="0" rIns="90000" bIns="46800" anchor="ctr" anchorCtr="0">
            <a:normAutofit/>
          </a:bodyPr>
          <a:lstStyle>
            <a:lvl1pPr marL="0" indent="0" algn="r"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cxnSp>
        <p:nvCxnSpPr>
          <p:cNvPr id="22" name="直接连接符 21"/>
          <p:cNvCxnSpPr/>
          <p:nvPr userDrawn="1">
            <p:custDataLst>
              <p:tags r:id="rId22"/>
            </p:custDataLst>
          </p:nvPr>
        </p:nvCxnSpPr>
        <p:spPr>
          <a:xfrm>
            <a:off x="2644140" y="4465092"/>
            <a:ext cx="6941820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2427633" y="2658596"/>
            <a:ext cx="1846047" cy="1645738"/>
            <a:chOff x="2427633" y="2658596"/>
            <a:chExt cx="1846047" cy="1645738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9915377">
              <a:off x="2744593" y="2658596"/>
              <a:ext cx="1529087" cy="1529087"/>
            </a:xfrm>
            <a:prstGeom prst="rect">
              <a:avLst/>
            </a:prstGeom>
            <a:noFill/>
            <a:ln>
              <a:solidFill>
                <a:srgbClr val="D64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 rot="8836549">
              <a:off x="2709569" y="2667987"/>
              <a:ext cx="1529087" cy="1529087"/>
            </a:xfrm>
            <a:prstGeom prst="rect">
              <a:avLst/>
            </a:prstGeom>
            <a:noFill/>
            <a:ln>
              <a:solidFill>
                <a:srgbClr val="D82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7313351">
              <a:off x="2708816" y="2670317"/>
              <a:ext cx="1529087" cy="1529087"/>
            </a:xfrm>
            <a:prstGeom prst="rect">
              <a:avLst/>
            </a:prstGeom>
            <a:noFill/>
            <a:ln>
              <a:solidFill>
                <a:srgbClr val="D55F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六边形 10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2427633" y="3038825"/>
              <a:ext cx="1467990" cy="1265509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0"/>
            </p:custDataLst>
          </p:nvPr>
        </p:nvSpPr>
        <p:spPr>
          <a:xfrm>
            <a:off x="5153371" y="2747875"/>
            <a:ext cx="5001281" cy="1035068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11"/>
            </p:custDataLst>
          </p:nvPr>
        </p:nvSpPr>
        <p:spPr>
          <a:xfrm>
            <a:off x="5162677" y="3844707"/>
            <a:ext cx="4991975" cy="750578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rgbClr val="F2A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rgbClr val="F2A8A8">
                <a:alpha val="53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330200"/>
            <a:ext cx="10852237" cy="55499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3927371" y="-610084"/>
            <a:ext cx="3688498" cy="3248116"/>
            <a:chOff x="3927371" y="-610084"/>
            <a:chExt cx="3688498" cy="3248116"/>
          </a:xfrm>
        </p:grpSpPr>
        <p:sp>
          <p:nvSpPr>
            <p:cNvPr id="6" name="任意多边形: 形状 5"/>
            <p:cNvSpPr/>
            <p:nvPr userDrawn="1">
              <p:custDataLst>
                <p:tags r:id="rId3"/>
              </p:custDataLst>
            </p:nvPr>
          </p:nvSpPr>
          <p:spPr>
            <a:xfrm rot="9915377">
              <a:off x="4019600" y="-339507"/>
              <a:ext cx="2365344" cy="2075470"/>
            </a:xfrm>
            <a:custGeom>
              <a:avLst/>
              <a:gdLst>
                <a:gd name="connsiteX0" fmla="*/ 2365344 w 2365344"/>
                <a:gd name="connsiteY0" fmla="*/ 2075470 h 2075470"/>
                <a:gd name="connsiteX1" fmla="*/ 0 w 2365344"/>
                <a:gd name="connsiteY1" fmla="*/ 1453005 h 2075470"/>
                <a:gd name="connsiteX2" fmla="*/ 0 w 2365344"/>
                <a:gd name="connsiteY2" fmla="*/ 0 h 2075470"/>
                <a:gd name="connsiteX3" fmla="*/ 2365344 w 2365344"/>
                <a:gd name="connsiteY3" fmla="*/ 0 h 207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5344" h="2075470">
                  <a:moveTo>
                    <a:pt x="2365344" y="2075470"/>
                  </a:moveTo>
                  <a:lnTo>
                    <a:pt x="0" y="1453005"/>
                  </a:lnTo>
                  <a:lnTo>
                    <a:pt x="0" y="0"/>
                  </a:lnTo>
                  <a:lnTo>
                    <a:pt x="2365344" y="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4"/>
              </p:custDataLst>
            </p:nvPr>
          </p:nvSpPr>
          <p:spPr>
            <a:xfrm rot="8836549">
              <a:off x="3928535" y="-610084"/>
              <a:ext cx="2365344" cy="2365344"/>
            </a:xfrm>
            <a:custGeom>
              <a:avLst/>
              <a:gdLst>
                <a:gd name="connsiteX0" fmla="*/ 1955930 w 2365344"/>
                <a:gd name="connsiteY0" fmla="*/ 2365344 h 2365344"/>
                <a:gd name="connsiteX1" fmla="*/ 0 w 2365344"/>
                <a:gd name="connsiteY1" fmla="*/ 1108493 h 2365344"/>
                <a:gd name="connsiteX2" fmla="*/ 0 w 2365344"/>
                <a:gd name="connsiteY2" fmla="*/ 0 h 2365344"/>
                <a:gd name="connsiteX3" fmla="*/ 2365344 w 2365344"/>
                <a:gd name="connsiteY3" fmla="*/ 0 h 2365344"/>
                <a:gd name="connsiteX4" fmla="*/ 2365344 w 2365344"/>
                <a:gd name="connsiteY4" fmla="*/ 2365344 h 23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44" h="2365344">
                  <a:moveTo>
                    <a:pt x="1955930" y="2365344"/>
                  </a:moveTo>
                  <a:lnTo>
                    <a:pt x="0" y="1108493"/>
                  </a:lnTo>
                  <a:lnTo>
                    <a:pt x="0" y="0"/>
                  </a:lnTo>
                  <a:lnTo>
                    <a:pt x="2365344" y="0"/>
                  </a:lnTo>
                  <a:lnTo>
                    <a:pt x="2365344" y="2365344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7313351">
              <a:off x="3927371" y="-606480"/>
              <a:ext cx="2365344" cy="2365344"/>
            </a:xfrm>
            <a:custGeom>
              <a:avLst/>
              <a:gdLst>
                <a:gd name="connsiteX0" fmla="*/ 1234769 w 2365344"/>
                <a:gd name="connsiteY0" fmla="*/ 2365344 h 2365344"/>
                <a:gd name="connsiteX1" fmla="*/ 0 w 2365344"/>
                <a:gd name="connsiteY1" fmla="*/ 380771 h 2365344"/>
                <a:gd name="connsiteX2" fmla="*/ 0 w 2365344"/>
                <a:gd name="connsiteY2" fmla="*/ 0 h 2365344"/>
                <a:gd name="connsiteX3" fmla="*/ 2365344 w 2365344"/>
                <a:gd name="connsiteY3" fmla="*/ 0 h 2365344"/>
                <a:gd name="connsiteX4" fmla="*/ 2365344 w 2365344"/>
                <a:gd name="connsiteY4" fmla="*/ 2365344 h 236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44" h="2365344">
                  <a:moveTo>
                    <a:pt x="1234769" y="2365344"/>
                  </a:moveTo>
                  <a:lnTo>
                    <a:pt x="0" y="380771"/>
                  </a:lnTo>
                  <a:lnTo>
                    <a:pt x="0" y="0"/>
                  </a:lnTo>
                  <a:lnTo>
                    <a:pt x="2365344" y="0"/>
                  </a:lnTo>
                  <a:lnTo>
                    <a:pt x="2365344" y="2365344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六边形 8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6354321" y="1550491"/>
              <a:ext cx="1261548" cy="1087541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55588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9" name="任意多边形: 形状 8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2" name="六边形 11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rgbClr val="F2A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rgbClr val="F2A8A8">
                  <a:alpha val="53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3104450" cy="7354022"/>
            <a:chOff x="9354035" y="-415023"/>
            <a:chExt cx="3104450" cy="7354022"/>
          </a:xfrm>
        </p:grpSpPr>
        <p:sp>
          <p:nvSpPr>
            <p:cNvPr id="8" name="任意多边形: 形状 7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>
              <p:custDataLst>
                <p:tags r:id="rId5"/>
              </p:custDataLst>
            </p:nvPr>
          </p:nvGrpSpPr>
          <p:grpSpPr>
            <a:xfrm>
              <a:off x="11141090" y="5939220"/>
              <a:ext cx="1317395" cy="999779"/>
              <a:chOff x="11141090" y="5939220"/>
              <a:chExt cx="1317395" cy="999779"/>
            </a:xfrm>
          </p:grpSpPr>
          <p:sp>
            <p:nvSpPr>
              <p:cNvPr id="11" name="六边形 10"/>
              <p:cNvSpPr/>
              <p:nvPr>
                <p:custDataLst>
                  <p:tags r:id="rId6"/>
                </p:custDataLst>
              </p:nvPr>
            </p:nvSpPr>
            <p:spPr>
              <a:xfrm rot="19800000">
                <a:off x="11141090" y="5939220"/>
                <a:ext cx="800414" cy="690013"/>
              </a:xfrm>
              <a:prstGeom prst="hexagon">
                <a:avLst>
                  <a:gd name="adj" fmla="val 28602"/>
                  <a:gd name="vf" fmla="val 115470"/>
                </a:avLst>
              </a:prstGeom>
              <a:noFill/>
              <a:ln w="28575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7"/>
                </p:custDataLst>
              </p:nvPr>
            </p:nvSpPr>
            <p:spPr>
              <a:xfrm rot="19800000">
                <a:off x="11426340" y="6123215"/>
                <a:ext cx="1032145" cy="815784"/>
              </a:xfrm>
              <a:custGeom>
                <a:avLst/>
                <a:gdLst>
                  <a:gd name="connsiteX0" fmla="*/ 1024591 w 1032145"/>
                  <a:gd name="connsiteY0" fmla="*/ 0 h 815784"/>
                  <a:gd name="connsiteX1" fmla="*/ 1032145 w 1032145"/>
                  <a:gd name="connsiteY1" fmla="*/ 13205 h 815784"/>
                  <a:gd name="connsiteX2" fmla="*/ 568776 w 1032145"/>
                  <a:gd name="connsiteY2" fmla="*/ 815784 h 815784"/>
                  <a:gd name="connsiteX3" fmla="*/ 0 w 1032145"/>
                  <a:gd name="connsiteY3" fmla="*/ 487401 h 815784"/>
                  <a:gd name="connsiteX4" fmla="*/ 278812 w 1032145"/>
                  <a:gd name="connsiteY4" fmla="*/ 0 h 8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145" h="815784">
                    <a:moveTo>
                      <a:pt x="1024591" y="0"/>
                    </a:moveTo>
                    <a:lnTo>
                      <a:pt x="1032145" y="13205"/>
                    </a:lnTo>
                    <a:lnTo>
                      <a:pt x="568776" y="815784"/>
                    </a:lnTo>
                    <a:lnTo>
                      <a:pt x="0" y="487401"/>
                    </a:lnTo>
                    <a:lnTo>
                      <a:pt x="278812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3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lIns="90000" tIns="46800" rIns="90000" bIns="46800"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039748" y="1094426"/>
            <a:ext cx="13904815" cy="6755332"/>
            <a:chOff x="-1039748" y="1094426"/>
            <a:chExt cx="13904815" cy="6755332"/>
          </a:xfrm>
        </p:grpSpPr>
        <p:sp>
          <p:nvSpPr>
            <p:cNvPr id="6" name="任意多边形: 形状 5"/>
            <p:cNvSpPr/>
            <p:nvPr userDrawn="1">
              <p:custDataLst>
                <p:tags r:id="rId3"/>
              </p:custDataLst>
            </p:nvPr>
          </p:nvSpPr>
          <p:spPr>
            <a:xfrm rot="9915377">
              <a:off x="-521084" y="1094426"/>
              <a:ext cx="3210171" cy="3650670"/>
            </a:xfrm>
            <a:custGeom>
              <a:avLst/>
              <a:gdLst>
                <a:gd name="connsiteX0" fmla="*/ 0 w 3210171"/>
                <a:gd name="connsiteY0" fmla="*/ 3650670 h 3650670"/>
                <a:gd name="connsiteX1" fmla="*/ 0 w 3210171"/>
                <a:gd name="connsiteY1" fmla="*/ 0 h 3650670"/>
                <a:gd name="connsiteX2" fmla="*/ 3210171 w 3210171"/>
                <a:gd name="connsiteY2" fmla="*/ 0 h 3650670"/>
                <a:gd name="connsiteX3" fmla="*/ 2249458 w 3210171"/>
                <a:gd name="connsiteY3" fmla="*/ 3650670 h 3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0171" h="3650670">
                  <a:moveTo>
                    <a:pt x="0" y="3650670"/>
                  </a:moveTo>
                  <a:lnTo>
                    <a:pt x="0" y="0"/>
                  </a:lnTo>
                  <a:lnTo>
                    <a:pt x="3210171" y="0"/>
                  </a:lnTo>
                  <a:lnTo>
                    <a:pt x="2249458" y="3650670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: 形状 6"/>
            <p:cNvSpPr/>
            <p:nvPr userDrawn="1">
              <p:custDataLst>
                <p:tags r:id="rId4"/>
              </p:custDataLst>
            </p:nvPr>
          </p:nvSpPr>
          <p:spPr>
            <a:xfrm rot="8836549">
              <a:off x="-1037950" y="1172896"/>
              <a:ext cx="3650670" cy="3650669"/>
            </a:xfrm>
            <a:custGeom>
              <a:avLst/>
              <a:gdLst>
                <a:gd name="connsiteX0" fmla="*/ 0 w 3650670"/>
                <a:gd name="connsiteY0" fmla="*/ 3650669 h 3650669"/>
                <a:gd name="connsiteX1" fmla="*/ 0 w 3650670"/>
                <a:gd name="connsiteY1" fmla="*/ 0 h 3650669"/>
                <a:gd name="connsiteX2" fmla="*/ 3650670 w 3650670"/>
                <a:gd name="connsiteY2" fmla="*/ 0 h 3650669"/>
                <a:gd name="connsiteX3" fmla="*/ 3650670 w 3650670"/>
                <a:gd name="connsiteY3" fmla="*/ 448068 h 3650669"/>
                <a:gd name="connsiteX4" fmla="*/ 1592728 w 3650670"/>
                <a:gd name="connsiteY4" fmla="*/ 3650669 h 36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650669">
                  <a:moveTo>
                    <a:pt x="0" y="3650669"/>
                  </a:moveTo>
                  <a:lnTo>
                    <a:pt x="0" y="0"/>
                  </a:lnTo>
                  <a:lnTo>
                    <a:pt x="3650670" y="0"/>
                  </a:lnTo>
                  <a:lnTo>
                    <a:pt x="3650670" y="448068"/>
                  </a:lnTo>
                  <a:lnTo>
                    <a:pt x="1592728" y="3650669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多边形: 形状 7"/>
            <p:cNvSpPr/>
            <p:nvPr userDrawn="1">
              <p:custDataLst>
                <p:tags r:id="rId5"/>
              </p:custDataLst>
            </p:nvPr>
          </p:nvSpPr>
          <p:spPr>
            <a:xfrm rot="7313351">
              <a:off x="-1039748" y="1178459"/>
              <a:ext cx="3650670" cy="3650669"/>
            </a:xfrm>
            <a:custGeom>
              <a:avLst/>
              <a:gdLst>
                <a:gd name="connsiteX0" fmla="*/ 0 w 3650670"/>
                <a:gd name="connsiteY0" fmla="*/ 3650669 h 3650669"/>
                <a:gd name="connsiteX1" fmla="*/ 0 w 3650670"/>
                <a:gd name="connsiteY1" fmla="*/ 0 h 3650669"/>
                <a:gd name="connsiteX2" fmla="*/ 3650670 w 3650670"/>
                <a:gd name="connsiteY2" fmla="*/ 0 h 3650669"/>
                <a:gd name="connsiteX3" fmla="*/ 3650670 w 3650670"/>
                <a:gd name="connsiteY3" fmla="*/ 1619223 h 3650669"/>
                <a:gd name="connsiteX4" fmla="*/ 385642 w 3650670"/>
                <a:gd name="connsiteY4" fmla="*/ 3650669 h 36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3650669">
                  <a:moveTo>
                    <a:pt x="0" y="3650669"/>
                  </a:moveTo>
                  <a:lnTo>
                    <a:pt x="0" y="0"/>
                  </a:lnTo>
                  <a:lnTo>
                    <a:pt x="3650670" y="0"/>
                  </a:lnTo>
                  <a:lnTo>
                    <a:pt x="3650670" y="1619223"/>
                  </a:lnTo>
                  <a:lnTo>
                    <a:pt x="385642" y="3650669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9" name="六边形 8"/>
            <p:cNvSpPr/>
            <p:nvPr userDrawn="1">
              <p:custDataLst>
                <p:tags r:id="rId6"/>
              </p:custDataLst>
            </p:nvPr>
          </p:nvSpPr>
          <p:spPr>
            <a:xfrm rot="19702030">
              <a:off x="115168" y="1918308"/>
              <a:ext cx="3504802" cy="3021381"/>
            </a:xfrm>
            <a:prstGeom prst="hexagon">
              <a:avLst/>
            </a:prstGeom>
            <a:solidFill>
              <a:schemeClr val="accent2">
                <a:lumMod val="50000"/>
                <a:lumOff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 rot="9915377">
              <a:off x="9422104" y="4647885"/>
              <a:ext cx="3128105" cy="2473084"/>
            </a:xfrm>
            <a:custGeom>
              <a:avLst/>
              <a:gdLst>
                <a:gd name="connsiteX0" fmla="*/ 0 w 3128105"/>
                <a:gd name="connsiteY0" fmla="*/ 2473084 h 2473084"/>
                <a:gd name="connsiteX1" fmla="*/ 650818 w 3128105"/>
                <a:gd name="connsiteY1" fmla="*/ 0 h 2473084"/>
                <a:gd name="connsiteX2" fmla="*/ 3128105 w 3128105"/>
                <a:gd name="connsiteY2" fmla="*/ 651925 h 2473084"/>
                <a:gd name="connsiteX3" fmla="*/ 3128104 w 3128105"/>
                <a:gd name="connsiteY3" fmla="*/ 2473084 h 24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8105" h="2473084">
                  <a:moveTo>
                    <a:pt x="0" y="2473084"/>
                  </a:moveTo>
                  <a:lnTo>
                    <a:pt x="650818" y="0"/>
                  </a:lnTo>
                  <a:lnTo>
                    <a:pt x="3128105" y="651925"/>
                  </a:lnTo>
                  <a:lnTo>
                    <a:pt x="3128104" y="2473084"/>
                  </a:lnTo>
                  <a:close/>
                </a:path>
              </a:pathLst>
            </a:custGeom>
            <a:noFill/>
            <a:ln>
              <a:solidFill>
                <a:schemeClr val="accent2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8"/>
              </p:custDataLst>
            </p:nvPr>
          </p:nvSpPr>
          <p:spPr>
            <a:xfrm rot="8836549">
              <a:off x="9214397" y="4662321"/>
              <a:ext cx="3650670" cy="2669046"/>
            </a:xfrm>
            <a:custGeom>
              <a:avLst/>
              <a:gdLst>
                <a:gd name="connsiteX0" fmla="*/ 0 w 3650670"/>
                <a:gd name="connsiteY0" fmla="*/ 2669046 h 2669046"/>
                <a:gd name="connsiteX1" fmla="*/ 0 w 3650670"/>
                <a:gd name="connsiteY1" fmla="*/ 2058425 h 2669046"/>
                <a:gd name="connsiteX2" fmla="*/ 1322713 w 3650670"/>
                <a:gd name="connsiteY2" fmla="*/ 0 h 2669046"/>
                <a:gd name="connsiteX3" fmla="*/ 3650670 w 3650670"/>
                <a:gd name="connsiteY3" fmla="*/ 1495910 h 2669046"/>
                <a:gd name="connsiteX4" fmla="*/ 3650670 w 3650670"/>
                <a:gd name="connsiteY4" fmla="*/ 2669046 h 266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0670" h="2669046">
                  <a:moveTo>
                    <a:pt x="0" y="2669046"/>
                  </a:moveTo>
                  <a:lnTo>
                    <a:pt x="0" y="2058425"/>
                  </a:lnTo>
                  <a:lnTo>
                    <a:pt x="1322713" y="0"/>
                  </a:lnTo>
                  <a:lnTo>
                    <a:pt x="3650670" y="1495910"/>
                  </a:lnTo>
                  <a:lnTo>
                    <a:pt x="3650670" y="2669046"/>
                  </a:lnTo>
                  <a:close/>
                </a:path>
              </a:pathLst>
            </a:custGeom>
            <a:noFill/>
            <a:ln>
              <a:solidFill>
                <a:schemeClr val="accent5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9"/>
              </p:custDataLst>
            </p:nvPr>
          </p:nvSpPr>
          <p:spPr>
            <a:xfrm rot="7313351">
              <a:off x="9255217" y="4713718"/>
              <a:ext cx="3470433" cy="2801647"/>
            </a:xfrm>
            <a:custGeom>
              <a:avLst/>
              <a:gdLst>
                <a:gd name="connsiteX0" fmla="*/ 0 w 3470433"/>
                <a:gd name="connsiteY0" fmla="*/ 2801647 h 2801647"/>
                <a:gd name="connsiteX1" fmla="*/ 0 w 3470433"/>
                <a:gd name="connsiteY1" fmla="*/ 1074694 h 2801647"/>
                <a:gd name="connsiteX2" fmla="*/ 1727295 w 3470433"/>
                <a:gd name="connsiteY2" fmla="*/ 0 h 2801647"/>
                <a:gd name="connsiteX3" fmla="*/ 3470433 w 3470433"/>
                <a:gd name="connsiteY3" fmla="*/ 2801647 h 280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0433" h="2801647">
                  <a:moveTo>
                    <a:pt x="0" y="2801647"/>
                  </a:moveTo>
                  <a:lnTo>
                    <a:pt x="0" y="1074694"/>
                  </a:lnTo>
                  <a:lnTo>
                    <a:pt x="1727295" y="0"/>
                  </a:lnTo>
                  <a:lnTo>
                    <a:pt x="3470433" y="2801647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  <a:lumOff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0"/>
              </p:custDataLst>
            </p:nvPr>
          </p:nvSpPr>
          <p:spPr>
            <a:xfrm rot="19702030">
              <a:off x="8729092" y="5065936"/>
              <a:ext cx="3204784" cy="2561222"/>
            </a:xfrm>
            <a:custGeom>
              <a:avLst/>
              <a:gdLst>
                <a:gd name="connsiteX0" fmla="*/ 2449439 w 3204784"/>
                <a:gd name="connsiteY0" fmla="*/ 0 h 2561222"/>
                <a:gd name="connsiteX1" fmla="*/ 3204784 w 3204784"/>
                <a:gd name="connsiteY1" fmla="*/ 1510690 h 2561222"/>
                <a:gd name="connsiteX2" fmla="*/ 2679518 w 3204784"/>
                <a:gd name="connsiteY2" fmla="*/ 2561222 h 2561222"/>
                <a:gd name="connsiteX3" fmla="*/ 0 w 3204784"/>
                <a:gd name="connsiteY3" fmla="*/ 910655 h 2561222"/>
                <a:gd name="connsiteX4" fmla="*/ 455327 w 3204784"/>
                <a:gd name="connsiteY4" fmla="*/ 0 h 256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784" h="2561222">
                  <a:moveTo>
                    <a:pt x="2449439" y="0"/>
                  </a:moveTo>
                  <a:lnTo>
                    <a:pt x="3204784" y="1510690"/>
                  </a:lnTo>
                  <a:lnTo>
                    <a:pt x="2679518" y="2561222"/>
                  </a:lnTo>
                  <a:lnTo>
                    <a:pt x="0" y="910655"/>
                  </a:lnTo>
                  <a:lnTo>
                    <a:pt x="455327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3616763" y="2213264"/>
            <a:ext cx="5552985" cy="1787678"/>
          </a:xfrm>
        </p:spPr>
        <p:txBody>
          <a:bodyPr vert="horz" lIns="90000" tIns="46800" rIns="90000" bIns="46800" rtlCol="0" anchor="b" anchorCtr="1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3616763" y="4068975"/>
            <a:ext cx="5552985" cy="569912"/>
          </a:xfrm>
        </p:spPr>
        <p:txBody>
          <a:bodyPr lIns="90000" tIns="46800" rIns="90000" bIns="46800" anchor="t" anchorCtr="1">
            <a:normAutofit/>
          </a:bodyPr>
          <a:lstStyle>
            <a:lvl1pPr marL="0" indent="0" algn="ctr">
              <a:buNone/>
              <a:defRPr sz="1800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3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aseline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9281709" y="5834101"/>
            <a:ext cx="2964713" cy="1416063"/>
            <a:chOff x="9281709" y="5834101"/>
            <a:chExt cx="2964713" cy="1416063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>
            <a:xfrm rot="1800000">
              <a:off x="10424709" y="5834101"/>
              <a:ext cx="1821713" cy="1416063"/>
            </a:xfrm>
            <a:custGeom>
              <a:avLst/>
              <a:gdLst>
                <a:gd name="connsiteX0" fmla="*/ 493798 w 1821713"/>
                <a:gd name="connsiteY0" fmla="*/ 0 h 1416063"/>
                <a:gd name="connsiteX1" fmla="*/ 1508874 w 1821713"/>
                <a:gd name="connsiteY1" fmla="*/ 0 h 1416063"/>
                <a:gd name="connsiteX2" fmla="*/ 1821713 w 1821713"/>
                <a:gd name="connsiteY2" fmla="*/ 546882 h 1416063"/>
                <a:gd name="connsiteX3" fmla="*/ 316247 w 1821713"/>
                <a:gd name="connsiteY3" fmla="*/ 1416063 h 1416063"/>
                <a:gd name="connsiteX4" fmla="*/ 0 w 1821713"/>
                <a:gd name="connsiteY4" fmla="*/ 863222 h 1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713" h="1416063">
                  <a:moveTo>
                    <a:pt x="493798" y="0"/>
                  </a:moveTo>
                  <a:lnTo>
                    <a:pt x="1508874" y="0"/>
                  </a:lnTo>
                  <a:lnTo>
                    <a:pt x="1821713" y="546882"/>
                  </a:lnTo>
                  <a:lnTo>
                    <a:pt x="316247" y="1416063"/>
                  </a:lnTo>
                  <a:lnTo>
                    <a:pt x="0" y="8632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>
            <a:xfrm rot="1800000">
              <a:off x="9281709" y="5834101"/>
              <a:ext cx="1821713" cy="1416063"/>
            </a:xfrm>
            <a:custGeom>
              <a:avLst/>
              <a:gdLst>
                <a:gd name="connsiteX0" fmla="*/ 493798 w 1821713"/>
                <a:gd name="connsiteY0" fmla="*/ 0 h 1416063"/>
                <a:gd name="connsiteX1" fmla="*/ 1508874 w 1821713"/>
                <a:gd name="connsiteY1" fmla="*/ 0 h 1416063"/>
                <a:gd name="connsiteX2" fmla="*/ 1821713 w 1821713"/>
                <a:gd name="connsiteY2" fmla="*/ 546882 h 1416063"/>
                <a:gd name="connsiteX3" fmla="*/ 316248 w 1821713"/>
                <a:gd name="connsiteY3" fmla="*/ 1416063 h 1416063"/>
                <a:gd name="connsiteX4" fmla="*/ 0 w 1821713"/>
                <a:gd name="connsiteY4" fmla="*/ 863222 h 141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1713" h="1416063">
                  <a:moveTo>
                    <a:pt x="493798" y="0"/>
                  </a:moveTo>
                  <a:lnTo>
                    <a:pt x="1508874" y="0"/>
                  </a:lnTo>
                  <a:lnTo>
                    <a:pt x="1821713" y="546882"/>
                  </a:lnTo>
                  <a:lnTo>
                    <a:pt x="316248" y="1416063"/>
                  </a:lnTo>
                  <a:lnTo>
                    <a:pt x="0" y="8632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 hasCustomPrompt="1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-1" y="5582399"/>
            <a:ext cx="1472754" cy="1275602"/>
            <a:chOff x="-1" y="5582399"/>
            <a:chExt cx="1472754" cy="1275602"/>
          </a:xfrm>
        </p:grpSpPr>
        <p:sp>
          <p:nvSpPr>
            <p:cNvPr id="11" name="六边形 10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487222" y="5655401"/>
              <a:ext cx="1058533" cy="912529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5"/>
              </p:custDataLst>
            </p:nvPr>
          </p:nvSpPr>
          <p:spPr>
            <a:xfrm rot="5400000">
              <a:off x="-77295" y="5764217"/>
              <a:ext cx="1171078" cy="1016489"/>
            </a:xfrm>
            <a:custGeom>
              <a:avLst/>
              <a:gdLst>
                <a:gd name="connsiteX0" fmla="*/ 0 w 1171078"/>
                <a:gd name="connsiteY0" fmla="*/ 727700 h 1016489"/>
                <a:gd name="connsiteX1" fmla="*/ 416274 w 1171078"/>
                <a:gd name="connsiteY1" fmla="*/ 0 h 1016489"/>
                <a:gd name="connsiteX2" fmla="*/ 1171078 w 1171078"/>
                <a:gd name="connsiteY2" fmla="*/ 0 h 1016489"/>
                <a:gd name="connsiteX3" fmla="*/ 1171078 w 1171078"/>
                <a:gd name="connsiteY3" fmla="*/ 1016489 h 1016489"/>
                <a:gd name="connsiteX4" fmla="*/ 165199 w 1171078"/>
                <a:gd name="connsiteY4" fmla="*/ 1016489 h 101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078" h="1016489">
                  <a:moveTo>
                    <a:pt x="0" y="727700"/>
                  </a:moveTo>
                  <a:lnTo>
                    <a:pt x="416274" y="0"/>
                  </a:lnTo>
                  <a:lnTo>
                    <a:pt x="1171078" y="0"/>
                  </a:lnTo>
                  <a:lnTo>
                    <a:pt x="1171078" y="1016489"/>
                  </a:lnTo>
                  <a:lnTo>
                    <a:pt x="165199" y="1016489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>
            <a:off x="9354035" y="-415023"/>
            <a:ext cx="2792698" cy="1115359"/>
            <a:chOff x="9354035" y="-415023"/>
            <a:chExt cx="2792698" cy="1115359"/>
          </a:xfrm>
        </p:grpSpPr>
        <p:sp>
          <p:nvSpPr>
            <p:cNvPr id="16" name="任意多边形: 形状 15"/>
            <p:cNvSpPr/>
            <p:nvPr userDrawn="1">
              <p:custDataLst>
                <p:tags r:id="rId7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8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354035" y="-415023"/>
            <a:ext cx="2792698" cy="1115359"/>
            <a:chOff x="9354035" y="-415023"/>
            <a:chExt cx="2792698" cy="1115359"/>
          </a:xfrm>
        </p:grpSpPr>
        <p:sp>
          <p:nvSpPr>
            <p:cNvPr id="12" name="任意多边形: 形状 11"/>
            <p:cNvSpPr/>
            <p:nvPr userDrawn="1">
              <p:custDataLst>
                <p:tags r:id="rId3"/>
              </p:custDataLst>
            </p:nvPr>
          </p:nvSpPr>
          <p:spPr>
            <a:xfrm rot="1800000">
              <a:off x="10497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4"/>
              </p:custDataLst>
            </p:nvPr>
          </p:nvSpPr>
          <p:spPr>
            <a:xfrm rot="1800000">
              <a:off x="9354035" y="-415023"/>
              <a:ext cx="1649698" cy="1115359"/>
            </a:xfrm>
            <a:custGeom>
              <a:avLst/>
              <a:gdLst>
                <a:gd name="connsiteX0" fmla="*/ 0 w 1649698"/>
                <a:gd name="connsiteY0" fmla="*/ 869181 h 1115359"/>
                <a:gd name="connsiteX1" fmla="*/ 1505466 w 1649698"/>
                <a:gd name="connsiteY1" fmla="*/ 0 h 1115359"/>
                <a:gd name="connsiteX2" fmla="*/ 1649698 w 1649698"/>
                <a:gd name="connsiteY2" fmla="*/ 252137 h 1115359"/>
                <a:gd name="connsiteX3" fmla="*/ 1155900 w 1649698"/>
                <a:gd name="connsiteY3" fmla="*/ 1115359 h 1115359"/>
                <a:gd name="connsiteX4" fmla="*/ 140824 w 1649698"/>
                <a:gd name="connsiteY4" fmla="*/ 1115359 h 11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698" h="1115359">
                  <a:moveTo>
                    <a:pt x="0" y="869181"/>
                  </a:moveTo>
                  <a:lnTo>
                    <a:pt x="1505466" y="0"/>
                  </a:lnTo>
                  <a:lnTo>
                    <a:pt x="1649698" y="252137"/>
                  </a:lnTo>
                  <a:lnTo>
                    <a:pt x="1155900" y="1115359"/>
                  </a:lnTo>
                  <a:lnTo>
                    <a:pt x="140824" y="11153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604800" y="533400"/>
            <a:ext cx="10976400" cy="7014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3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8" Type="http://schemas.openxmlformats.org/officeDocument/2006/relationships/theme" Target="../theme/theme2.xml"/><Relationship Id="rId27" Type="http://schemas.openxmlformats.org/officeDocument/2006/relationships/image" Target="../media/image3.png"/><Relationship Id="rId26" Type="http://schemas.openxmlformats.org/officeDocument/2006/relationships/image" Target="../media/image2.png"/><Relationship Id="rId25" Type="http://schemas.openxmlformats.org/officeDocument/2006/relationships/image" Target="../media/image1.png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9.xml"/><Relationship Id="rId19" Type="http://schemas.openxmlformats.org/officeDocument/2006/relationships/tags" Target="../tags/tag135.xml"/><Relationship Id="rId18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8" Type="http://schemas.openxmlformats.org/officeDocument/2006/relationships/theme" Target="../theme/theme3.xml"/><Relationship Id="rId27" Type="http://schemas.openxmlformats.org/officeDocument/2006/relationships/image" Target="../media/image3.png"/><Relationship Id="rId26" Type="http://schemas.openxmlformats.org/officeDocument/2006/relationships/image" Target="../media/image2.png"/><Relationship Id="rId25" Type="http://schemas.openxmlformats.org/officeDocument/2006/relationships/image" Target="../media/image1.png"/><Relationship Id="rId24" Type="http://schemas.openxmlformats.org/officeDocument/2006/relationships/tags" Target="../tags/tag277.xml"/><Relationship Id="rId23" Type="http://schemas.openxmlformats.org/officeDocument/2006/relationships/tags" Target="../tags/tag276.xml"/><Relationship Id="rId22" Type="http://schemas.openxmlformats.org/officeDocument/2006/relationships/tags" Target="../tags/tag275.xml"/><Relationship Id="rId21" Type="http://schemas.openxmlformats.org/officeDocument/2006/relationships/tags" Target="../tags/tag274.xml"/><Relationship Id="rId20" Type="http://schemas.openxmlformats.org/officeDocument/2006/relationships/tags" Target="../tags/tag273.xml"/><Relationship Id="rId2" Type="http://schemas.openxmlformats.org/officeDocument/2006/relationships/slideLayout" Target="../slideLayouts/slideLayout27.xml"/><Relationship Id="rId19" Type="http://schemas.openxmlformats.org/officeDocument/2006/relationships/tags" Target="../tags/tag272.xml"/><Relationship Id="rId18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0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29" Type="http://schemas.openxmlformats.org/officeDocument/2006/relationships/image" Target="../media/image3.png"/><Relationship Id="rId28" Type="http://schemas.openxmlformats.org/officeDocument/2006/relationships/image" Target="../media/image2.png"/><Relationship Id="rId27" Type="http://schemas.openxmlformats.org/officeDocument/2006/relationships/image" Target="../media/image1.png"/><Relationship Id="rId26" Type="http://schemas.openxmlformats.org/officeDocument/2006/relationships/tags" Target="../tags/tag470.xml"/><Relationship Id="rId25" Type="http://schemas.openxmlformats.org/officeDocument/2006/relationships/tags" Target="../tags/tag469.xml"/><Relationship Id="rId24" Type="http://schemas.openxmlformats.org/officeDocument/2006/relationships/tags" Target="../tags/tag468.xml"/><Relationship Id="rId23" Type="http://schemas.openxmlformats.org/officeDocument/2006/relationships/tags" Target="../tags/tag467.xml"/><Relationship Id="rId22" Type="http://schemas.openxmlformats.org/officeDocument/2006/relationships/tags" Target="../tags/tag466.xml"/><Relationship Id="rId21" Type="http://schemas.openxmlformats.org/officeDocument/2006/relationships/tags" Target="../tags/tag465.xml"/><Relationship Id="rId20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0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29" Type="http://schemas.openxmlformats.org/officeDocument/2006/relationships/image" Target="../media/image3.png"/><Relationship Id="rId28" Type="http://schemas.openxmlformats.org/officeDocument/2006/relationships/image" Target="../media/image2.png"/><Relationship Id="rId27" Type="http://schemas.openxmlformats.org/officeDocument/2006/relationships/image" Target="../media/image1.png"/><Relationship Id="rId26" Type="http://schemas.openxmlformats.org/officeDocument/2006/relationships/tags" Target="../tags/tag663.xml"/><Relationship Id="rId25" Type="http://schemas.openxmlformats.org/officeDocument/2006/relationships/tags" Target="../tags/tag662.xml"/><Relationship Id="rId24" Type="http://schemas.openxmlformats.org/officeDocument/2006/relationships/tags" Target="../tags/tag661.xml"/><Relationship Id="rId23" Type="http://schemas.openxmlformats.org/officeDocument/2006/relationships/tags" Target="../tags/tag660.xml"/><Relationship Id="rId22" Type="http://schemas.openxmlformats.org/officeDocument/2006/relationships/tags" Target="../tags/tag659.xml"/><Relationship Id="rId21" Type="http://schemas.openxmlformats.org/officeDocument/2006/relationships/tags" Target="../tags/tag658.xml"/><Relationship Id="rId20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8" Type="http://schemas.openxmlformats.org/officeDocument/2006/relationships/theme" Target="../theme/theme6.xml"/><Relationship Id="rId27" Type="http://schemas.openxmlformats.org/officeDocument/2006/relationships/image" Target="../media/image3.png"/><Relationship Id="rId26" Type="http://schemas.openxmlformats.org/officeDocument/2006/relationships/image" Target="../media/image2.png"/><Relationship Id="rId25" Type="http://schemas.openxmlformats.org/officeDocument/2006/relationships/image" Target="../media/image1.png"/><Relationship Id="rId24" Type="http://schemas.openxmlformats.org/officeDocument/2006/relationships/tags" Target="../tags/tag856.xml"/><Relationship Id="rId23" Type="http://schemas.openxmlformats.org/officeDocument/2006/relationships/tags" Target="../tags/tag855.xml"/><Relationship Id="rId22" Type="http://schemas.openxmlformats.org/officeDocument/2006/relationships/tags" Target="../tags/tag854.xml"/><Relationship Id="rId21" Type="http://schemas.openxmlformats.org/officeDocument/2006/relationships/tags" Target="../tags/tag853.xml"/><Relationship Id="rId20" Type="http://schemas.openxmlformats.org/officeDocument/2006/relationships/tags" Target="../tags/tag852.xml"/><Relationship Id="rId2" Type="http://schemas.openxmlformats.org/officeDocument/2006/relationships/slideLayout" Target="../slideLayouts/slideLayout85.xml"/><Relationship Id="rId19" Type="http://schemas.openxmlformats.org/officeDocument/2006/relationships/tags" Target="../tags/tag851.xml"/><Relationship Id="rId18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4.xml"/><Relationship Id="rId28" Type="http://schemas.openxmlformats.org/officeDocument/2006/relationships/theme" Target="../theme/theme7.xml"/><Relationship Id="rId27" Type="http://schemas.openxmlformats.org/officeDocument/2006/relationships/image" Target="../media/image3.png"/><Relationship Id="rId26" Type="http://schemas.openxmlformats.org/officeDocument/2006/relationships/image" Target="../media/image2.png"/><Relationship Id="rId25" Type="http://schemas.openxmlformats.org/officeDocument/2006/relationships/image" Target="../media/image1.png"/><Relationship Id="rId24" Type="http://schemas.openxmlformats.org/officeDocument/2006/relationships/tags" Target="../tags/tag1049.xml"/><Relationship Id="rId23" Type="http://schemas.openxmlformats.org/officeDocument/2006/relationships/tags" Target="../tags/tag1048.xml"/><Relationship Id="rId22" Type="http://schemas.openxmlformats.org/officeDocument/2006/relationships/tags" Target="../tags/tag1047.xml"/><Relationship Id="rId21" Type="http://schemas.openxmlformats.org/officeDocument/2006/relationships/tags" Target="../tags/tag1046.xml"/><Relationship Id="rId20" Type="http://schemas.openxmlformats.org/officeDocument/2006/relationships/tags" Target="../tags/tag1045.xml"/><Relationship Id="rId2" Type="http://schemas.openxmlformats.org/officeDocument/2006/relationships/slideLayout" Target="../slideLayouts/slideLayout103.xml"/><Relationship Id="rId19" Type="http://schemas.openxmlformats.org/officeDocument/2006/relationships/tags" Target="../tags/tag1044.xml"/><Relationship Id="rId18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그래픽 15"/>
          <p:cNvPicPr>
            <a:picLocks noGrp="1"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 userDrawn="1"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4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31" name="图片 5" descr="lALPBFuNcg4cT0HNAjvNAzA_816_57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37515" y="331470"/>
            <a:ext cx="553720" cy="33083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26" name="그래픽 15"/>
          <p:cNvPicPr>
            <a:picLocks noGrp="1"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 userDrawn="1"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8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0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31" name="图片 5" descr="lALPBFuNcg4cT0HNAjvNAzA_816_57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437515" y="331470"/>
            <a:ext cx="553720" cy="33083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26" name="그래픽 15"/>
          <p:cNvPicPr>
            <a:picLocks noGrp="1"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 userDrawn="1"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8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0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31" name="图片 5" descr="lALPBFuNcg4cT0HNAjvNAzA_816_57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437515" y="331470"/>
            <a:ext cx="553720" cy="33083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26" name="그래픽 15"/>
          <p:cNvPicPr>
            <a:picLocks noGrp="1"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 userDrawn="1"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8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0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31" name="图片 5" descr="lALPBFuNcg4cT0HNAjvNAzA_816_57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437515" y="331470"/>
            <a:ext cx="553720" cy="33083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26" name="그래픽 15"/>
          <p:cNvPicPr>
            <a:picLocks noGrp="1"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 userDrawn="1"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8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0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31" name="图片 5" descr="lALPBFuNcg4cT0HNAjvNAzA_816_57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437515" y="331470"/>
            <a:ext cx="553720" cy="33083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26" name="그래픽 15"/>
          <p:cNvPicPr>
            <a:picLocks noGrp="1"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 userDrawn="1"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8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0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31" name="图片 5" descr="lALPBFuNcg4cT0HNAjvNAzA_816_57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437515" y="331470"/>
            <a:ext cx="553720" cy="33083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26" name="그래픽 15"/>
          <p:cNvPicPr>
            <a:picLocks noGrp="1"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 userDrawn="1"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8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0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31" name="图片 5" descr="lALPBFuNcg4cT0HNAjvNAzA_816_57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437515" y="331470"/>
            <a:ext cx="553720" cy="33083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05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47.xml"/><Relationship Id="rId8" Type="http://schemas.openxmlformats.org/officeDocument/2006/relationships/tags" Target="../tags/tag1146.xml"/><Relationship Id="rId7" Type="http://schemas.openxmlformats.org/officeDocument/2006/relationships/tags" Target="../tags/tag1145.xml"/><Relationship Id="rId6" Type="http://schemas.openxmlformats.org/officeDocument/2006/relationships/tags" Target="../tags/tag1144.xml"/><Relationship Id="rId5" Type="http://schemas.openxmlformats.org/officeDocument/2006/relationships/tags" Target="../tags/tag1143.xml"/><Relationship Id="rId4" Type="http://schemas.openxmlformats.org/officeDocument/2006/relationships/tags" Target="../tags/tag1142.xml"/><Relationship Id="rId3" Type="http://schemas.openxmlformats.org/officeDocument/2006/relationships/tags" Target="../tags/tag1141.xml"/><Relationship Id="rId2" Type="http://schemas.openxmlformats.org/officeDocument/2006/relationships/tags" Target="../tags/tag1140.xml"/><Relationship Id="rId16" Type="http://schemas.openxmlformats.org/officeDocument/2006/relationships/slideLayout" Target="../slideLayouts/slideLayout70.xml"/><Relationship Id="rId15" Type="http://schemas.openxmlformats.org/officeDocument/2006/relationships/tags" Target="../tags/tag1151.xml"/><Relationship Id="rId14" Type="http://schemas.openxmlformats.org/officeDocument/2006/relationships/image" Target="../media/image11.png"/><Relationship Id="rId13" Type="http://schemas.openxmlformats.org/officeDocument/2006/relationships/image" Target="../media/image10.png"/><Relationship Id="rId12" Type="http://schemas.openxmlformats.org/officeDocument/2006/relationships/tags" Target="../tags/tag1150.xml"/><Relationship Id="rId11" Type="http://schemas.openxmlformats.org/officeDocument/2006/relationships/tags" Target="../tags/tag1149.xml"/><Relationship Id="rId10" Type="http://schemas.openxmlformats.org/officeDocument/2006/relationships/tags" Target="../tags/tag1148.xml"/><Relationship Id="rId1" Type="http://schemas.openxmlformats.org/officeDocument/2006/relationships/tags" Target="../tags/tag113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159.xml"/><Relationship Id="rId7" Type="http://schemas.openxmlformats.org/officeDocument/2006/relationships/tags" Target="../tags/tag1158.xml"/><Relationship Id="rId6" Type="http://schemas.openxmlformats.org/officeDocument/2006/relationships/tags" Target="../tags/tag1157.xml"/><Relationship Id="rId5" Type="http://schemas.openxmlformats.org/officeDocument/2006/relationships/tags" Target="../tags/tag1156.xml"/><Relationship Id="rId4" Type="http://schemas.openxmlformats.org/officeDocument/2006/relationships/tags" Target="../tags/tag1155.xml"/><Relationship Id="rId3" Type="http://schemas.openxmlformats.org/officeDocument/2006/relationships/tags" Target="../tags/tag1154.xml"/><Relationship Id="rId2" Type="http://schemas.openxmlformats.org/officeDocument/2006/relationships/tags" Target="../tags/tag1153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70.xml"/><Relationship Id="rId11" Type="http://schemas.openxmlformats.org/officeDocument/2006/relationships/tags" Target="../tags/tag1160.xml"/><Relationship Id="rId10" Type="http://schemas.openxmlformats.org/officeDocument/2006/relationships/image" Target="../media/image11.png"/><Relationship Id="rId1" Type="http://schemas.openxmlformats.org/officeDocument/2006/relationships/tags" Target="../tags/tag115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69.xml"/><Relationship Id="rId8" Type="http://schemas.openxmlformats.org/officeDocument/2006/relationships/tags" Target="../tags/tag1168.xml"/><Relationship Id="rId7" Type="http://schemas.openxmlformats.org/officeDocument/2006/relationships/tags" Target="../tags/tag1167.xml"/><Relationship Id="rId6" Type="http://schemas.openxmlformats.org/officeDocument/2006/relationships/tags" Target="../tags/tag1166.xml"/><Relationship Id="rId5" Type="http://schemas.openxmlformats.org/officeDocument/2006/relationships/tags" Target="../tags/tag1165.xml"/><Relationship Id="rId4" Type="http://schemas.openxmlformats.org/officeDocument/2006/relationships/tags" Target="../tags/tag1164.xml"/><Relationship Id="rId3" Type="http://schemas.openxmlformats.org/officeDocument/2006/relationships/tags" Target="../tags/tag1163.xml"/><Relationship Id="rId2" Type="http://schemas.openxmlformats.org/officeDocument/2006/relationships/tags" Target="../tags/tag1162.xml"/><Relationship Id="rId13" Type="http://schemas.openxmlformats.org/officeDocument/2006/relationships/slideLayout" Target="../slideLayouts/slideLayout70.xml"/><Relationship Id="rId12" Type="http://schemas.openxmlformats.org/officeDocument/2006/relationships/tags" Target="../tags/tag117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116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179.xml"/><Relationship Id="rId8" Type="http://schemas.openxmlformats.org/officeDocument/2006/relationships/tags" Target="../tags/tag1178.xml"/><Relationship Id="rId7" Type="http://schemas.openxmlformats.org/officeDocument/2006/relationships/tags" Target="../tags/tag1177.xml"/><Relationship Id="rId6" Type="http://schemas.openxmlformats.org/officeDocument/2006/relationships/tags" Target="../tags/tag1176.xml"/><Relationship Id="rId5" Type="http://schemas.openxmlformats.org/officeDocument/2006/relationships/tags" Target="../tags/tag1175.xml"/><Relationship Id="rId4" Type="http://schemas.openxmlformats.org/officeDocument/2006/relationships/tags" Target="../tags/tag1174.xml"/><Relationship Id="rId3" Type="http://schemas.openxmlformats.org/officeDocument/2006/relationships/tags" Target="../tags/tag1173.xml"/><Relationship Id="rId20" Type="http://schemas.openxmlformats.org/officeDocument/2006/relationships/slideLayout" Target="../slideLayouts/slideLayout70.xml"/><Relationship Id="rId2" Type="http://schemas.openxmlformats.org/officeDocument/2006/relationships/tags" Target="../tags/tag1172.xml"/><Relationship Id="rId19" Type="http://schemas.openxmlformats.org/officeDocument/2006/relationships/tags" Target="../tags/tag1187.xml"/><Relationship Id="rId18" Type="http://schemas.openxmlformats.org/officeDocument/2006/relationships/image" Target="../media/image11.png"/><Relationship Id="rId17" Type="http://schemas.openxmlformats.org/officeDocument/2006/relationships/image" Target="../media/image10.png"/><Relationship Id="rId16" Type="http://schemas.openxmlformats.org/officeDocument/2006/relationships/tags" Target="../tags/tag1186.xml"/><Relationship Id="rId15" Type="http://schemas.openxmlformats.org/officeDocument/2006/relationships/tags" Target="../tags/tag1185.xml"/><Relationship Id="rId14" Type="http://schemas.openxmlformats.org/officeDocument/2006/relationships/tags" Target="../tags/tag1184.xml"/><Relationship Id="rId13" Type="http://schemas.openxmlformats.org/officeDocument/2006/relationships/tags" Target="../tags/tag1183.xml"/><Relationship Id="rId12" Type="http://schemas.openxmlformats.org/officeDocument/2006/relationships/tags" Target="../tags/tag1182.xml"/><Relationship Id="rId11" Type="http://schemas.openxmlformats.org/officeDocument/2006/relationships/tags" Target="../tags/tag1181.xml"/><Relationship Id="rId10" Type="http://schemas.openxmlformats.org/officeDocument/2006/relationships/tags" Target="../tags/tag1180.xml"/><Relationship Id="rId1" Type="http://schemas.openxmlformats.org/officeDocument/2006/relationships/tags" Target="../tags/tag117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196.xml"/><Relationship Id="rId8" Type="http://schemas.openxmlformats.org/officeDocument/2006/relationships/tags" Target="../tags/tag1195.xml"/><Relationship Id="rId7" Type="http://schemas.openxmlformats.org/officeDocument/2006/relationships/tags" Target="../tags/tag1194.xml"/><Relationship Id="rId6" Type="http://schemas.openxmlformats.org/officeDocument/2006/relationships/tags" Target="../tags/tag1193.xml"/><Relationship Id="rId5" Type="http://schemas.openxmlformats.org/officeDocument/2006/relationships/tags" Target="../tags/tag1192.xml"/><Relationship Id="rId4" Type="http://schemas.openxmlformats.org/officeDocument/2006/relationships/tags" Target="../tags/tag1191.xml"/><Relationship Id="rId3" Type="http://schemas.openxmlformats.org/officeDocument/2006/relationships/tags" Target="../tags/tag1190.xml"/><Relationship Id="rId2" Type="http://schemas.openxmlformats.org/officeDocument/2006/relationships/tags" Target="../tags/tag1189.xml"/><Relationship Id="rId15" Type="http://schemas.openxmlformats.org/officeDocument/2006/relationships/slideLayout" Target="../slideLayouts/slideLayout70.xml"/><Relationship Id="rId14" Type="http://schemas.openxmlformats.org/officeDocument/2006/relationships/tags" Target="../tags/tag1199.xml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tags" Target="../tags/tag1198.xml"/><Relationship Id="rId10" Type="http://schemas.openxmlformats.org/officeDocument/2006/relationships/tags" Target="../tags/tag1197.xml"/><Relationship Id="rId1" Type="http://schemas.openxmlformats.org/officeDocument/2006/relationships/tags" Target="../tags/tag118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08.xml"/><Relationship Id="rId8" Type="http://schemas.openxmlformats.org/officeDocument/2006/relationships/tags" Target="../tags/tag1207.xml"/><Relationship Id="rId7" Type="http://schemas.openxmlformats.org/officeDocument/2006/relationships/tags" Target="../tags/tag1206.xml"/><Relationship Id="rId6" Type="http://schemas.openxmlformats.org/officeDocument/2006/relationships/tags" Target="../tags/tag1205.xml"/><Relationship Id="rId5" Type="http://schemas.openxmlformats.org/officeDocument/2006/relationships/tags" Target="../tags/tag1204.xml"/><Relationship Id="rId4" Type="http://schemas.openxmlformats.org/officeDocument/2006/relationships/tags" Target="../tags/tag1203.xml"/><Relationship Id="rId3" Type="http://schemas.openxmlformats.org/officeDocument/2006/relationships/tags" Target="../tags/tag1202.xml"/><Relationship Id="rId2" Type="http://schemas.openxmlformats.org/officeDocument/2006/relationships/tags" Target="../tags/tag1201.xml"/><Relationship Id="rId13" Type="http://schemas.openxmlformats.org/officeDocument/2006/relationships/slideLayout" Target="../slideLayouts/slideLayout70.xml"/><Relationship Id="rId12" Type="http://schemas.openxmlformats.org/officeDocument/2006/relationships/tags" Target="../tags/tag1209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120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217.xml"/><Relationship Id="rId7" Type="http://schemas.openxmlformats.org/officeDocument/2006/relationships/tags" Target="../tags/tag1216.xml"/><Relationship Id="rId6" Type="http://schemas.openxmlformats.org/officeDocument/2006/relationships/tags" Target="../tags/tag1215.xml"/><Relationship Id="rId5" Type="http://schemas.openxmlformats.org/officeDocument/2006/relationships/tags" Target="../tags/tag1214.xml"/><Relationship Id="rId4" Type="http://schemas.openxmlformats.org/officeDocument/2006/relationships/tags" Target="../tags/tag1213.xml"/><Relationship Id="rId3" Type="http://schemas.openxmlformats.org/officeDocument/2006/relationships/tags" Target="../tags/tag1212.xml"/><Relationship Id="rId2" Type="http://schemas.openxmlformats.org/officeDocument/2006/relationships/tags" Target="../tags/tag1211.xml"/><Relationship Id="rId12" Type="http://schemas.openxmlformats.org/officeDocument/2006/relationships/slideLayout" Target="../slideLayouts/slideLayout50.xml"/><Relationship Id="rId11" Type="http://schemas.openxmlformats.org/officeDocument/2006/relationships/tags" Target="../tags/tag1218.xml"/><Relationship Id="rId10" Type="http://schemas.openxmlformats.org/officeDocument/2006/relationships/image" Target="../media/image11.png"/><Relationship Id="rId1" Type="http://schemas.openxmlformats.org/officeDocument/2006/relationships/tags" Target="../tags/tag121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227.xml"/><Relationship Id="rId8" Type="http://schemas.openxmlformats.org/officeDocument/2006/relationships/tags" Target="../tags/tag1226.xml"/><Relationship Id="rId7" Type="http://schemas.openxmlformats.org/officeDocument/2006/relationships/tags" Target="../tags/tag1225.xml"/><Relationship Id="rId6" Type="http://schemas.openxmlformats.org/officeDocument/2006/relationships/tags" Target="../tags/tag1224.xml"/><Relationship Id="rId5" Type="http://schemas.openxmlformats.org/officeDocument/2006/relationships/tags" Target="../tags/tag1223.xml"/><Relationship Id="rId4" Type="http://schemas.openxmlformats.org/officeDocument/2006/relationships/tags" Target="../tags/tag1222.xml"/><Relationship Id="rId3" Type="http://schemas.openxmlformats.org/officeDocument/2006/relationships/tags" Target="../tags/tag1221.xml"/><Relationship Id="rId2" Type="http://schemas.openxmlformats.org/officeDocument/2006/relationships/tags" Target="../tags/tag1220.xml"/><Relationship Id="rId17" Type="http://schemas.openxmlformats.org/officeDocument/2006/relationships/slideLayout" Target="../slideLayouts/slideLayout70.xml"/><Relationship Id="rId16" Type="http://schemas.openxmlformats.org/officeDocument/2006/relationships/tags" Target="../tags/tag1232.xml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tags" Target="../tags/tag1231.xml"/><Relationship Id="rId12" Type="http://schemas.openxmlformats.org/officeDocument/2006/relationships/tags" Target="../tags/tag1230.xml"/><Relationship Id="rId11" Type="http://schemas.openxmlformats.org/officeDocument/2006/relationships/tags" Target="../tags/tag1229.xml"/><Relationship Id="rId10" Type="http://schemas.openxmlformats.org/officeDocument/2006/relationships/tags" Target="../tags/tag1228.xml"/><Relationship Id="rId1" Type="http://schemas.openxmlformats.org/officeDocument/2006/relationships/tags" Target="../tags/tag121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241.xml"/><Relationship Id="rId8" Type="http://schemas.openxmlformats.org/officeDocument/2006/relationships/tags" Target="../tags/tag1240.xml"/><Relationship Id="rId7" Type="http://schemas.openxmlformats.org/officeDocument/2006/relationships/tags" Target="../tags/tag1239.xml"/><Relationship Id="rId6" Type="http://schemas.openxmlformats.org/officeDocument/2006/relationships/tags" Target="../tags/tag1238.xml"/><Relationship Id="rId5" Type="http://schemas.openxmlformats.org/officeDocument/2006/relationships/tags" Target="../tags/tag1237.xml"/><Relationship Id="rId4" Type="http://schemas.openxmlformats.org/officeDocument/2006/relationships/tags" Target="../tags/tag1236.xml"/><Relationship Id="rId3" Type="http://schemas.openxmlformats.org/officeDocument/2006/relationships/tags" Target="../tags/tag1235.xml"/><Relationship Id="rId2" Type="http://schemas.openxmlformats.org/officeDocument/2006/relationships/tags" Target="../tags/tag1234.xml"/><Relationship Id="rId15" Type="http://schemas.openxmlformats.org/officeDocument/2006/relationships/slideLayout" Target="../slideLayouts/slideLayout70.xml"/><Relationship Id="rId14" Type="http://schemas.openxmlformats.org/officeDocument/2006/relationships/tags" Target="../tags/tag1244.xml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tags" Target="../tags/tag1243.xml"/><Relationship Id="rId10" Type="http://schemas.openxmlformats.org/officeDocument/2006/relationships/tags" Target="../tags/tag1242.xml"/><Relationship Id="rId1" Type="http://schemas.openxmlformats.org/officeDocument/2006/relationships/tags" Target="../tags/tag123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53.xml"/><Relationship Id="rId8" Type="http://schemas.openxmlformats.org/officeDocument/2006/relationships/tags" Target="../tags/tag1252.xml"/><Relationship Id="rId7" Type="http://schemas.openxmlformats.org/officeDocument/2006/relationships/tags" Target="../tags/tag1251.xml"/><Relationship Id="rId6" Type="http://schemas.openxmlformats.org/officeDocument/2006/relationships/tags" Target="../tags/tag1250.xml"/><Relationship Id="rId5" Type="http://schemas.openxmlformats.org/officeDocument/2006/relationships/tags" Target="../tags/tag1249.xml"/><Relationship Id="rId4" Type="http://schemas.openxmlformats.org/officeDocument/2006/relationships/tags" Target="../tags/tag1248.xml"/><Relationship Id="rId3" Type="http://schemas.openxmlformats.org/officeDocument/2006/relationships/tags" Target="../tags/tag1247.xml"/><Relationship Id="rId2" Type="http://schemas.openxmlformats.org/officeDocument/2006/relationships/tags" Target="../tags/tag1246.xml"/><Relationship Id="rId14" Type="http://schemas.openxmlformats.org/officeDocument/2006/relationships/slideLayout" Target="../slideLayouts/slideLayout70.xml"/><Relationship Id="rId13" Type="http://schemas.openxmlformats.org/officeDocument/2006/relationships/tags" Target="../tags/tag1255.xml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tags" Target="../tags/tag1254.xml"/><Relationship Id="rId1" Type="http://schemas.openxmlformats.org/officeDocument/2006/relationships/tags" Target="../tags/tag12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tags" Target="../tags/tag1056.xml"/><Relationship Id="rId7" Type="http://schemas.openxmlformats.org/officeDocument/2006/relationships/image" Target="../media/image3.png"/><Relationship Id="rId6" Type="http://schemas.openxmlformats.org/officeDocument/2006/relationships/image" Target="../media/image9.png"/><Relationship Id="rId5" Type="http://schemas.openxmlformats.org/officeDocument/2006/relationships/tags" Target="../tags/tag1055.xml"/><Relationship Id="rId4" Type="http://schemas.openxmlformats.org/officeDocument/2006/relationships/tags" Target="../tags/tag1054.xml"/><Relationship Id="rId3" Type="http://schemas.openxmlformats.org/officeDocument/2006/relationships/tags" Target="../tags/tag1053.xml"/><Relationship Id="rId2" Type="http://schemas.openxmlformats.org/officeDocument/2006/relationships/tags" Target="../tags/tag1052.xml"/><Relationship Id="rId1" Type="http://schemas.openxmlformats.org/officeDocument/2006/relationships/tags" Target="../tags/tag105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openxmlformats.org/officeDocument/2006/relationships/tags" Target="../tags/tag1260.xml"/><Relationship Id="rId4" Type="http://schemas.openxmlformats.org/officeDocument/2006/relationships/tags" Target="../tags/tag1259.xml"/><Relationship Id="rId3" Type="http://schemas.openxmlformats.org/officeDocument/2006/relationships/tags" Target="../tags/tag1258.xml"/><Relationship Id="rId2" Type="http://schemas.openxmlformats.org/officeDocument/2006/relationships/tags" Target="../tags/tag1257.xml"/><Relationship Id="rId1" Type="http://schemas.openxmlformats.org/officeDocument/2006/relationships/tags" Target="../tags/tag125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tags" Target="../tags/tag1267.xml"/><Relationship Id="rId6" Type="http://schemas.openxmlformats.org/officeDocument/2006/relationships/tags" Target="../tags/tag1266.xml"/><Relationship Id="rId5" Type="http://schemas.openxmlformats.org/officeDocument/2006/relationships/tags" Target="../tags/tag1265.xml"/><Relationship Id="rId4" Type="http://schemas.openxmlformats.org/officeDocument/2006/relationships/tags" Target="../tags/tag1264.xml"/><Relationship Id="rId3" Type="http://schemas.openxmlformats.org/officeDocument/2006/relationships/tags" Target="../tags/tag1263.xml"/><Relationship Id="rId2" Type="http://schemas.openxmlformats.org/officeDocument/2006/relationships/tags" Target="../tags/tag1262.xml"/><Relationship Id="rId11" Type="http://schemas.openxmlformats.org/officeDocument/2006/relationships/slideLayout" Target="../slideLayouts/slideLayout50.xml"/><Relationship Id="rId10" Type="http://schemas.openxmlformats.org/officeDocument/2006/relationships/tags" Target="../tags/tag1268.xml"/><Relationship Id="rId1" Type="http://schemas.openxmlformats.org/officeDocument/2006/relationships/tags" Target="../tags/tag126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tags" Target="../tags/tag1275.xml"/><Relationship Id="rId6" Type="http://schemas.openxmlformats.org/officeDocument/2006/relationships/tags" Target="../tags/tag1274.xml"/><Relationship Id="rId5" Type="http://schemas.openxmlformats.org/officeDocument/2006/relationships/tags" Target="../tags/tag1273.xml"/><Relationship Id="rId4" Type="http://schemas.openxmlformats.org/officeDocument/2006/relationships/tags" Target="../tags/tag1272.xml"/><Relationship Id="rId3" Type="http://schemas.openxmlformats.org/officeDocument/2006/relationships/tags" Target="../tags/tag1271.xml"/><Relationship Id="rId2" Type="http://schemas.openxmlformats.org/officeDocument/2006/relationships/tags" Target="../tags/tag1270.xml"/><Relationship Id="rId11" Type="http://schemas.openxmlformats.org/officeDocument/2006/relationships/slideLayout" Target="../slideLayouts/slideLayout50.xml"/><Relationship Id="rId10" Type="http://schemas.openxmlformats.org/officeDocument/2006/relationships/tags" Target="../tags/tag1276.xml"/><Relationship Id="rId1" Type="http://schemas.openxmlformats.org/officeDocument/2006/relationships/tags" Target="../tags/tag1269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openxmlformats.org/officeDocument/2006/relationships/tags" Target="../tags/tag1281.xml"/><Relationship Id="rId4" Type="http://schemas.openxmlformats.org/officeDocument/2006/relationships/tags" Target="../tags/tag1280.xml"/><Relationship Id="rId3" Type="http://schemas.openxmlformats.org/officeDocument/2006/relationships/tags" Target="../tags/tag1279.xml"/><Relationship Id="rId2" Type="http://schemas.openxmlformats.org/officeDocument/2006/relationships/tags" Target="../tags/tag1278.xml"/><Relationship Id="rId1" Type="http://schemas.openxmlformats.org/officeDocument/2006/relationships/tags" Target="../tags/tag1277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0.xml"/><Relationship Id="rId5" Type="http://schemas.openxmlformats.org/officeDocument/2006/relationships/tags" Target="../tags/tag128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1283.xml"/><Relationship Id="rId1" Type="http://schemas.openxmlformats.org/officeDocument/2006/relationships/tags" Target="../tags/tag12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28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286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287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296.xml"/><Relationship Id="rId8" Type="http://schemas.openxmlformats.org/officeDocument/2006/relationships/tags" Target="../tags/tag1295.xml"/><Relationship Id="rId7" Type="http://schemas.openxmlformats.org/officeDocument/2006/relationships/tags" Target="../tags/tag1294.xml"/><Relationship Id="rId6" Type="http://schemas.openxmlformats.org/officeDocument/2006/relationships/tags" Target="../tags/tag1293.xml"/><Relationship Id="rId5" Type="http://schemas.openxmlformats.org/officeDocument/2006/relationships/tags" Target="../tags/tag1292.xml"/><Relationship Id="rId4" Type="http://schemas.openxmlformats.org/officeDocument/2006/relationships/tags" Target="../tags/tag1291.xml"/><Relationship Id="rId3" Type="http://schemas.openxmlformats.org/officeDocument/2006/relationships/tags" Target="../tags/tag1290.xml"/><Relationship Id="rId22" Type="http://schemas.openxmlformats.org/officeDocument/2006/relationships/notesSlide" Target="../notesSlides/notesSlide9.xml"/><Relationship Id="rId21" Type="http://schemas.openxmlformats.org/officeDocument/2006/relationships/slideLayout" Target="../slideLayouts/slideLayout50.xml"/><Relationship Id="rId20" Type="http://schemas.openxmlformats.org/officeDocument/2006/relationships/tags" Target="../tags/tag1305.xml"/><Relationship Id="rId2" Type="http://schemas.openxmlformats.org/officeDocument/2006/relationships/tags" Target="../tags/tag1289.xml"/><Relationship Id="rId19" Type="http://schemas.openxmlformats.org/officeDocument/2006/relationships/tags" Target="../tags/tag1304.xml"/><Relationship Id="rId18" Type="http://schemas.openxmlformats.org/officeDocument/2006/relationships/tags" Target="../tags/tag1303.xml"/><Relationship Id="rId17" Type="http://schemas.openxmlformats.org/officeDocument/2006/relationships/tags" Target="../tags/tag1302.xml"/><Relationship Id="rId16" Type="http://schemas.openxmlformats.org/officeDocument/2006/relationships/tags" Target="../tags/tag1301.xml"/><Relationship Id="rId15" Type="http://schemas.openxmlformats.org/officeDocument/2006/relationships/tags" Target="../tags/tag1300.xml"/><Relationship Id="rId14" Type="http://schemas.openxmlformats.org/officeDocument/2006/relationships/tags" Target="../tags/tag1299.xml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tags" Target="../tags/tag1298.xml"/><Relationship Id="rId10" Type="http://schemas.openxmlformats.org/officeDocument/2006/relationships/tags" Target="../tags/tag1297.xml"/><Relationship Id="rId1" Type="http://schemas.openxmlformats.org/officeDocument/2006/relationships/tags" Target="../tags/tag1288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openxmlformats.org/officeDocument/2006/relationships/tags" Target="../tags/tag1310.xml"/><Relationship Id="rId4" Type="http://schemas.openxmlformats.org/officeDocument/2006/relationships/tags" Target="../tags/tag1309.xml"/><Relationship Id="rId3" Type="http://schemas.openxmlformats.org/officeDocument/2006/relationships/tags" Target="../tags/tag1308.xml"/><Relationship Id="rId2" Type="http://schemas.openxmlformats.org/officeDocument/2006/relationships/tags" Target="../tags/tag1307.xml"/><Relationship Id="rId1" Type="http://schemas.openxmlformats.org/officeDocument/2006/relationships/tags" Target="../tags/tag130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1311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65.xml"/><Relationship Id="rId8" Type="http://schemas.openxmlformats.org/officeDocument/2006/relationships/tags" Target="../tags/tag1064.xml"/><Relationship Id="rId7" Type="http://schemas.openxmlformats.org/officeDocument/2006/relationships/tags" Target="../tags/tag1063.xml"/><Relationship Id="rId6" Type="http://schemas.openxmlformats.org/officeDocument/2006/relationships/tags" Target="../tags/tag1062.xml"/><Relationship Id="rId5" Type="http://schemas.openxmlformats.org/officeDocument/2006/relationships/tags" Target="../tags/tag1061.xml"/><Relationship Id="rId4" Type="http://schemas.openxmlformats.org/officeDocument/2006/relationships/tags" Target="../tags/tag1060.xml"/><Relationship Id="rId3" Type="http://schemas.openxmlformats.org/officeDocument/2006/relationships/tags" Target="../tags/tag1059.xml"/><Relationship Id="rId2" Type="http://schemas.openxmlformats.org/officeDocument/2006/relationships/tags" Target="../tags/tag1058.xml"/><Relationship Id="rId17" Type="http://schemas.openxmlformats.org/officeDocument/2006/relationships/slideLayout" Target="../slideLayouts/slideLayout70.xml"/><Relationship Id="rId16" Type="http://schemas.openxmlformats.org/officeDocument/2006/relationships/tags" Target="../tags/tag1070.xml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tags" Target="../tags/tag1069.xml"/><Relationship Id="rId12" Type="http://schemas.openxmlformats.org/officeDocument/2006/relationships/tags" Target="../tags/tag1068.xml"/><Relationship Id="rId11" Type="http://schemas.openxmlformats.org/officeDocument/2006/relationships/tags" Target="../tags/tag1067.xml"/><Relationship Id="rId10" Type="http://schemas.openxmlformats.org/officeDocument/2006/relationships/tags" Target="../tags/tag1066.xml"/><Relationship Id="rId1" Type="http://schemas.openxmlformats.org/officeDocument/2006/relationships/tags" Target="../tags/tag105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79.xml"/><Relationship Id="rId8" Type="http://schemas.openxmlformats.org/officeDocument/2006/relationships/tags" Target="../tags/tag1078.xml"/><Relationship Id="rId7" Type="http://schemas.openxmlformats.org/officeDocument/2006/relationships/tags" Target="../tags/tag1077.xml"/><Relationship Id="rId6" Type="http://schemas.openxmlformats.org/officeDocument/2006/relationships/tags" Target="../tags/tag1076.xml"/><Relationship Id="rId5" Type="http://schemas.openxmlformats.org/officeDocument/2006/relationships/tags" Target="../tags/tag1075.xml"/><Relationship Id="rId44" Type="http://schemas.openxmlformats.org/officeDocument/2006/relationships/notesSlide" Target="../notesSlides/notesSlide2.xml"/><Relationship Id="rId43" Type="http://schemas.openxmlformats.org/officeDocument/2006/relationships/slideLayout" Target="../slideLayouts/slideLayout70.xml"/><Relationship Id="rId42" Type="http://schemas.openxmlformats.org/officeDocument/2006/relationships/tags" Target="../tags/tag1108.xml"/><Relationship Id="rId41" Type="http://schemas.openxmlformats.org/officeDocument/2006/relationships/image" Target="../media/image11.png"/><Relationship Id="rId40" Type="http://schemas.openxmlformats.org/officeDocument/2006/relationships/image" Target="../media/image10.png"/><Relationship Id="rId4" Type="http://schemas.openxmlformats.org/officeDocument/2006/relationships/tags" Target="../tags/tag1074.xml"/><Relationship Id="rId39" Type="http://schemas.openxmlformats.org/officeDocument/2006/relationships/tags" Target="../tags/tag1107.xml"/><Relationship Id="rId38" Type="http://schemas.openxmlformats.org/officeDocument/2006/relationships/image" Target="../media/image2.png"/><Relationship Id="rId37" Type="http://schemas.openxmlformats.org/officeDocument/2006/relationships/image" Target="../media/image1.png"/><Relationship Id="rId36" Type="http://schemas.openxmlformats.org/officeDocument/2006/relationships/tags" Target="../tags/tag1106.xml"/><Relationship Id="rId35" Type="http://schemas.openxmlformats.org/officeDocument/2006/relationships/tags" Target="../tags/tag1105.xml"/><Relationship Id="rId34" Type="http://schemas.openxmlformats.org/officeDocument/2006/relationships/tags" Target="../tags/tag1104.xml"/><Relationship Id="rId33" Type="http://schemas.openxmlformats.org/officeDocument/2006/relationships/tags" Target="../tags/tag1103.xml"/><Relationship Id="rId32" Type="http://schemas.openxmlformats.org/officeDocument/2006/relationships/tags" Target="../tags/tag1102.xml"/><Relationship Id="rId31" Type="http://schemas.openxmlformats.org/officeDocument/2006/relationships/tags" Target="../tags/tag1101.xml"/><Relationship Id="rId30" Type="http://schemas.openxmlformats.org/officeDocument/2006/relationships/tags" Target="../tags/tag1100.xml"/><Relationship Id="rId3" Type="http://schemas.openxmlformats.org/officeDocument/2006/relationships/tags" Target="../tags/tag1073.xml"/><Relationship Id="rId29" Type="http://schemas.openxmlformats.org/officeDocument/2006/relationships/tags" Target="../tags/tag1099.xml"/><Relationship Id="rId28" Type="http://schemas.openxmlformats.org/officeDocument/2006/relationships/tags" Target="../tags/tag1098.xml"/><Relationship Id="rId27" Type="http://schemas.openxmlformats.org/officeDocument/2006/relationships/tags" Target="../tags/tag1097.xml"/><Relationship Id="rId26" Type="http://schemas.openxmlformats.org/officeDocument/2006/relationships/tags" Target="../tags/tag1096.xml"/><Relationship Id="rId25" Type="http://schemas.openxmlformats.org/officeDocument/2006/relationships/tags" Target="../tags/tag1095.xml"/><Relationship Id="rId24" Type="http://schemas.openxmlformats.org/officeDocument/2006/relationships/tags" Target="../tags/tag1094.xml"/><Relationship Id="rId23" Type="http://schemas.openxmlformats.org/officeDocument/2006/relationships/tags" Target="../tags/tag1093.xml"/><Relationship Id="rId22" Type="http://schemas.openxmlformats.org/officeDocument/2006/relationships/tags" Target="../tags/tag1092.xml"/><Relationship Id="rId21" Type="http://schemas.openxmlformats.org/officeDocument/2006/relationships/tags" Target="../tags/tag1091.xml"/><Relationship Id="rId20" Type="http://schemas.openxmlformats.org/officeDocument/2006/relationships/tags" Target="../tags/tag1090.xml"/><Relationship Id="rId2" Type="http://schemas.openxmlformats.org/officeDocument/2006/relationships/tags" Target="../tags/tag1072.xml"/><Relationship Id="rId19" Type="http://schemas.openxmlformats.org/officeDocument/2006/relationships/tags" Target="../tags/tag1089.xml"/><Relationship Id="rId18" Type="http://schemas.openxmlformats.org/officeDocument/2006/relationships/tags" Target="../tags/tag1088.xml"/><Relationship Id="rId17" Type="http://schemas.openxmlformats.org/officeDocument/2006/relationships/tags" Target="../tags/tag1087.xml"/><Relationship Id="rId16" Type="http://schemas.openxmlformats.org/officeDocument/2006/relationships/tags" Target="../tags/tag1086.xml"/><Relationship Id="rId15" Type="http://schemas.openxmlformats.org/officeDocument/2006/relationships/tags" Target="../tags/tag1085.xml"/><Relationship Id="rId14" Type="http://schemas.openxmlformats.org/officeDocument/2006/relationships/tags" Target="../tags/tag1084.xml"/><Relationship Id="rId13" Type="http://schemas.openxmlformats.org/officeDocument/2006/relationships/tags" Target="../tags/tag1083.xml"/><Relationship Id="rId12" Type="http://schemas.openxmlformats.org/officeDocument/2006/relationships/tags" Target="../tags/tag1082.xml"/><Relationship Id="rId11" Type="http://schemas.openxmlformats.org/officeDocument/2006/relationships/tags" Target="../tags/tag1081.xml"/><Relationship Id="rId10" Type="http://schemas.openxmlformats.org/officeDocument/2006/relationships/tags" Target="../tags/tag1080.xml"/><Relationship Id="rId1" Type="http://schemas.openxmlformats.org/officeDocument/2006/relationships/tags" Target="../tags/tag107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6.xml"/><Relationship Id="rId6" Type="http://schemas.openxmlformats.org/officeDocument/2006/relationships/tags" Target="../tags/tag1114.xml"/><Relationship Id="rId5" Type="http://schemas.openxmlformats.org/officeDocument/2006/relationships/tags" Target="../tags/tag1113.xml"/><Relationship Id="rId4" Type="http://schemas.openxmlformats.org/officeDocument/2006/relationships/tags" Target="../tags/tag1112.xml"/><Relationship Id="rId3" Type="http://schemas.openxmlformats.org/officeDocument/2006/relationships/tags" Target="../tags/tag1111.xml"/><Relationship Id="rId2" Type="http://schemas.openxmlformats.org/officeDocument/2006/relationships/tags" Target="../tags/tag1110.xml"/><Relationship Id="rId1" Type="http://schemas.openxmlformats.org/officeDocument/2006/relationships/tags" Target="../tags/tag110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23.xml"/><Relationship Id="rId8" Type="http://schemas.openxmlformats.org/officeDocument/2006/relationships/tags" Target="../tags/tag1122.xml"/><Relationship Id="rId7" Type="http://schemas.openxmlformats.org/officeDocument/2006/relationships/tags" Target="../tags/tag1121.xml"/><Relationship Id="rId6" Type="http://schemas.openxmlformats.org/officeDocument/2006/relationships/tags" Target="../tags/tag1120.xml"/><Relationship Id="rId5" Type="http://schemas.openxmlformats.org/officeDocument/2006/relationships/tags" Target="../tags/tag1119.xml"/><Relationship Id="rId4" Type="http://schemas.openxmlformats.org/officeDocument/2006/relationships/tags" Target="../tags/tag1118.xml"/><Relationship Id="rId3" Type="http://schemas.openxmlformats.org/officeDocument/2006/relationships/tags" Target="../tags/tag1117.xml"/><Relationship Id="rId2" Type="http://schemas.openxmlformats.org/officeDocument/2006/relationships/tags" Target="../tags/tag1116.xml"/><Relationship Id="rId13" Type="http://schemas.openxmlformats.org/officeDocument/2006/relationships/slideLayout" Target="../slideLayouts/slideLayout90.xml"/><Relationship Id="rId12" Type="http://schemas.openxmlformats.org/officeDocument/2006/relationships/tags" Target="../tags/tag1124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11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33.xml"/><Relationship Id="rId8" Type="http://schemas.openxmlformats.org/officeDocument/2006/relationships/tags" Target="../tags/tag1132.xml"/><Relationship Id="rId7" Type="http://schemas.openxmlformats.org/officeDocument/2006/relationships/tags" Target="../tags/tag1131.xml"/><Relationship Id="rId6" Type="http://schemas.openxmlformats.org/officeDocument/2006/relationships/tags" Target="../tags/tag1130.xml"/><Relationship Id="rId5" Type="http://schemas.openxmlformats.org/officeDocument/2006/relationships/tags" Target="../tags/tag1129.xml"/><Relationship Id="rId4" Type="http://schemas.openxmlformats.org/officeDocument/2006/relationships/tags" Target="../tags/tag1128.xml"/><Relationship Id="rId3" Type="http://schemas.openxmlformats.org/officeDocument/2006/relationships/tags" Target="../tags/tag1127.xml"/><Relationship Id="rId2" Type="http://schemas.openxmlformats.org/officeDocument/2006/relationships/tags" Target="../tags/tag1126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08.xml"/><Relationship Id="rId13" Type="http://schemas.openxmlformats.org/officeDocument/2006/relationships/tags" Target="../tags/tag1135.xml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tags" Target="../tags/tag1134.xml"/><Relationship Id="rId1" Type="http://schemas.openxmlformats.org/officeDocument/2006/relationships/tags" Target="../tags/tag112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1138.xml"/><Relationship Id="rId2" Type="http://schemas.openxmlformats.org/officeDocument/2006/relationships/tags" Target="../tags/tag1137.xml"/><Relationship Id="rId1" Type="http://schemas.openxmlformats.org/officeDocument/2006/relationships/tags" Target="../tags/tag1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占位符 5"/>
          <p:cNvSpPr txBox="1"/>
          <p:nvPr/>
        </p:nvSpPr>
        <p:spPr>
          <a:xfrm>
            <a:off x="0" y="-317"/>
            <a:ext cx="6059488" cy="4537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rgbClr val="008651"/>
                </a:solidFill>
                <a:latin typeface="Times New Roman" panose="02020603050405020304" charset="0"/>
                <a:ea typeface="微软雅黑" panose="020B0503020204020204" charset="-122"/>
                <a:sym typeface="微软雅黑" panose="020B0503020204020204" charset="-122"/>
              </a:rPr>
              <a:t>Unit 1 Art </a:t>
            </a:r>
            <a:endParaRPr lang="en-US" altLang="zh-CN" sz="3600" b="1" dirty="0">
              <a:solidFill>
                <a:srgbClr val="008651"/>
              </a:solidFill>
              <a:latin typeface="Times New Roman" panose="02020603050405020304" charset="0"/>
              <a:ea typeface="微软雅黑" panose="020B0503020204020204" charset="-122"/>
              <a:sym typeface="微软雅黑" panose="020B0503020204020204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rgbClr val="008651"/>
                </a:solidFill>
                <a:latin typeface="Times New Roman" panose="02020603050405020304" charset="0"/>
                <a:ea typeface="微软雅黑" panose="020B0503020204020204" charset="-122"/>
                <a:sym typeface="微软雅黑" panose="020B0503020204020204" charset="-122"/>
              </a:rPr>
              <a:t>Period 3 </a:t>
            </a:r>
            <a:endParaRPr lang="en-US" altLang="zh-CN" sz="3600" b="1" dirty="0">
              <a:solidFill>
                <a:srgbClr val="008651"/>
              </a:solidFill>
              <a:latin typeface="Times New Roman" panose="02020603050405020304" charset="0"/>
              <a:ea typeface="微软雅黑" panose="020B0503020204020204" charset="-122"/>
              <a:sym typeface="微软雅黑" panose="020B0503020204020204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3600" b="1" spc="100" dirty="0">
                <a:ln w="3175">
                  <a:noFill/>
                  <a:prstDash val="dash"/>
                </a:ln>
                <a:solidFill>
                  <a:srgbClr val="008651"/>
                </a:solidFill>
                <a:latin typeface="Times New Roman" panose="02020603050405020304" charset="0"/>
                <a:cs typeface="微软雅黑" panose="020B0503020204020204" charset="-122"/>
                <a:sym typeface="Times New Roman" panose="02020603050405020304" charset="0"/>
              </a:rPr>
              <a:t>Discover useful structures</a:t>
            </a:r>
            <a:endParaRPr lang="zh-CN" altLang="en-US" sz="3600" b="1" spc="100" dirty="0">
              <a:ln w="3175">
                <a:noFill/>
                <a:prstDash val="dash"/>
              </a:ln>
              <a:solidFill>
                <a:srgbClr val="008651"/>
              </a:solidFill>
              <a:latin typeface="Times New Roman" panose="02020603050405020304" charset="0"/>
              <a:cs typeface="微软雅黑" panose="020B0503020204020204" charset="-122"/>
              <a:sym typeface="Times New Roman" panose="02020603050405020304" charset="0"/>
            </a:endParaRPr>
          </a:p>
        </p:txBody>
      </p:sp>
      <p:sp>
        <p:nvSpPr>
          <p:cNvPr id="2" name="矩形 4"/>
          <p:cNvSpPr/>
          <p:nvPr>
            <p:custDataLst>
              <p:tags r:id="rId1"/>
            </p:custDataLst>
          </p:nvPr>
        </p:nvSpPr>
        <p:spPr>
          <a:xfrm>
            <a:off x="65088" y="4107180"/>
            <a:ext cx="5929312" cy="523875"/>
          </a:xfrm>
          <a:prstGeom prst="rect">
            <a:avLst/>
          </a:prstGeom>
          <a:solidFill>
            <a:srgbClr val="009459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2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新人教版高中英语选择性必修第三册</a:t>
            </a:r>
            <a:endParaRPr lang="zh-CN" altLang="en-US" sz="2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矩形 4"/>
          <p:cNvSpPr/>
          <p:nvPr>
            <p:custDataLst>
              <p:tags r:id="rId5"/>
            </p:custDataLst>
          </p:nvPr>
        </p:nvSpPr>
        <p:spPr>
          <a:xfrm>
            <a:off x="914359" y="1371584"/>
            <a:ext cx="10363283" cy="4114833"/>
          </a:xfrm>
          <a:custGeom>
            <a:avLst/>
            <a:gdLst>
              <a:gd name="connsiteX0" fmla="*/ 0 w 9899943"/>
              <a:gd name="connsiteY0" fmla="*/ 0 h 4048220"/>
              <a:gd name="connsiteX1" fmla="*/ 9899943 w 9899943"/>
              <a:gd name="connsiteY1" fmla="*/ 0 h 4048220"/>
              <a:gd name="connsiteX2" fmla="*/ 9899943 w 9899943"/>
              <a:gd name="connsiteY2" fmla="*/ 4048220 h 4048220"/>
              <a:gd name="connsiteX3" fmla="*/ 0 w 9899943"/>
              <a:gd name="connsiteY3" fmla="*/ 4048220 h 4048220"/>
              <a:gd name="connsiteX4" fmla="*/ 0 w 9899943"/>
              <a:gd name="connsiteY4" fmla="*/ 0 h 4048220"/>
              <a:gd name="connsiteX0-1" fmla="*/ 0 w 9899943"/>
              <a:gd name="connsiteY0-2" fmla="*/ 0 h 4048220"/>
              <a:gd name="connsiteX1-3" fmla="*/ 9899943 w 9899943"/>
              <a:gd name="connsiteY1-4" fmla="*/ 0 h 4048220"/>
              <a:gd name="connsiteX2-5" fmla="*/ 9899943 w 9899943"/>
              <a:gd name="connsiteY2-6" fmla="*/ 4048220 h 4048220"/>
              <a:gd name="connsiteX3-7" fmla="*/ 808083 w 9899943"/>
              <a:gd name="connsiteY3-8" fmla="*/ 4043410 h 4048220"/>
              <a:gd name="connsiteX4-9" fmla="*/ 0 w 9899943"/>
              <a:gd name="connsiteY4-10" fmla="*/ 4048220 h 4048220"/>
              <a:gd name="connsiteX5" fmla="*/ 0 w 9899943"/>
              <a:gd name="connsiteY5" fmla="*/ 0 h 4048220"/>
              <a:gd name="connsiteX0-11" fmla="*/ 0 w 9899943"/>
              <a:gd name="connsiteY0-12" fmla="*/ 0 h 4048220"/>
              <a:gd name="connsiteX1-13" fmla="*/ 9899943 w 9899943"/>
              <a:gd name="connsiteY1-14" fmla="*/ 0 h 4048220"/>
              <a:gd name="connsiteX2-15" fmla="*/ 9899943 w 9899943"/>
              <a:gd name="connsiteY2-16" fmla="*/ 4048220 h 4048220"/>
              <a:gd name="connsiteX3-17" fmla="*/ 1730103 w 9899943"/>
              <a:gd name="connsiteY3-18" fmla="*/ 4043410 h 4048220"/>
              <a:gd name="connsiteX4-19" fmla="*/ 808083 w 9899943"/>
              <a:gd name="connsiteY4-20" fmla="*/ 4043410 h 4048220"/>
              <a:gd name="connsiteX5-21" fmla="*/ 0 w 9899943"/>
              <a:gd name="connsiteY5-22" fmla="*/ 4048220 h 4048220"/>
              <a:gd name="connsiteX6" fmla="*/ 0 w 9899943"/>
              <a:gd name="connsiteY6" fmla="*/ 0 h 4048220"/>
              <a:gd name="connsiteX0-23" fmla="*/ 808083 w 9899943"/>
              <a:gd name="connsiteY0-24" fmla="*/ 4043410 h 4134850"/>
              <a:gd name="connsiteX1-25" fmla="*/ 0 w 9899943"/>
              <a:gd name="connsiteY1-26" fmla="*/ 4048220 h 4134850"/>
              <a:gd name="connsiteX2-27" fmla="*/ 0 w 9899943"/>
              <a:gd name="connsiteY2-28" fmla="*/ 0 h 4134850"/>
              <a:gd name="connsiteX3-29" fmla="*/ 9899943 w 9899943"/>
              <a:gd name="connsiteY3-30" fmla="*/ 0 h 4134850"/>
              <a:gd name="connsiteX4-31" fmla="*/ 9899943 w 9899943"/>
              <a:gd name="connsiteY4-32" fmla="*/ 4048220 h 4134850"/>
              <a:gd name="connsiteX5-33" fmla="*/ 1730103 w 9899943"/>
              <a:gd name="connsiteY5-34" fmla="*/ 4043410 h 4134850"/>
              <a:gd name="connsiteX6-35" fmla="*/ 899523 w 9899943"/>
              <a:gd name="connsiteY6-36" fmla="*/ 4134850 h 4134850"/>
              <a:gd name="connsiteX0-37" fmla="*/ 808083 w 9899943"/>
              <a:gd name="connsiteY0-38" fmla="*/ 4043410 h 4048220"/>
              <a:gd name="connsiteX1-39" fmla="*/ 0 w 9899943"/>
              <a:gd name="connsiteY1-40" fmla="*/ 4048220 h 4048220"/>
              <a:gd name="connsiteX2-41" fmla="*/ 0 w 9899943"/>
              <a:gd name="connsiteY2-42" fmla="*/ 0 h 4048220"/>
              <a:gd name="connsiteX3-43" fmla="*/ 9899943 w 9899943"/>
              <a:gd name="connsiteY3-44" fmla="*/ 0 h 4048220"/>
              <a:gd name="connsiteX4-45" fmla="*/ 9899943 w 9899943"/>
              <a:gd name="connsiteY4-46" fmla="*/ 4048220 h 4048220"/>
              <a:gd name="connsiteX5-47" fmla="*/ 1730103 w 9899943"/>
              <a:gd name="connsiteY5-48" fmla="*/ 4043410 h 4048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899943" h="4048220">
                <a:moveTo>
                  <a:pt x="808083" y="4043410"/>
                </a:moveTo>
                <a:lnTo>
                  <a:pt x="0" y="4048220"/>
                </a:lnTo>
                <a:lnTo>
                  <a:pt x="0" y="0"/>
                </a:lnTo>
                <a:lnTo>
                  <a:pt x="9899943" y="0"/>
                </a:lnTo>
                <a:lnTo>
                  <a:pt x="9899943" y="4048220"/>
                </a:lnTo>
                <a:lnTo>
                  <a:pt x="1730103" y="4043410"/>
                </a:lnTo>
              </a:path>
            </a:pathLst>
          </a:custGeom>
          <a:noFill/>
          <a:ln w="349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Oval 5"/>
          <p:cNvSpPr/>
          <p:nvPr>
            <p:custDataLst>
              <p:tags r:id="rId6"/>
            </p:custDataLst>
          </p:nvPr>
        </p:nvSpPr>
        <p:spPr>
          <a:xfrm>
            <a:off x="1935480" y="5181600"/>
            <a:ext cx="633095" cy="63309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1935480" y="5344795"/>
            <a:ext cx="632460" cy="3067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lt1"/>
                </a:solidFill>
                <a:uFillTx/>
                <a:cs typeface="+mn-ea"/>
                <a:sym typeface="+mn-lt"/>
              </a:rPr>
              <a:t>logo</a:t>
            </a:r>
            <a:endParaRPr lang="en-US" altLang="zh-CN" sz="1400" dirty="0">
              <a:solidFill>
                <a:schemeClr val="lt1"/>
              </a:solidFill>
              <a:uFillTx/>
              <a:cs typeface="+mn-ea"/>
              <a:sym typeface="+mn-lt"/>
            </a:endParaRPr>
          </a:p>
        </p:txBody>
      </p:sp>
      <p:sp>
        <p:nvSpPr>
          <p:cNvPr id="24" name="衬底"/>
          <p:cNvSpPr/>
          <p:nvPr>
            <p:custDataLst>
              <p:tags r:id="rId8"/>
            </p:custDataLst>
          </p:nvPr>
        </p:nvSpPr>
        <p:spPr>
          <a:xfrm>
            <a:off x="5653538" y="732160"/>
            <a:ext cx="5295265" cy="539369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1547672" y="2499677"/>
            <a:ext cx="3619525" cy="140462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4000" b="1" spc="24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7" name="Title 6"/>
          <p:cNvSpPr txBox="1"/>
          <p:nvPr>
            <p:custDataLst>
              <p:tags r:id="rId10"/>
            </p:custDataLst>
          </p:nvPr>
        </p:nvSpPr>
        <p:spPr>
          <a:xfrm>
            <a:off x="5958003" y="1036307"/>
            <a:ext cx="4686325" cy="478538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57200" indent="-457200" fontAlgn="ctr">
              <a:lnSpc>
                <a:spcPct val="130000"/>
              </a:lnSpc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zh-CN" altLang="en-US" sz="2600" spc="240" dirty="0"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动词不定式作主语</a:t>
            </a:r>
            <a:endParaRPr lang="zh-CN" altLang="en-US" sz="2700" spc="240" dirty="0">
              <a:solidFill>
                <a:schemeClr val="dk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2600" spc="100" dirty="0" err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动词不定式作宾语</a:t>
            </a:r>
            <a:r>
              <a:rPr lang="en-US" altLang="zh-CN" sz="2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。</a:t>
            </a:r>
            <a:endParaRPr lang="en-US" altLang="zh-CN" sz="27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26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动词不定式作状语</a:t>
            </a:r>
            <a:endParaRPr lang="en-US" altLang="zh-CN" sz="27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2600" spc="100" dirty="0" err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动词不定式作定语</a:t>
            </a:r>
            <a:endParaRPr lang="en-US" altLang="zh-CN" sz="27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pPr marL="457200" indent="-457200" fontAlgn="ctr">
              <a:lnSpc>
                <a:spcPct val="130000"/>
              </a:lnSpc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en-US" altLang="zh-CN" sz="2600" b="1" spc="100" dirty="0" err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动词不定式作</a:t>
            </a:r>
            <a:r>
              <a:rPr lang="zh-CN" altLang="en-US" sz="26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表</a:t>
            </a:r>
            <a:r>
              <a:rPr lang="en-US" altLang="zh-CN" sz="26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语</a:t>
            </a:r>
            <a:endParaRPr lang="en-US" altLang="zh-CN" sz="27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2600" spc="100" dirty="0" err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独立不定式</a:t>
            </a:r>
            <a:endParaRPr lang="en-US" altLang="zh-CN" sz="2600" spc="100" dirty="0" err="1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56994" y="3109527"/>
            <a:ext cx="2410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ea"/>
                <a:sym typeface="+mn-lt"/>
              </a:rPr>
              <a:t>语法精析</a:t>
            </a:r>
            <a:endParaRPr kumimoji="0" lang="zh-CN" altLang="en-US" sz="2400" b="1" i="0" u="none" strike="noStrike" kern="1200" cap="none" spc="2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任意多边形: 形状 12"/>
          <p:cNvSpPr/>
          <p:nvPr userDrawn="1">
            <p:custDataLst>
              <p:tags r:id="rId11"/>
            </p:custDataLst>
          </p:nvPr>
        </p:nvSpPr>
        <p:spPr>
          <a:xfrm>
            <a:off x="285115" y="12700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12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3"/>
          <p:cNvSpPr/>
          <p:nvPr>
            <p:custDataLst>
              <p:tags r:id="rId1"/>
            </p:custDataLst>
          </p:nvPr>
        </p:nvSpPr>
        <p:spPr>
          <a:xfrm>
            <a:off x="2438398" y="1524012"/>
            <a:ext cx="7315215" cy="487667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54000" dir="5400000" algn="ctr" rotWithShape="0">
              <a:schemeClr val="lt2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Title 6"/>
          <p:cNvSpPr txBox="1"/>
          <p:nvPr>
            <p:custDataLst>
              <p:tags r:id="rId2"/>
            </p:custDataLst>
          </p:nvPr>
        </p:nvSpPr>
        <p:spPr>
          <a:xfrm>
            <a:off x="2742565" y="2484120"/>
            <a:ext cx="7011035" cy="36664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5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The next step is to make sure that you know exactly what is required.</a:t>
            </a:r>
            <a:endParaRPr lang="en-US" altLang="zh-CN" sz="2600" spc="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25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下一步是确保你确切知道需要什么。</a:t>
            </a:r>
            <a:endParaRPr lang="zh-CN" altLang="zh-CN" sz="2600" spc="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5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The purpose of education is to develop a fine personality in children.</a:t>
            </a:r>
            <a:endParaRPr lang="en-US" altLang="zh-CN" sz="2600" spc="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2500" spc="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教育的目的是发展儿童美好的品格。</a:t>
            </a:r>
            <a:endParaRPr lang="zh-CN" altLang="zh-CN" sz="2500" spc="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Title 6"/>
          <p:cNvSpPr txBox="1"/>
          <p:nvPr>
            <p:custDataLst>
              <p:tags r:id="rId4"/>
            </p:custDataLst>
          </p:nvPr>
        </p:nvSpPr>
        <p:spPr>
          <a:xfrm>
            <a:off x="2743200" y="1828815"/>
            <a:ext cx="6705600" cy="5302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 fontScale="92500"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</a:pPr>
            <a:r>
              <a:rPr kumimoji="0" lang="en-US" altLang="zh-CN" sz="3000" i="0" spc="120" noProof="0" dirty="0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ea"/>
                <a:sym typeface="+mn-lt"/>
              </a:rPr>
              <a:t>1．表示目的</a:t>
            </a:r>
            <a:r>
              <a:rPr kumimoji="0" lang="en-US" altLang="zh-CN" sz="2400" b="1" i="0" spc="120" noProof="0" dirty="0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ea"/>
                <a:sym typeface="+mn-lt"/>
              </a:rPr>
              <a:t>。</a:t>
            </a:r>
            <a:endParaRPr kumimoji="0" lang="en-US" altLang="zh-CN" sz="2400" b="1" i="0" spc="120" noProof="0" dirty="0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10058481" y="2743222"/>
            <a:ext cx="2133617" cy="25908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0" y="2743222"/>
            <a:ext cx="2133617" cy="25908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任意多边形: 形状 12"/>
          <p:cNvSpPr/>
          <p:nvPr userDrawn="1">
            <p:custDataLst>
              <p:tags r:id="rId7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10" name="直接连接符 9"/>
            <p:cNvCxnSpPr/>
            <p:nvPr>
              <p:custDataLst>
                <p:tags r:id="rId8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" descr="组48325同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" descr="盒子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1" y="5582399"/>
            <a:ext cx="1472754" cy="1275602"/>
            <a:chOff x="-1" y="5582399"/>
            <a:chExt cx="1472754" cy="1275602"/>
          </a:xfrm>
        </p:grpSpPr>
        <p:sp>
          <p:nvSpPr>
            <p:cNvPr id="11" name="六边形 10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487222" y="5655401"/>
              <a:ext cx="1058533" cy="912529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l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任意多边形: 形状 15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-77295" y="5764217"/>
              <a:ext cx="1171078" cy="1016489"/>
            </a:xfrm>
            <a:custGeom>
              <a:avLst/>
              <a:gdLst>
                <a:gd name="connsiteX0" fmla="*/ 0 w 1171078"/>
                <a:gd name="connsiteY0" fmla="*/ 727700 h 1016489"/>
                <a:gd name="connsiteX1" fmla="*/ 416274 w 1171078"/>
                <a:gd name="connsiteY1" fmla="*/ 0 h 1016489"/>
                <a:gd name="connsiteX2" fmla="*/ 1171078 w 1171078"/>
                <a:gd name="connsiteY2" fmla="*/ 0 h 1016489"/>
                <a:gd name="connsiteX3" fmla="*/ 1171078 w 1171078"/>
                <a:gd name="connsiteY3" fmla="*/ 1016489 h 1016489"/>
                <a:gd name="connsiteX4" fmla="*/ 165199 w 1171078"/>
                <a:gd name="connsiteY4" fmla="*/ 1016489 h 101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078" h="1016489">
                  <a:moveTo>
                    <a:pt x="0" y="727700"/>
                  </a:moveTo>
                  <a:lnTo>
                    <a:pt x="416274" y="0"/>
                  </a:lnTo>
                  <a:lnTo>
                    <a:pt x="1171078" y="0"/>
                  </a:lnTo>
                  <a:lnTo>
                    <a:pt x="1171078" y="1016489"/>
                  </a:lnTo>
                  <a:lnTo>
                    <a:pt x="165199" y="1016489"/>
                  </a:lnTo>
                  <a:close/>
                </a:path>
              </a:pathLst>
            </a:custGeom>
            <a:solidFill>
              <a:schemeClr val="lt1">
                <a:alpha val="3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>
            <a:off x="609605" y="6324651"/>
            <a:ext cx="762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483358" y="2038428"/>
            <a:ext cx="3925544" cy="4602504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/>
          </a:bodyPr>
          <a:lstStyle/>
          <a:p>
            <a:pPr marL="0" lvl="0" indent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altLang="zh-CN" sz="2800" spc="240" dirty="0">
                <a:solidFill>
                  <a:schemeClr val="accent1"/>
                </a:solidFill>
                <a:cs typeface="+mn-ea"/>
                <a:sym typeface="+mn-lt"/>
              </a:rPr>
              <a:t>2．表示事态发展的结果、预期的结果、不幸的命运或预言。</a:t>
            </a:r>
            <a:endParaRPr lang="en-US" altLang="zh-CN" sz="2800" spc="24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Title 6"/>
          <p:cNvSpPr txBox="1"/>
          <p:nvPr>
            <p:custDataLst>
              <p:tags r:id="rId7"/>
            </p:custDataLst>
          </p:nvPr>
        </p:nvSpPr>
        <p:spPr>
          <a:xfrm>
            <a:off x="5355904" y="1084568"/>
            <a:ext cx="6836296" cy="46025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That experience was to change his whole life.</a:t>
            </a:r>
            <a:endParaRPr lang="en-US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那次经历会改变他的整个生活。</a:t>
            </a:r>
            <a:endParaRPr lang="zh-CN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You must speak </a:t>
            </a:r>
            <a:r>
              <a:rPr lang="en-US" altLang="zh-CN" sz="2400" spc="100" dirty="0" err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out，if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we are to remain friends.</a:t>
            </a:r>
            <a:endParaRPr lang="en-US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如果我们要继续做朋友，你必须直言不讳。</a:t>
            </a:r>
            <a:endParaRPr lang="zh-CN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You are to die at </a:t>
            </a:r>
            <a:r>
              <a:rPr lang="en-US" altLang="zh-CN" sz="2400" spc="100" dirty="0" err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ninety­eight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你会在98岁时去世。</a:t>
            </a:r>
            <a:endParaRPr lang="zh-CN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9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3" name="六边形 2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0" y="-635"/>
            <a:ext cx="12192000" cy="914407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矩形 12"/>
          <p:cNvSpPr/>
          <p:nvPr>
            <p:custDataLst>
              <p:tags r:id="rId5"/>
            </p:custDataLst>
          </p:nvPr>
        </p:nvSpPr>
        <p:spPr>
          <a:xfrm rot="240000">
            <a:off x="1524012" y="2286018"/>
            <a:ext cx="9296474" cy="3352827"/>
          </a:xfrm>
          <a:prstGeom prst="rect">
            <a:avLst/>
          </a:prstGeom>
          <a:noFill/>
          <a:ln w="254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981216" y="2133617"/>
            <a:ext cx="8382067" cy="350522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r="5400000" algn="ctr" rotWithShape="0">
              <a:schemeClr val="lt1">
                <a:lumMod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>
            <p:custDataLst>
              <p:tags r:id="rId7"/>
            </p:custDataLst>
          </p:nvPr>
        </p:nvSpPr>
        <p:spPr>
          <a:xfrm>
            <a:off x="11315065" y="153098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11487150" y="153098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11658600" y="153098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>
            <p:custDataLst>
              <p:tags r:id="rId10"/>
            </p:custDataLst>
          </p:nvPr>
        </p:nvSpPr>
        <p:spPr>
          <a:xfrm>
            <a:off x="457200" y="60960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11"/>
            </p:custDataLst>
          </p:nvPr>
        </p:nvSpPr>
        <p:spPr>
          <a:xfrm>
            <a:off x="629285" y="60960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>
            <p:custDataLst>
              <p:tags r:id="rId12"/>
            </p:custDataLst>
          </p:nvPr>
        </p:nvSpPr>
        <p:spPr>
          <a:xfrm>
            <a:off x="800735" y="60960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457155" y="917576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spc="160" dirty="0">
                <a:solidFill>
                  <a:schemeClr val="accent1"/>
                </a:solidFill>
                <a:cs typeface="+mn-ea"/>
                <a:sym typeface="+mn-lt"/>
              </a:rPr>
              <a:t>3．用于第一人称疑问句，表示征求意见。</a:t>
            </a:r>
            <a:endParaRPr lang="en-US" altLang="zh-CN" sz="3200" spc="16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" name="Title 6"/>
          <p:cNvSpPr txBox="1"/>
          <p:nvPr>
            <p:custDataLst>
              <p:tags r:id="rId14"/>
            </p:custDataLst>
          </p:nvPr>
        </p:nvSpPr>
        <p:spPr>
          <a:xfrm>
            <a:off x="2590772" y="2436005"/>
            <a:ext cx="7162851" cy="28981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What am I to say if they ask me the question?</a:t>
            </a:r>
            <a:endParaRPr lang="en-US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要是他们问我这个问题，我该怎么回答呢？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What am I to do if I have no money?</a:t>
            </a:r>
            <a:endParaRPr lang="en-US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如果没有钱，我该怎么办呢？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任意多边形: 形状 12"/>
          <p:cNvSpPr/>
          <p:nvPr userDrawn="1">
            <p:custDataLst>
              <p:tags r:id="rId15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6860" y="169545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16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图文框 6"/>
          <p:cNvSpPr/>
          <p:nvPr>
            <p:custDataLst>
              <p:tags r:id="rId5"/>
            </p:custDataLst>
          </p:nvPr>
        </p:nvSpPr>
        <p:spPr>
          <a:xfrm>
            <a:off x="457204" y="457204"/>
            <a:ext cx="11277690" cy="5943648"/>
          </a:xfrm>
          <a:prstGeom prst="frame">
            <a:avLst>
              <a:gd name="adj1" fmla="val 100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任意多边形: 形状 2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956945" y="918210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 flipH="1" flipV="1">
            <a:off x="801370" y="918210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957047" y="1384205"/>
            <a:ext cx="4567411" cy="408959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400050" lvl="0" indent="-400050" algn="l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n-ea"/>
              <a:buAutoNum type="ea1JpnChsDbPeriod" startAt="4"/>
            </a:pPr>
            <a:r>
              <a:rPr lang="en-US" altLang="zh-CN" sz="2800" spc="160" dirty="0">
                <a:solidFill>
                  <a:schemeClr val="dk1"/>
                </a:solidFill>
                <a:cs typeface="+mn-ea"/>
                <a:sym typeface="+mn-lt"/>
              </a:rPr>
              <a:t>用于被动语态，相当于can/could，should，ought to，must，具有情态意义。</a:t>
            </a:r>
            <a:endParaRPr lang="en-US" altLang="zh-CN" sz="2800" spc="16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2" name="Title 6"/>
          <p:cNvSpPr txBox="1"/>
          <p:nvPr>
            <p:custDataLst>
              <p:tags r:id="rId9"/>
            </p:custDataLst>
          </p:nvPr>
        </p:nvSpPr>
        <p:spPr>
          <a:xfrm>
            <a:off x="6437630" y="1257935"/>
            <a:ext cx="5297170" cy="514286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You are to be rewarded.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你应该受到奖励。(should)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It’s nowhere to be found.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哪儿也找不到它。(can’t be)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These books are not to be sold.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这些书不应该卖掉。(ought not to be)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任意多边形: 形状 12"/>
          <p:cNvSpPr/>
          <p:nvPr userDrawn="1">
            <p:custDataLst>
              <p:tags r:id="rId10"/>
            </p:custDataLst>
          </p:nvPr>
        </p:nvSpPr>
        <p:spPr>
          <a:xfrm>
            <a:off x="177800" y="-1778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9545" y="173990"/>
            <a:ext cx="2583180" cy="744220"/>
            <a:chOff x="436" y="502"/>
            <a:chExt cx="4068" cy="1172"/>
          </a:xfrm>
        </p:grpSpPr>
        <p:cxnSp>
          <p:nvCxnSpPr>
            <p:cNvPr id="15" name="直接连接符 14"/>
            <p:cNvCxnSpPr/>
            <p:nvPr>
              <p:custDataLst>
                <p:tags r:id="rId11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" descr="组48325同意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" descr="盒子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2590821" y="689634"/>
            <a:ext cx="6351075" cy="1296149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 fontScale="800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spc="160" dirty="0">
                <a:solidFill>
                  <a:schemeClr val="accent1"/>
                </a:solidFill>
                <a:cs typeface="+mn-ea"/>
                <a:sym typeface="+mn-lt"/>
              </a:rPr>
              <a:t>5．表示“同意、安排、命令、决定、劝告、意愿、禁止”等。</a:t>
            </a:r>
            <a:endParaRPr lang="en-US" altLang="zh-CN" sz="3600" spc="16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Title 6"/>
          <p:cNvSpPr txBox="1"/>
          <p:nvPr>
            <p:custDataLst>
              <p:tags r:id="rId6"/>
            </p:custDataLst>
          </p:nvPr>
        </p:nvSpPr>
        <p:spPr>
          <a:xfrm>
            <a:off x="1920240" y="2587625"/>
            <a:ext cx="9102725" cy="39249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They are to marry next week.他们将在下周结婚。(安排)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Children are not to smoke.儿童不准吸烟。(禁止)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You must be patient if you are to succeed.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想要成功，就必须有耐心。(愿望)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矩形 11"/>
          <p:cNvSpPr/>
          <p:nvPr>
            <p:custDataLst>
              <p:tags r:id="rId7"/>
            </p:custDataLst>
          </p:nvPr>
        </p:nvSpPr>
        <p:spPr>
          <a:xfrm>
            <a:off x="1788795" y="2586990"/>
            <a:ext cx="9102725" cy="392557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50000"/>
              </a:lnSpc>
              <a:buClrTx/>
              <a:buSzTx/>
              <a:buFontTx/>
            </a:pPr>
            <a:endParaRPr lang="en-US" alt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285115" y="12700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9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94385" y="1411605"/>
            <a:ext cx="10497185" cy="5175250"/>
          </a:xfrm>
          <a:prstGeom prst="rect">
            <a:avLst/>
          </a:prstGeom>
          <a:noFill/>
          <a:ln w="2540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Title 6"/>
          <p:cNvSpPr txBox="1"/>
          <p:nvPr>
            <p:custDataLst>
              <p:tags r:id="rId6"/>
            </p:custDataLst>
          </p:nvPr>
        </p:nvSpPr>
        <p:spPr>
          <a:xfrm>
            <a:off x="795020" y="1231265"/>
            <a:ext cx="10101580" cy="55518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For a humble person，one of the hardest things might be to criticise other people.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对于一个谦逊的人来说，可能最难的事情之一是批评别人。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8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criticise vt.批评；指责；评价</a:t>
            </a:r>
            <a:endParaRPr lang="zh-CN" altLang="en-US" sz="28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Ron does nothing but criticise them and complain all the time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罗恩除了批评他们和一直在抱怨外什么也没做。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任意多边形: 形状 12"/>
          <p:cNvSpPr/>
          <p:nvPr userDrawn="1">
            <p:custDataLst>
              <p:tags r:id="rId7"/>
            </p:custDataLst>
          </p:nvPr>
        </p:nvSpPr>
        <p:spPr>
          <a:xfrm>
            <a:off x="285115" y="12700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8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2" name="六边形 1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矩形 12"/>
          <p:cNvSpPr/>
          <p:nvPr>
            <p:custDataLst>
              <p:tags r:id="rId5"/>
            </p:custDataLst>
          </p:nvPr>
        </p:nvSpPr>
        <p:spPr>
          <a:xfrm rot="240000">
            <a:off x="1524012" y="2286018"/>
            <a:ext cx="9296474" cy="3352827"/>
          </a:xfrm>
          <a:prstGeom prst="rect">
            <a:avLst/>
          </a:prstGeom>
          <a:noFill/>
          <a:ln w="254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981216" y="2133617"/>
            <a:ext cx="8382067" cy="3505228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r="5400000" algn="ctr" rotWithShape="0">
              <a:schemeClr val="lt1">
                <a:lumMod val="5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>
            <p:custDataLst>
              <p:tags r:id="rId7"/>
            </p:custDataLst>
          </p:nvPr>
        </p:nvSpPr>
        <p:spPr>
          <a:xfrm>
            <a:off x="457200" y="60960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8"/>
            </p:custDataLst>
          </p:nvPr>
        </p:nvSpPr>
        <p:spPr>
          <a:xfrm>
            <a:off x="629285" y="60960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>
            <p:custDataLst>
              <p:tags r:id="rId9"/>
            </p:custDataLst>
          </p:nvPr>
        </p:nvSpPr>
        <p:spPr>
          <a:xfrm>
            <a:off x="800735" y="60960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57155" y="91440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160" dirty="0">
                <a:solidFill>
                  <a:schemeClr val="accent1"/>
                </a:solidFill>
                <a:cs typeface="+mn-ea"/>
                <a:sym typeface="+mn-lt"/>
              </a:rPr>
              <a:t>6．不定式作表语，可用主动形式表示被动意义。</a:t>
            </a:r>
            <a:endParaRPr lang="en-US" altLang="zh-CN" sz="3200" b="1" spc="16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Title 6"/>
          <p:cNvSpPr txBox="1"/>
          <p:nvPr>
            <p:custDataLst>
              <p:tags r:id="rId11"/>
            </p:custDataLst>
          </p:nvPr>
        </p:nvSpPr>
        <p:spPr>
          <a:xfrm>
            <a:off x="2324072" y="2743222"/>
            <a:ext cx="7696251" cy="228601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She is to blame. </a:t>
            </a:r>
            <a:r>
              <a:rPr lang="en-US" altLang="zh-CN" sz="2400" spc="100" dirty="0" err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她应该受到责备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 great deal is yet to do.还有许多事要做。</a:t>
            </a:r>
            <a:endParaRPr lang="en-US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Something is still to find out.有些东西还有待查明。</a:t>
            </a:r>
            <a:endParaRPr lang="en-US" altLang="zh-CN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任意多边形: 形状 12"/>
          <p:cNvSpPr/>
          <p:nvPr userDrawn="1">
            <p:custDataLst>
              <p:tags r:id="rId12"/>
            </p:custDataLst>
          </p:nvPr>
        </p:nvSpPr>
        <p:spPr>
          <a:xfrm>
            <a:off x="158115" y="-14859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860" y="170180"/>
            <a:ext cx="2583180" cy="744220"/>
            <a:chOff x="436" y="502"/>
            <a:chExt cx="4068" cy="1172"/>
          </a:xfrm>
        </p:grpSpPr>
        <p:cxnSp>
          <p:nvCxnSpPr>
            <p:cNvPr id="7" name="直接连接符 6"/>
            <p:cNvCxnSpPr/>
            <p:nvPr>
              <p:custDataLst>
                <p:tags r:id="rId13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1141090" y="5939220"/>
            <a:ext cx="1317395" cy="999779"/>
            <a:chOff x="11141090" y="5939220"/>
            <a:chExt cx="1317395" cy="999779"/>
          </a:xfrm>
        </p:grpSpPr>
        <p:sp>
          <p:nvSpPr>
            <p:cNvPr id="3" name="六边形 2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矩形 13"/>
          <p:cNvSpPr/>
          <p:nvPr>
            <p:custDataLst>
              <p:tags r:id="rId5"/>
            </p:custDataLst>
          </p:nvPr>
        </p:nvSpPr>
        <p:spPr>
          <a:xfrm>
            <a:off x="2134235" y="1369695"/>
            <a:ext cx="7924800" cy="503110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54000" dir="5400000" algn="ctr" rotWithShape="0">
              <a:schemeClr val="lt2">
                <a:lumMod val="75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289515" y="105043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160" dirty="0">
                <a:solidFill>
                  <a:schemeClr val="accent1"/>
                </a:solidFill>
                <a:cs typeface="+mn-ea"/>
                <a:sym typeface="+mn-lt"/>
              </a:rPr>
              <a:t>二、不定式和现在分词作表语的区别</a:t>
            </a:r>
            <a:endParaRPr lang="zh-CN" altLang="en-US" sz="3200" b="1" spc="16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Title 6"/>
          <p:cNvSpPr txBox="1"/>
          <p:nvPr>
            <p:custDataLst>
              <p:tags r:id="rId7"/>
            </p:custDataLst>
          </p:nvPr>
        </p:nvSpPr>
        <p:spPr>
          <a:xfrm>
            <a:off x="2134235" y="1498600"/>
            <a:ext cx="7924800" cy="44215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00050" lvl="0" indent="-4000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n-ea"/>
              <a:buAutoNum type="ea1JpnChsDbPeriod"/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动词不定式作表语，通常表示具体的或将来的动作。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508000" lvl="1" indent="-22225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first assignment was to read two short stories.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508000" lvl="1" indent="-22225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我们的首要任务是读两篇短篇故事。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00050" lvl="0" indent="-4000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n-ea"/>
              <a:buAutoNum type="ea1JpnChsDbPeriod"/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现在分词作表语，表示抽象的一般行为。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508000" lvl="1" indent="-22225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My work is teaching Chinese.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508000" lvl="1" indent="-22225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我的工作是教语文。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10058481" y="2743222"/>
            <a:ext cx="2133617" cy="25908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0" y="2743222"/>
            <a:ext cx="2133617" cy="25908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任意多边形: 形状 12"/>
          <p:cNvSpPr/>
          <p:nvPr userDrawn="1">
            <p:custDataLst>
              <p:tags r:id="rId10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11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2407920" y="271145"/>
            <a:ext cx="8286750" cy="6315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1221740" y="551180"/>
            <a:ext cx="1408430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Title 6"/>
          <p:cNvSpPr txBox="1"/>
          <p:nvPr>
            <p:custDataLst>
              <p:tags r:id="rId7"/>
            </p:custDataLst>
          </p:nvPr>
        </p:nvSpPr>
        <p:spPr>
          <a:xfrm>
            <a:off x="2878481" y="1383653"/>
            <a:ext cx="7345096" cy="159665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</a:pPr>
            <a:r>
              <a:rPr kumimoji="0" lang="zh-CN" altLang="en-US" sz="2800" i="0" strike="noStrike" spc="120" noProof="0" dirty="0">
                <a:ln w="3175">
                  <a:noFill/>
                  <a:prstDash val="dash"/>
                </a:ln>
                <a:solidFill>
                  <a:schemeClr val="dk1"/>
                </a:solidFill>
                <a:effectLst/>
                <a:uFillTx/>
                <a:latin typeface="+mn-lt"/>
                <a:cs typeface="+mn-ea"/>
                <a:sym typeface="+mn-lt"/>
              </a:rPr>
              <a:t>但这种区别并不是绝对的。例外的情况也不少，比如在 job，problem 等名词后面就可用不定式或动名词作表语，且意思区别很小。如：</a:t>
            </a:r>
            <a:endParaRPr kumimoji="0" lang="zh-CN" altLang="en-US" sz="2800" i="0" strike="noStrike" spc="120" noProof="0" dirty="0">
              <a:ln w="3175">
                <a:noFill/>
                <a:prstDash val="dash"/>
              </a:ln>
              <a:solidFill>
                <a:schemeClr val="dk1"/>
              </a:solidFill>
              <a:effectLst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7" name="Title 6"/>
          <p:cNvSpPr txBox="1"/>
          <p:nvPr>
            <p:custDataLst>
              <p:tags r:id="rId8"/>
            </p:custDataLst>
          </p:nvPr>
        </p:nvSpPr>
        <p:spPr>
          <a:xfrm>
            <a:off x="2541905" y="3362325"/>
            <a:ext cx="8023860" cy="30575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trike="noStrike" spc="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lt"/>
                <a:cs typeface="+mn-ea"/>
                <a:sym typeface="+mn-lt"/>
              </a:rPr>
              <a:t>The problem is finding the time to get things done.</a:t>
            </a:r>
            <a:endParaRPr lang="zh-CN" altLang="en-US" sz="2800" strike="noStrike" spc="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trike="noStrike" spc="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lt"/>
                <a:cs typeface="+mn-ea"/>
                <a:sym typeface="+mn-lt"/>
              </a:rPr>
              <a:t>问题是要找到完成这些事情的时间。</a:t>
            </a:r>
            <a:endParaRPr lang="zh-CN" altLang="en-US" sz="2800" strike="noStrike" spc="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trike="noStrike" spc="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lt"/>
                <a:cs typeface="+mn-ea"/>
                <a:sym typeface="+mn-lt"/>
              </a:rPr>
              <a:t>The problem was to find the right place quickly.</a:t>
            </a:r>
            <a:endParaRPr lang="zh-CN" altLang="en-US" sz="2800" strike="noStrike" spc="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trike="noStrike" spc="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lt"/>
                <a:cs typeface="+mn-ea"/>
                <a:sym typeface="+mn-lt"/>
              </a:rPr>
              <a:t>问题是要迅速找到合适的地方。</a:t>
            </a:r>
            <a:endParaRPr lang="zh-CN" altLang="en-US" sz="2800" strike="noStrike" spc="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" name="任意多边形: 形状 12"/>
          <p:cNvSpPr/>
          <p:nvPr userDrawn="1">
            <p:custDataLst>
              <p:tags r:id="rId9"/>
            </p:custDataLst>
          </p:nvPr>
        </p:nvSpPr>
        <p:spPr>
          <a:xfrm>
            <a:off x="285115" y="12700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3"/>
          <p:cNvSpPr/>
          <p:nvPr>
            <p:custDataLst>
              <p:tags r:id="rId1"/>
            </p:custDataLst>
          </p:nvPr>
        </p:nvSpPr>
        <p:spPr>
          <a:xfrm>
            <a:off x="2848621" y="2627137"/>
            <a:ext cx="1731515" cy="1510884"/>
          </a:xfrm>
          <a:prstGeom prst="roundRect">
            <a:avLst>
              <a:gd name="adj" fmla="val 95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lt1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accent1"/>
                </a:solidFill>
                <a:ea typeface="微软雅黑" panose="020B0503020204020204" charset="-122"/>
                <a:sym typeface="+mn-lt"/>
              </a:rPr>
              <a:t>Lead in</a:t>
            </a:r>
            <a:endParaRPr lang="en-US" altLang="zh-CN" sz="3600" dirty="0">
              <a:solidFill>
                <a:schemeClr val="accent1"/>
              </a:solidFill>
              <a:ea typeface="微软雅黑" panose="020B0503020204020204" charset="-122"/>
              <a:sym typeface="+mn-lt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dk1"/>
                </a:solidFill>
              </a:rPr>
              <a:t>Let’s discuss!</a:t>
            </a:r>
            <a:endParaRPr lang="en-US" altLang="zh-CN" dirty="0">
              <a:solidFill>
                <a:schemeClr val="dk1"/>
              </a:solidFill>
              <a:ea typeface="微软雅黑" panose="020B0503020204020204" charset="-122"/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0999" y="2535525"/>
            <a:ext cx="1731516" cy="12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5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75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48621" y="3709278"/>
            <a:ext cx="1731515" cy="481378"/>
          </a:xfrm>
          <a:prstGeom prst="rect">
            <a:avLst/>
          </a:prstGeom>
          <a:noFill/>
          <a:ln>
            <a:noFill/>
          </a:ln>
        </p:spPr>
        <p:txBody>
          <a:bodyPr wrap="square" lIns="90000" tIns="0" rIns="90000" bIns="4680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章节 PART</a:t>
            </a:r>
            <a:endParaRPr lang="zh-CN" altLang="en-US" sz="2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4775" y="101362"/>
            <a:ext cx="2838450" cy="1262062"/>
            <a:chOff x="472" y="306"/>
            <a:chExt cx="3821" cy="1986"/>
          </a:xfrm>
        </p:grpSpPr>
        <p:pic>
          <p:nvPicPr>
            <p:cNvPr id="12" name="图片 11" descr="编组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" y="306"/>
              <a:ext cx="3821" cy="19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图片 12" descr="lALPBFuNcg4cT0HNAjvNAzA_816_5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" y="770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文本框 2"/>
          <p:cNvSpPr txBox="1"/>
          <p:nvPr/>
        </p:nvSpPr>
        <p:spPr>
          <a:xfrm>
            <a:off x="1188085" y="261382"/>
            <a:ext cx="15001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Lead in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2435" y="2958102"/>
            <a:ext cx="6039836" cy="798023"/>
          </a:xfrm>
        </p:spPr>
        <p:txBody>
          <a:bodyPr/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accent1"/>
                </a:solidFill>
                <a:ea typeface="微软雅黑" panose="020B0503020204020204" charset="-122"/>
              </a:rPr>
              <a:t>Language points</a:t>
            </a:r>
            <a:endParaRPr lang="en-US" altLang="zh-CN" sz="3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6" name="圆角矩形 13"/>
          <p:cNvSpPr/>
          <p:nvPr>
            <p:custDataLst>
              <p:tags r:id="rId2"/>
            </p:custDataLst>
          </p:nvPr>
        </p:nvSpPr>
        <p:spPr>
          <a:xfrm>
            <a:off x="2848621" y="2627137"/>
            <a:ext cx="1731515" cy="1510884"/>
          </a:xfrm>
          <a:prstGeom prst="roundRect">
            <a:avLst>
              <a:gd name="adj" fmla="val 95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lt1"/>
              </a:solidFill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40999" y="2535525"/>
            <a:ext cx="1731516" cy="12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5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75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8621" y="3709278"/>
            <a:ext cx="1731515" cy="481378"/>
          </a:xfrm>
          <a:prstGeom prst="rect">
            <a:avLst/>
          </a:prstGeom>
          <a:noFill/>
          <a:ln>
            <a:noFill/>
          </a:ln>
        </p:spPr>
        <p:txBody>
          <a:bodyPr wrap="square" lIns="90000" tIns="0" rIns="90000" bIns="4680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章节 PART</a:t>
            </a:r>
            <a:endParaRPr lang="zh-CN" altLang="en-US" sz="2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 userDrawn="1">
            <p:custDataLst>
              <p:tags r:id="rId1"/>
            </p:custDataLst>
          </p:nvPr>
        </p:nvSpPr>
        <p:spPr>
          <a:xfrm rot="18000000">
            <a:off x="-597535" y="2485390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2"/>
            </p:custDataLst>
          </p:nvPr>
        </p:nvSpPr>
        <p:spPr>
          <a:xfrm rot="18000000">
            <a:off x="-597535" y="3461385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3"/>
            </p:custDataLst>
          </p:nvPr>
        </p:nvSpPr>
        <p:spPr>
          <a:xfrm rot="18000000">
            <a:off x="11374755" y="2470150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4"/>
            </p:custDataLst>
          </p:nvPr>
        </p:nvSpPr>
        <p:spPr>
          <a:xfrm rot="18000000">
            <a:off x="11374755" y="3446145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Title 6"/>
          <p:cNvSpPr txBox="1"/>
          <p:nvPr>
            <p:custDataLst>
              <p:tags r:id="rId5"/>
            </p:custDataLst>
          </p:nvPr>
        </p:nvSpPr>
        <p:spPr>
          <a:xfrm>
            <a:off x="980440" y="1179195"/>
            <a:ext cx="10337165" cy="41630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What the survivors attempted to do was to build a memorial to the heroes who saved their lives.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幸存者想做的是为拯救他们生命的英雄建造一座纪念碑。</a:t>
            </a:r>
            <a:endParaRPr lang="zh-CN" altLang="en-US" sz="28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508000" lvl="1" indent="-22225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8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memorial n.纪念碑（或像等）；纪念物；纪念品 adj.纪念的；悼念的</a:t>
            </a:r>
            <a:endParaRPr lang="zh-CN" altLang="en-US" sz="28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Building a memorial to Columbus has been his lifelong dream.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为哥伦布建一座纪念碑是他一生的梦想。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6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1" descr="组48325同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 userDrawn="1">
            <p:custDataLst>
              <p:tags r:id="rId1"/>
            </p:custDataLst>
          </p:nvPr>
        </p:nvSpPr>
        <p:spPr>
          <a:xfrm rot="18000000">
            <a:off x="-597535" y="2485390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2"/>
            </p:custDataLst>
          </p:nvPr>
        </p:nvSpPr>
        <p:spPr>
          <a:xfrm rot="18000000">
            <a:off x="-597535" y="3461385"/>
            <a:ext cx="1384935" cy="911225"/>
          </a:xfrm>
          <a:custGeom>
            <a:avLst/>
            <a:gdLst>
              <a:gd name="connsiteX0" fmla="*/ 1285252 w 1384800"/>
              <a:gd name="connsiteY0" fmla="*/ 0 h 910976"/>
              <a:gd name="connsiteX1" fmla="*/ 1384800 w 1384800"/>
              <a:gd name="connsiteY1" fmla="*/ 174023 h 910976"/>
              <a:gd name="connsiteX2" fmla="*/ 963233 w 1384800"/>
              <a:gd name="connsiteY2" fmla="*/ 910976 h 910976"/>
              <a:gd name="connsiteX3" fmla="*/ 96638 w 1384800"/>
              <a:gd name="connsiteY3" fmla="*/ 910976 h 910976"/>
              <a:gd name="connsiteX4" fmla="*/ 0 w 1384800"/>
              <a:gd name="connsiteY4" fmla="*/ 742041 h 91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800" h="910976">
                <a:moveTo>
                  <a:pt x="1285252" y="0"/>
                </a:moveTo>
                <a:lnTo>
                  <a:pt x="1384800" y="174023"/>
                </a:lnTo>
                <a:lnTo>
                  <a:pt x="963233" y="910976"/>
                </a:lnTo>
                <a:lnTo>
                  <a:pt x="96638" y="910976"/>
                </a:lnTo>
                <a:lnTo>
                  <a:pt x="0" y="7420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3"/>
            </p:custDataLst>
          </p:nvPr>
        </p:nvSpPr>
        <p:spPr>
          <a:xfrm rot="18000000">
            <a:off x="11374755" y="2470150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4"/>
            </p:custDataLst>
          </p:nvPr>
        </p:nvSpPr>
        <p:spPr>
          <a:xfrm rot="18000000">
            <a:off x="11374755" y="3446145"/>
            <a:ext cx="1402715" cy="941705"/>
          </a:xfrm>
          <a:custGeom>
            <a:avLst/>
            <a:gdLst>
              <a:gd name="connsiteX0" fmla="*/ 1288162 w 1402535"/>
              <a:gd name="connsiteY0" fmla="*/ 0 h 941980"/>
              <a:gd name="connsiteX1" fmla="*/ 1402535 w 1402535"/>
              <a:gd name="connsiteY1" fmla="*/ 199939 h 941980"/>
              <a:gd name="connsiteX2" fmla="*/ 117283 w 1402535"/>
              <a:gd name="connsiteY2" fmla="*/ 941980 h 941980"/>
              <a:gd name="connsiteX3" fmla="*/ 0 w 1402535"/>
              <a:gd name="connsiteY3" fmla="*/ 736954 h 941980"/>
              <a:gd name="connsiteX4" fmla="*/ 421567 w 1402535"/>
              <a:gd name="connsiteY4" fmla="*/ 0 h 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35" h="941980">
                <a:moveTo>
                  <a:pt x="1288162" y="0"/>
                </a:moveTo>
                <a:lnTo>
                  <a:pt x="1402535" y="199939"/>
                </a:lnTo>
                <a:lnTo>
                  <a:pt x="117283" y="941980"/>
                </a:lnTo>
                <a:lnTo>
                  <a:pt x="0" y="736954"/>
                </a:lnTo>
                <a:lnTo>
                  <a:pt x="421567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Title 6"/>
          <p:cNvSpPr txBox="1"/>
          <p:nvPr>
            <p:custDataLst>
              <p:tags r:id="rId5"/>
            </p:custDataLst>
          </p:nvPr>
        </p:nvSpPr>
        <p:spPr>
          <a:xfrm>
            <a:off x="1398905" y="1347470"/>
            <a:ext cx="9918700" cy="52812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All he wanted after a tiring day was to be left alone.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劳累了一天后，他只想一个人待着。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本句是一个复合句，句子的主语是all，he wanted是定语从句，由于关系代词that在句中作宾语，可省略。</a:t>
            </a:r>
            <a:endParaRPr lang="zh-CN" altLang="en-US" sz="28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285750" lvl="0" indent="-28575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All she would have to do was warm up the pudding她所需要做的就是把布丁加热。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6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1" descr="组48325同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2435" y="2958102"/>
            <a:ext cx="6039836" cy="798023"/>
          </a:xfrm>
        </p:spPr>
        <p:txBody>
          <a:bodyPr/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accent1"/>
                </a:solidFill>
                <a:ea typeface="微软雅黑" panose="020B0503020204020204" charset="-122"/>
              </a:rPr>
              <a:t>Practice</a:t>
            </a:r>
            <a:endParaRPr lang="en-US" altLang="zh-CN" sz="3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6" name="圆角矩形 13"/>
          <p:cNvSpPr/>
          <p:nvPr>
            <p:custDataLst>
              <p:tags r:id="rId2"/>
            </p:custDataLst>
          </p:nvPr>
        </p:nvSpPr>
        <p:spPr>
          <a:xfrm>
            <a:off x="2848621" y="2627137"/>
            <a:ext cx="1731515" cy="1510884"/>
          </a:xfrm>
          <a:prstGeom prst="roundRect">
            <a:avLst>
              <a:gd name="adj" fmla="val 95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40999" y="2535525"/>
            <a:ext cx="1731516" cy="12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04</a:t>
            </a:r>
            <a:endParaRPr kumimoji="0" lang="en-US" altLang="zh-CN" sz="7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8621" y="3709278"/>
            <a:ext cx="1731515" cy="481378"/>
          </a:xfrm>
          <a:prstGeom prst="rect">
            <a:avLst/>
          </a:prstGeom>
          <a:noFill/>
          <a:ln>
            <a:noFill/>
          </a:ln>
        </p:spPr>
        <p:txBody>
          <a:bodyPr wrap="square" lIns="90000" tIns="0" rIns="90000" bIns="4680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章节 PART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3755" y="1663065"/>
            <a:ext cx="105244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ym typeface="+mn-ea"/>
              </a:rPr>
              <a:t>Match the sentence halves and underline the nouns or clauses used as the subject in each sentence. Explain the meanings of the complete sentences.</a:t>
            </a:r>
            <a:endParaRPr lang="en-US" altLang="zh-CN" sz="3200" dirty="0">
              <a:sym typeface="+mn-ea"/>
            </a:endParaRPr>
          </a:p>
        </p:txBody>
      </p:sp>
      <p:sp>
        <p:nvSpPr>
          <p:cNvPr id="15" name="任意多边形: 形状 12"/>
          <p:cNvSpPr/>
          <p:nvPr userDrawn="1">
            <p:custDataLst>
              <p:tags r:id="rId1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17" name="直接连接符 16"/>
            <p:cNvCxnSpPr/>
            <p:nvPr>
              <p:custDataLst>
                <p:tags r:id="rId2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课后习题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61670" y="339090"/>
            <a:ext cx="11141710" cy="6179820"/>
            <a:chOff x="977" y="626"/>
            <a:chExt cx="17546" cy="9732"/>
          </a:xfrm>
        </p:grpSpPr>
        <p:sp>
          <p:nvSpPr>
            <p:cNvPr id="2" name="文本框 1"/>
            <p:cNvSpPr txBox="1"/>
            <p:nvPr/>
          </p:nvSpPr>
          <p:spPr>
            <a:xfrm>
              <a:off x="977" y="626"/>
              <a:ext cx="7711" cy="97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indent="-342900">
                <a:lnSpc>
                  <a:spcPct val="120000"/>
                </a:lnSpc>
                <a:buAutoNum type="arabicPeriod"/>
              </a:pPr>
              <a:r>
                <a:rPr lang="zh-CN" altLang="en-US" sz="2200"/>
                <a:t>The young singer's</a:t>
              </a:r>
              <a:r>
                <a:rPr lang="zh-CN" altLang="en-US" sz="2200" u="sng"/>
                <a:t> intention</a:t>
              </a:r>
              <a:r>
                <a:rPr lang="zh-CN" altLang="en-US" sz="2200"/>
                <a:t> of perfoming the song was</a:t>
              </a:r>
              <a:endParaRPr lang="zh-CN" altLang="en-US" sz="2200"/>
            </a:p>
            <a:p>
              <a:pPr marL="342900" indent="-342900">
                <a:lnSpc>
                  <a:spcPct val="120000"/>
                </a:lnSpc>
                <a:buAutoNum type="arabicPeriod"/>
              </a:pPr>
              <a:r>
                <a:rPr lang="zh-CN" altLang="en-US" sz="2200"/>
                <a:t>The best way to do business is</a:t>
              </a:r>
              <a:endParaRPr lang="zh-CN" altLang="en-US" sz="2200"/>
            </a:p>
            <a:p>
              <a:pPr marL="342900" indent="-342900">
                <a:lnSpc>
                  <a:spcPct val="120000"/>
                </a:lnSpc>
                <a:buAutoNum type="arabicPeriod"/>
              </a:pPr>
              <a:r>
                <a:rPr lang="zh-CN" altLang="en-US" sz="2200"/>
                <a:t>What the survivors attempted to </a:t>
              </a:r>
              <a:r>
                <a:rPr lang="en-US" altLang="zh-CN" sz="2200"/>
                <a:t>d</a:t>
              </a:r>
              <a:r>
                <a:rPr lang="zh-CN" altLang="en-US" sz="2200"/>
                <a:t>o was</a:t>
              </a:r>
              <a:endParaRPr lang="zh-CN" altLang="en-US" sz="2200"/>
            </a:p>
            <a:p>
              <a:pPr marL="342900" indent="-342900">
                <a:lnSpc>
                  <a:spcPct val="120000"/>
                </a:lnSpc>
                <a:buAutoNum type="arabicPeriod"/>
              </a:pPr>
              <a:r>
                <a:rPr lang="zh-CN" altLang="en-US" sz="2200"/>
                <a:t>The main purpose of art education in schools is</a:t>
              </a:r>
              <a:endParaRPr lang="zh-CN" altLang="en-US" sz="2200"/>
            </a:p>
            <a:p>
              <a:pPr marL="342900" indent="-342900">
                <a:lnSpc>
                  <a:spcPct val="120000"/>
                </a:lnSpc>
                <a:buAutoNum type="arabicPeriod"/>
              </a:pPr>
              <a:r>
                <a:rPr lang="zh-CN" altLang="en-US" sz="2200"/>
                <a:t>The aim of the two leaders at the conference was</a:t>
              </a:r>
              <a:endParaRPr lang="zh-CN" altLang="en-US" sz="2200"/>
            </a:p>
            <a:p>
              <a:pPr marL="342900" indent="-342900">
                <a:lnSpc>
                  <a:spcPct val="120000"/>
                </a:lnSpc>
                <a:buAutoNum type="arabicPeriod"/>
              </a:pPr>
              <a:r>
                <a:rPr lang="zh-CN" altLang="en-US" sz="2200"/>
                <a:t>For a</a:t>
              </a:r>
              <a:r>
                <a:rPr lang="zh-CN" altLang="en-US" sz="2200" b="1"/>
                <a:t> humble</a:t>
              </a:r>
              <a:r>
                <a:rPr lang="zh-CN" altLang="en-US" sz="2200"/>
                <a:t> person,one of the hardest things might be</a:t>
              </a:r>
              <a:endParaRPr lang="zh-CN" altLang="en-US" sz="2200"/>
            </a:p>
            <a:p>
              <a:pPr marL="342900" indent="-342900">
                <a:lnSpc>
                  <a:spcPct val="120000"/>
                </a:lnSpc>
                <a:buAutoNum type="arabicPeriod"/>
              </a:pPr>
              <a:r>
                <a:rPr lang="zh-CN" altLang="en-US" sz="2200"/>
                <a:t>When you are taced with a serious decision,my suggestion is</a:t>
              </a:r>
              <a:endParaRPr lang="zh-CN" altLang="en-US" sz="2200"/>
            </a:p>
            <a:p>
              <a:pPr marL="342900" indent="-342900">
                <a:lnSpc>
                  <a:spcPct val="120000"/>
                </a:lnSpc>
                <a:buAutoNum type="arabicPeriod"/>
              </a:pPr>
              <a:r>
                <a:rPr lang="zh-CN" altLang="en-US" sz="2200"/>
                <a:t>The mother believes her duty is</a:t>
              </a:r>
              <a:endParaRPr lang="zh-CN" altLang="en-US" sz="2200"/>
            </a:p>
            <a:p>
              <a:pPr marL="342900" indent="-342900">
                <a:lnSpc>
                  <a:spcPct val="120000"/>
                </a:lnSpc>
                <a:buAutoNum type="arabicPeriod"/>
              </a:pPr>
              <a:r>
                <a:rPr lang="zh-CN" altLang="en-US" sz="2200"/>
                <a:t>All he wanted a</a:t>
              </a:r>
              <a:r>
                <a:rPr lang="en-US" altLang="zh-CN" sz="2200"/>
                <a:t>f</a:t>
              </a:r>
              <a:r>
                <a:rPr lang="zh-CN" altLang="en-US" sz="2200"/>
                <a:t>ter a tiring day was</a:t>
              </a:r>
              <a:endParaRPr lang="zh-CN" altLang="en-US" sz="22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813" y="626"/>
              <a:ext cx="7711" cy="97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342900" indent="-342900" fontAlgn="auto">
                <a:spcBef>
                  <a:spcPts val="600"/>
                </a:spcBef>
                <a:spcAft>
                  <a:spcPts val="600"/>
                </a:spcAft>
                <a:buFont typeface="+mj-lt"/>
                <a:buAutoNum type="alphaUcPeriod"/>
              </a:pPr>
              <a:r>
                <a:rPr lang="zh-CN" altLang="en-US" sz="2200"/>
                <a:t>to buid trust between you and your client.</a:t>
              </a:r>
              <a:endParaRPr lang="zh-CN" altLang="en-US" sz="2200"/>
            </a:p>
            <a:p>
              <a:pPr marL="342900" indent="-342900" fontAlgn="auto">
                <a:spcBef>
                  <a:spcPts val="600"/>
                </a:spcBef>
                <a:spcAft>
                  <a:spcPts val="600"/>
                </a:spcAft>
                <a:buFont typeface="+mj-lt"/>
                <a:buAutoNum type="alphaUcPeriod"/>
              </a:pPr>
              <a:r>
                <a:rPr lang="zh-CN" altLang="en-US" sz="2200"/>
                <a:t>to achiove permanent peace between their two countries.</a:t>
              </a:r>
              <a:endParaRPr lang="zh-CN" altLang="en-US" sz="2200"/>
            </a:p>
            <a:p>
              <a:pPr marL="342900" indent="-342900" fontAlgn="auto">
                <a:spcBef>
                  <a:spcPts val="600"/>
                </a:spcBef>
                <a:spcAft>
                  <a:spcPts val="600"/>
                </a:spcAft>
                <a:buFont typeface="+mj-lt"/>
                <a:buAutoNum type="alphaUcPeriod"/>
              </a:pPr>
              <a:r>
                <a:rPr lang="zh-CN" altLang="en-US" sz="2200"/>
                <a:t>to build a memorial to the heroes who saved their lives.</a:t>
              </a:r>
              <a:endParaRPr lang="zh-CN" altLang="en-US" sz="2200"/>
            </a:p>
            <a:p>
              <a:pPr marL="342900" indent="-342900" fontAlgn="auto">
                <a:spcBef>
                  <a:spcPts val="600"/>
                </a:spcBef>
                <a:spcAft>
                  <a:spcPts val="600"/>
                </a:spcAft>
                <a:buFont typeface="+mj-lt"/>
                <a:buAutoNum type="alphaUcPeriod"/>
              </a:pPr>
              <a:r>
                <a:rPr lang="zh-CN" altLang="en-US" sz="2200"/>
                <a:t>to share his love for rock music with his fans.</a:t>
              </a:r>
              <a:endParaRPr lang="zh-CN" altLang="en-US" sz="2200"/>
            </a:p>
            <a:p>
              <a:pPr marL="342900" indent="-342900" fontAlgn="auto">
                <a:spcBef>
                  <a:spcPts val="600"/>
                </a:spcBef>
                <a:spcAft>
                  <a:spcPts val="600"/>
                </a:spcAft>
                <a:buFont typeface="+mj-lt"/>
                <a:buAutoNum type="alphaUcPeriod"/>
              </a:pPr>
              <a:r>
                <a:rPr lang="zh-CN" altLang="en-US" sz="2200"/>
                <a:t>to be lelt alone.</a:t>
              </a:r>
              <a:endParaRPr lang="zh-CN" altLang="en-US" sz="2200"/>
            </a:p>
            <a:p>
              <a:pPr marL="342900" indent="-342900" fontAlgn="auto">
                <a:spcBef>
                  <a:spcPts val="600"/>
                </a:spcBef>
                <a:spcAft>
                  <a:spcPts val="600"/>
                </a:spcAft>
                <a:buFont typeface="+mj-lt"/>
                <a:buAutoNum type="alphaUcPeriod"/>
              </a:pPr>
              <a:r>
                <a:rPr lang="zh-CN" altLang="en-US" sz="2200"/>
                <a:t>to criticise other oeople.</a:t>
              </a:r>
              <a:endParaRPr lang="zh-CN" altLang="en-US" sz="2200"/>
            </a:p>
            <a:p>
              <a:pPr marL="342900" indent="-342900" fontAlgn="auto">
                <a:spcBef>
                  <a:spcPts val="600"/>
                </a:spcBef>
                <a:spcAft>
                  <a:spcPts val="600"/>
                </a:spcAft>
                <a:buFont typeface="+mj-lt"/>
                <a:buAutoNum type="alphaUcPeriod"/>
              </a:pPr>
              <a:r>
                <a:rPr lang="zh-CN" altLang="en-US" sz="2200"/>
                <a:t>to inspire students to be creative.</a:t>
              </a:r>
              <a:endParaRPr lang="zh-CN" altLang="en-US" sz="2200"/>
            </a:p>
            <a:p>
              <a:pPr marL="342900" indent="-342900" fontAlgn="auto">
                <a:spcBef>
                  <a:spcPts val="600"/>
                </a:spcBef>
                <a:spcAft>
                  <a:spcPts val="600"/>
                </a:spcAft>
                <a:buFont typeface="+mj-lt"/>
                <a:buAutoNum type="alphaUcPeriod"/>
              </a:pPr>
              <a:r>
                <a:rPr lang="zh-CN" altLang="en-US" sz="2200"/>
                <a:t>to listen to your own inner voice.</a:t>
              </a:r>
              <a:endParaRPr lang="zh-CN" altLang="en-US" sz="2200"/>
            </a:p>
            <a:p>
              <a:pPr marL="342900" indent="-342900" fontAlgn="auto">
                <a:spcBef>
                  <a:spcPts val="600"/>
                </a:spcBef>
                <a:spcAft>
                  <a:spcPts val="600"/>
                </a:spcAft>
                <a:buFont typeface="+mj-lt"/>
                <a:buAutoNum type="alphaUcPeriod"/>
              </a:pPr>
              <a:r>
                <a:rPr lang="zh-CN" altLang="en-US" sz="2200"/>
                <a:t>to raise her son to become a man with a noble rmind and a gererous heart.</a:t>
              </a:r>
              <a:endParaRPr lang="zh-CN" altLang="en-US" sz="2200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102" y="1099"/>
              <a:ext cx="3844" cy="371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/>
          <p:nvPr/>
        </p:nvCxnSpPr>
        <p:spPr>
          <a:xfrm flipV="1">
            <a:off x="4344670" y="738505"/>
            <a:ext cx="2675255" cy="7448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840605" y="1993900"/>
            <a:ext cx="2151380" cy="317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923155" y="2821940"/>
            <a:ext cx="2068830" cy="20821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592320" y="1538605"/>
            <a:ext cx="2551430" cy="21513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744085" y="4420870"/>
            <a:ext cx="2275840" cy="742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58055" y="5332095"/>
            <a:ext cx="213741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826635" y="5911215"/>
            <a:ext cx="2179320" cy="69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027295" y="3856355"/>
            <a:ext cx="2019935" cy="235839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6140" y="1295400"/>
            <a:ext cx="1110615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Work in pairs. Make conversations using the following questions and sentence patterns.</a:t>
            </a:r>
            <a:endParaRPr lang="en-US" altLang="zh-CN" sz="2800" dirty="0"/>
          </a:p>
        </p:txBody>
      </p:sp>
      <p:sp>
        <p:nvSpPr>
          <p:cNvPr id="21" name="矩形 20"/>
          <p:cNvSpPr/>
          <p:nvPr/>
        </p:nvSpPr>
        <p:spPr>
          <a:xfrm>
            <a:off x="1035050" y="2432685"/>
            <a:ext cx="1087628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1. What’s your biggest dream/ambition in life?</a:t>
            </a:r>
            <a:endParaRPr lang="en-US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2. How are you going to make your dream come true?</a:t>
            </a:r>
            <a:endParaRPr lang="en-US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3. How are you going to achieve your goal?</a:t>
            </a:r>
            <a:endParaRPr lang="en-US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4. Do you have any plans?</a:t>
            </a:r>
            <a:endParaRPr lang="en-US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5. What might be difficult for you?</a:t>
            </a:r>
            <a:endParaRPr lang="en-US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6. How are you going to deal with …?</a:t>
            </a:r>
            <a:endParaRPr lang="en-US" altLang="zh-CN" sz="28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17" name="直接连接符 16"/>
            <p:cNvCxnSpPr/>
            <p:nvPr>
              <p:custDataLst>
                <p:tags r:id="rId1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课后习题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3605" y="1295400"/>
            <a:ext cx="10136505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Work in pairs. Make conversations using the following questions and sentence patterns.</a:t>
            </a:r>
            <a:endParaRPr lang="en-US" altLang="zh-CN" sz="2800" dirty="0"/>
          </a:p>
        </p:txBody>
      </p:sp>
      <p:sp>
        <p:nvSpPr>
          <p:cNvPr id="21" name="矩形 20"/>
          <p:cNvSpPr/>
          <p:nvPr/>
        </p:nvSpPr>
        <p:spPr>
          <a:xfrm>
            <a:off x="681355" y="2973070"/>
            <a:ext cx="116967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A. My biggest dream/ambition in life is to…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B. I think all I have to do is …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C. My plan is to …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D. I think one of the hardest things might be …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E. I guess the best way to …</a:t>
            </a:r>
            <a:r>
              <a:rPr lang="en-US" altLang="zh-CN" sz="2800" dirty="0">
                <a:solidFill>
                  <a:srgbClr val="9E0000"/>
                </a:solidFill>
              </a:rPr>
              <a:t> </a:t>
            </a:r>
            <a:endParaRPr lang="en-US" altLang="zh-CN" sz="2800" dirty="0">
              <a:solidFill>
                <a:srgbClr val="A4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49770" y="2984500"/>
            <a:ext cx="53282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C7450B"/>
                </a:solidFill>
              </a:rPr>
              <a:t>be a teacher</a:t>
            </a:r>
            <a:endParaRPr lang="en-US" altLang="zh-CN" sz="2800" dirty="0">
              <a:solidFill>
                <a:srgbClr val="C7450B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15840" y="3506470"/>
            <a:ext cx="423164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C7450B"/>
                </a:solidFill>
              </a:rPr>
              <a:t>to work and study hard </a:t>
            </a:r>
            <a:endParaRPr lang="en-US" altLang="zh-CN" sz="2800" dirty="0">
              <a:solidFill>
                <a:srgbClr val="C7450B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8030" y="4243705"/>
            <a:ext cx="575945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C7450B"/>
                </a:solidFill>
              </a:rPr>
              <a:t>build a school in the neighborhood</a:t>
            </a:r>
            <a:endParaRPr lang="en-US" altLang="zh-CN" sz="2800" dirty="0">
              <a:solidFill>
                <a:srgbClr val="C7450B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64400" y="4841875"/>
            <a:ext cx="576262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C7450B"/>
                </a:solidFill>
              </a:rPr>
              <a:t>to master the skills of basketball</a:t>
            </a:r>
            <a:endParaRPr lang="en-US" altLang="zh-CN" sz="2800" dirty="0">
              <a:solidFill>
                <a:srgbClr val="C7450B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1695" y="5558790"/>
            <a:ext cx="742378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C7450B"/>
                </a:solidFill>
                <a:sym typeface="+mn-ea"/>
              </a:rPr>
              <a:t>be a teacher is paying all my attention to my study.</a:t>
            </a:r>
            <a:endParaRPr lang="en-US" altLang="zh-CN" sz="2800" dirty="0">
              <a:solidFill>
                <a:srgbClr val="C7450B"/>
              </a:solidFill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28" name="直接连接符 27"/>
            <p:cNvCxnSpPr/>
            <p:nvPr>
              <p:custDataLst>
                <p:tags r:id="rId1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1" descr="组48325同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图片 6" descr="盒子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课后习题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578178" y="471341"/>
            <a:ext cx="11035646" cy="59153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6"/>
            </p:custDataLst>
          </p:nvPr>
        </p:nvCxnSpPr>
        <p:spPr>
          <a:xfrm>
            <a:off x="758952" y="128016"/>
            <a:ext cx="493776" cy="49377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7"/>
            </p:custDataLst>
          </p:nvPr>
        </p:nvCxnSpPr>
        <p:spPr>
          <a:xfrm>
            <a:off x="578176" y="213163"/>
            <a:ext cx="493776" cy="49377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8"/>
            </p:custDataLst>
          </p:nvPr>
        </p:nvCxnSpPr>
        <p:spPr>
          <a:xfrm>
            <a:off x="11148420" y="6151063"/>
            <a:ext cx="493776" cy="49377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9"/>
            </p:custDataLst>
          </p:nvPr>
        </p:nvCxnSpPr>
        <p:spPr>
          <a:xfrm>
            <a:off x="10967644" y="6236210"/>
            <a:ext cx="493776" cy="49377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6"/>
          <p:cNvSpPr txBox="1"/>
          <p:nvPr>
            <p:custDataLst>
              <p:tags r:id="rId10"/>
            </p:custDataLst>
          </p:nvPr>
        </p:nvSpPr>
        <p:spPr>
          <a:xfrm>
            <a:off x="758825" y="902335"/>
            <a:ext cx="10883265" cy="50533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语法填空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marL="342900" lvl="1" indent="-342900" algn="l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His ambition is                       （become）a famous novelist.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marL="342900" lvl="1" indent="-342900" algn="l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Our most important task now is                   （make）a plan.</a:t>
            </a:r>
            <a:endParaRPr lang="en-US" altLang="zh-CN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  <a:p>
            <a:pPr marL="342900" lvl="1" indent="-342900" algn="l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The function of Louis Sullivan</a:t>
            </a: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’</a:t>
            </a: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s architecture was                         （provide）large uninterrupted floor areas and to allow ample light into the interior.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17" name="直接连接符 16"/>
            <p:cNvCxnSpPr/>
            <p:nvPr>
              <p:custDataLst>
                <p:tags r:id="rId11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38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小练习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31" name="Title 6"/>
          <p:cNvSpPr txBox="1"/>
          <p:nvPr>
            <p:custDataLst>
              <p:tags r:id="rId14"/>
            </p:custDataLst>
          </p:nvPr>
        </p:nvSpPr>
        <p:spPr>
          <a:xfrm>
            <a:off x="3953669" y="1750060"/>
            <a:ext cx="1582801" cy="8534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none" lIns="63500" tIns="25400" rIns="63500" bIns="25400" anchor="ctr" anchorCtr="0">
            <a:normAutofit fontScale="92500"/>
          </a:bodyPr>
          <a:lstStyle>
            <a:defPPr>
              <a:defRPr lang="zh-CN"/>
            </a:defPPr>
            <a:lvl1pPr lvl="0" defTabSz="913765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  <a:defRPr sz="2800" b="0" cap="none" spc="10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defRPr>
            </a:lvl1pPr>
            <a:lvl2pPr marL="342900" lvl="1" indent="-3429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8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defRPr>
            </a:lvl2pPr>
          </a:lstStyle>
          <a:p>
            <a:r>
              <a:rPr lang="en-US" altLang="zh-CN">
                <a:solidFill>
                  <a:srgbClr val="FF0000"/>
                </a:solidFill>
                <a:sym typeface="+mn-lt"/>
              </a:rPr>
              <a:t>to become</a:t>
            </a:r>
            <a:endParaRPr lang="zh-CN" altLang="en-US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32" name="Title 6"/>
          <p:cNvSpPr txBox="1"/>
          <p:nvPr>
            <p:custDataLst>
              <p:tags r:id="rId15"/>
            </p:custDataLst>
          </p:nvPr>
        </p:nvSpPr>
        <p:spPr>
          <a:xfrm>
            <a:off x="3718719" y="1750060"/>
            <a:ext cx="2052701" cy="8534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none" lIns="63500" tIns="25400" rIns="63500" bIns="25400" anchor="ctr" anchorCtr="0">
            <a:normAutofit fontScale="925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___________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33" name="Title 6"/>
          <p:cNvSpPr txBox="1"/>
          <p:nvPr>
            <p:custDataLst>
              <p:tags r:id="rId16"/>
            </p:custDataLst>
          </p:nvPr>
        </p:nvSpPr>
        <p:spPr>
          <a:xfrm>
            <a:off x="6442075" y="2603500"/>
            <a:ext cx="1222438" cy="8534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none" lIns="63500" tIns="25400" rIns="63500" bIns="25400" anchor="ctr" anchorCtr="0">
            <a:normAutofit fontScale="92500"/>
          </a:bodyPr>
          <a:lstStyle>
            <a:defPPr>
              <a:defRPr lang="zh-CN"/>
            </a:defPPr>
            <a:lvl1pPr lvl="0" defTabSz="913765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  <a:defRPr sz="2800" b="0" cap="none" spc="10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defRPr>
            </a:lvl1pPr>
            <a:lvl2pPr marL="342900" lvl="1" indent="-3429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8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defRPr>
            </a:lvl2pPr>
          </a:lstStyle>
          <a:p>
            <a:r>
              <a:rPr lang="en-US" altLang="zh-CN">
                <a:solidFill>
                  <a:srgbClr val="FF0000"/>
                </a:solidFill>
                <a:sym typeface="+mn-lt"/>
              </a:rPr>
              <a:t>to make</a:t>
            </a:r>
            <a:endParaRPr lang="zh-CN" altLang="en-US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34" name="Title 6"/>
          <p:cNvSpPr txBox="1"/>
          <p:nvPr>
            <p:custDataLst>
              <p:tags r:id="rId17"/>
            </p:custDataLst>
          </p:nvPr>
        </p:nvSpPr>
        <p:spPr>
          <a:xfrm>
            <a:off x="6207125" y="2603500"/>
            <a:ext cx="1692338" cy="8534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none" lIns="63500" tIns="25400" rIns="63500" bIns="25400" anchor="ctr" anchorCtr="0">
            <a:normAutofit fontScale="925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_________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35" name="Title 6"/>
          <p:cNvSpPr txBox="1"/>
          <p:nvPr>
            <p:custDataLst>
              <p:tags r:id="rId18"/>
            </p:custDataLst>
          </p:nvPr>
        </p:nvSpPr>
        <p:spPr>
          <a:xfrm>
            <a:off x="9402794" y="3237139"/>
            <a:ext cx="1578038" cy="8534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none" lIns="63500" tIns="25400" rIns="63500" bIns="25400" anchor="ctr" anchorCtr="0">
            <a:normAutofit fontScale="92500"/>
          </a:bodyPr>
          <a:lstStyle>
            <a:defPPr>
              <a:defRPr lang="zh-CN"/>
            </a:defPPr>
            <a:lvl1pPr lvl="0" defTabSz="913765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  <a:defRPr sz="2800" b="0" cap="none" spc="100" baseline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defRPr>
            </a:lvl1pPr>
            <a:lvl2pPr marL="342900" lvl="1" indent="-3429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8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defRPr>
            </a:lvl2pPr>
          </a:lstStyle>
          <a:p>
            <a:r>
              <a:rPr lang="en-US" altLang="zh-CN" dirty="0">
                <a:solidFill>
                  <a:srgbClr val="FF0000"/>
                </a:solidFill>
                <a:sym typeface="+mn-lt"/>
              </a:rPr>
              <a:t>to provide</a:t>
            </a:r>
            <a:endParaRPr lang="zh-CN" altLang="en-US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36" name="Title 6"/>
          <p:cNvSpPr txBox="1"/>
          <p:nvPr>
            <p:custDataLst>
              <p:tags r:id="rId19"/>
            </p:custDataLst>
          </p:nvPr>
        </p:nvSpPr>
        <p:spPr>
          <a:xfrm>
            <a:off x="8947086" y="3031579"/>
            <a:ext cx="9327642" cy="15948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non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l" font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zh-CN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____________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2435" y="2958102"/>
            <a:ext cx="6039836" cy="798023"/>
          </a:xfrm>
        </p:spPr>
        <p:txBody>
          <a:bodyPr/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accent1"/>
                </a:solidFill>
                <a:ea typeface="微软雅黑" panose="020B0503020204020204" charset="-122"/>
              </a:rPr>
              <a:t>Summary</a:t>
            </a:r>
            <a:endParaRPr lang="en-US" altLang="zh-CN" sz="36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6" name="圆角矩形 13"/>
          <p:cNvSpPr/>
          <p:nvPr>
            <p:custDataLst>
              <p:tags r:id="rId2"/>
            </p:custDataLst>
          </p:nvPr>
        </p:nvSpPr>
        <p:spPr>
          <a:xfrm>
            <a:off x="2848621" y="2627137"/>
            <a:ext cx="1731515" cy="1510884"/>
          </a:xfrm>
          <a:prstGeom prst="roundRect">
            <a:avLst>
              <a:gd name="adj" fmla="val 95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40999" y="2535525"/>
            <a:ext cx="1731516" cy="12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05</a:t>
            </a:r>
            <a:endParaRPr kumimoji="0" lang="en-US" altLang="zh-CN" sz="7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8621" y="3709278"/>
            <a:ext cx="1731515" cy="481378"/>
          </a:xfrm>
          <a:prstGeom prst="rect">
            <a:avLst/>
          </a:prstGeom>
          <a:noFill/>
          <a:ln>
            <a:noFill/>
          </a:ln>
        </p:spPr>
        <p:txBody>
          <a:bodyPr wrap="square" lIns="90000" tIns="0" rIns="90000" bIns="4680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章节 PART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733" y="1255947"/>
            <a:ext cx="11975185" cy="493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Read these sentences and fill in the blanks using the correct words from the text on pages 2 and 3. </a:t>
            </a:r>
            <a:endParaRPr lang="en-US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1. Perhaps the best ____ to understand Western art is </a:t>
            </a:r>
            <a:r>
              <a:rPr lang="en-US" altLang="zh-CN" sz="2800" i="1" dirty="0"/>
              <a:t>to look </a:t>
            </a:r>
            <a:r>
              <a:rPr lang="en-US" altLang="zh-CN" sz="2800" dirty="0"/>
              <a:t>at the development of Western painting over the centuries.</a:t>
            </a:r>
            <a:endParaRPr lang="en-US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2. During the Middle Ages, the _________ of Western art was </a:t>
            </a:r>
            <a:r>
              <a:rPr lang="en-US" altLang="zh-CN" sz="2800" i="1" dirty="0"/>
              <a:t>to teach </a:t>
            </a:r>
            <a:r>
              <a:rPr lang="en-US" altLang="zh-CN" sz="2800" dirty="0"/>
              <a:t>people about Christianity.</a:t>
            </a:r>
            <a:endParaRPr lang="en-US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3. In his work, Monet’s ___ was </a:t>
            </a:r>
            <a:r>
              <a:rPr lang="en-US" altLang="zh-CN" sz="2800" i="1" dirty="0"/>
              <a:t>to convey </a:t>
            </a:r>
            <a:r>
              <a:rPr lang="en-US" altLang="zh-CN" sz="2800" dirty="0"/>
              <a:t>the light and movement in the scene…</a:t>
            </a:r>
            <a:endParaRPr lang="en-US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4. _______________________ was no longer </a:t>
            </a:r>
            <a:r>
              <a:rPr lang="en-US" altLang="zh-CN" sz="2800" i="1" dirty="0"/>
              <a:t>show</a:t>
            </a:r>
            <a:r>
              <a:rPr lang="en-US" altLang="zh-CN" sz="2800" dirty="0"/>
              <a:t> reality, but instead to ask the question, “What is art?”</a:t>
            </a:r>
            <a:endParaRPr lang="en-US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3110293" y="2391248"/>
            <a:ext cx="8642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way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7782" y="3465291"/>
            <a:ext cx="13976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purpose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93069" y="4544433"/>
            <a:ext cx="8058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aim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6999" y="5067475"/>
            <a:ext cx="40474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What they attempted to do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28" name="图片 1" descr="组48325同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3" y="366171"/>
            <a:ext cx="23891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6" descr="盒子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8" y="318546"/>
            <a:ext cx="7477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1124433" y="459833"/>
            <a:ext cx="12585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Lead in</a:t>
            </a:r>
            <a:endParaRPr lang="en-US" altLang="zh-CN" sz="2400" b="1">
              <a:solidFill>
                <a:srgbClr val="EF7509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3550" y="606425"/>
            <a:ext cx="13119100" cy="564451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14325" y="151130"/>
            <a:ext cx="2583180" cy="744220"/>
            <a:chOff x="436" y="502"/>
            <a:chExt cx="4068" cy="1172"/>
          </a:xfrm>
        </p:grpSpPr>
        <p:cxnSp>
          <p:nvCxnSpPr>
            <p:cNvPr id="17" name="直接连接符 16"/>
            <p:cNvCxnSpPr/>
            <p:nvPr>
              <p:custDataLst>
                <p:tags r:id="rId2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19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Summary</a:t>
              </a:r>
              <a:endParaRPr lang="en-US" altLang="zh-CN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8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-55881" y="6091034"/>
            <a:ext cx="1472754" cy="1275602"/>
            <a:chOff x="-1" y="5582399"/>
            <a:chExt cx="1472754" cy="1275602"/>
          </a:xfrm>
        </p:grpSpPr>
        <p:sp>
          <p:nvSpPr>
            <p:cNvPr id="14" name="六边形 13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487222" y="5655401"/>
              <a:ext cx="1058533" cy="912529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l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-77295" y="5764217"/>
              <a:ext cx="1171078" cy="1016489"/>
            </a:xfrm>
            <a:custGeom>
              <a:avLst/>
              <a:gdLst>
                <a:gd name="connsiteX0" fmla="*/ 0 w 1171078"/>
                <a:gd name="connsiteY0" fmla="*/ 727700 h 1016489"/>
                <a:gd name="connsiteX1" fmla="*/ 416274 w 1171078"/>
                <a:gd name="connsiteY1" fmla="*/ 0 h 1016489"/>
                <a:gd name="connsiteX2" fmla="*/ 1171078 w 1171078"/>
                <a:gd name="connsiteY2" fmla="*/ 0 h 1016489"/>
                <a:gd name="connsiteX3" fmla="*/ 1171078 w 1171078"/>
                <a:gd name="connsiteY3" fmla="*/ 1016489 h 1016489"/>
                <a:gd name="connsiteX4" fmla="*/ 165199 w 1171078"/>
                <a:gd name="connsiteY4" fmla="*/ 1016489 h 101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078" h="1016489">
                  <a:moveTo>
                    <a:pt x="0" y="727700"/>
                  </a:moveTo>
                  <a:lnTo>
                    <a:pt x="416274" y="0"/>
                  </a:lnTo>
                  <a:lnTo>
                    <a:pt x="1171078" y="0"/>
                  </a:lnTo>
                  <a:lnTo>
                    <a:pt x="1171078" y="1016489"/>
                  </a:lnTo>
                  <a:lnTo>
                    <a:pt x="165199" y="1016489"/>
                  </a:lnTo>
                  <a:close/>
                </a:path>
              </a:pathLst>
            </a:custGeom>
            <a:solidFill>
              <a:schemeClr val="lt1">
                <a:alpha val="3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401320" y="6604635"/>
            <a:ext cx="292100" cy="0"/>
          </a:xfrm>
          <a:prstGeom prst="line">
            <a:avLst/>
          </a:prstGeom>
          <a:ln w="25400" cap="rnd">
            <a:solidFill>
              <a:schemeClr val="lt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>
          <a:xfrm>
            <a:off x="11221720" y="1118235"/>
            <a:ext cx="231775" cy="0"/>
          </a:xfrm>
          <a:prstGeom prst="line">
            <a:avLst/>
          </a:prstGeom>
          <a:ln w="19050" cap="rnd">
            <a:solidFill>
              <a:schemeClr val="dk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11221720" y="1178560"/>
            <a:ext cx="142875" cy="0"/>
          </a:xfrm>
          <a:prstGeom prst="line">
            <a:avLst/>
          </a:prstGeom>
          <a:ln w="19050" cap="rnd">
            <a:solidFill>
              <a:schemeClr val="dk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文本框 5"/>
          <p:cNvSpPr txBox="1"/>
          <p:nvPr>
            <p:custDataLst>
              <p:tags r:id="rId8"/>
            </p:custDataLst>
          </p:nvPr>
        </p:nvSpPr>
        <p:spPr>
          <a:xfrm>
            <a:off x="692785" y="1118235"/>
            <a:ext cx="1118679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1.Perhaps the best way  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     </a:t>
            </a: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                   </a:t>
            </a:r>
            <a:r>
              <a:rPr lang="en-US" altLang="zh-CN" sz="2800" dirty="0">
                <a:solidFill>
                  <a:schemeClr val="dk1"/>
                </a:solidFill>
                <a:cs typeface="+mn-ea"/>
                <a:sym typeface="+mn-lt"/>
              </a:rPr>
              <a:t>(</a:t>
            </a: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理解</a:t>
            </a:r>
            <a:r>
              <a:rPr lang="en-US" altLang="zh-CN" sz="2800" dirty="0">
                <a:solidFill>
                  <a:schemeClr val="dk1"/>
                </a:solidFill>
                <a:cs typeface="+mn-ea"/>
                <a:sym typeface="+mn-lt"/>
              </a:rPr>
              <a:t>) w</a:t>
            </a: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estern art is to look at the development of Western painting over the centuries.</a:t>
            </a:r>
            <a:endParaRPr lang="zh-CN" altLang="en-US" sz="2800" dirty="0">
              <a:solidFill>
                <a:schemeClr val="dk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2.</a:t>
            </a:r>
            <a:r>
              <a:rPr lang="en-US" altLang="zh-CN" sz="2800" dirty="0">
                <a:solidFill>
                  <a:schemeClr val="dk1"/>
                </a:solidFill>
                <a:cs typeface="+mn-ea"/>
                <a:sym typeface="+mn-lt"/>
              </a:rPr>
              <a:t>The </a:t>
            </a: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purpose of Western art was                         </a:t>
            </a:r>
            <a:r>
              <a:rPr lang="en-US" altLang="zh-CN" sz="2800" dirty="0">
                <a:solidFill>
                  <a:schemeClr val="dk1"/>
                </a:solidFill>
                <a:cs typeface="+mn-ea"/>
                <a:sym typeface="+mn-lt"/>
              </a:rPr>
              <a:t>(</a:t>
            </a: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教</a:t>
            </a:r>
            <a:r>
              <a:rPr lang="en-US" altLang="zh-CN" sz="2800" dirty="0">
                <a:solidFill>
                  <a:schemeClr val="dk1"/>
                </a:solidFill>
                <a:cs typeface="+mn-ea"/>
                <a:sym typeface="+mn-lt"/>
              </a:rPr>
              <a:t>) </a:t>
            </a: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people about Christianity.</a:t>
            </a:r>
            <a:endParaRPr lang="zh-CN" altLang="en-US" sz="2800" dirty="0">
              <a:solidFill>
                <a:schemeClr val="dk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3.In this work，Monet</a:t>
            </a:r>
            <a:r>
              <a:rPr lang="en-US" altLang="zh-CN" sz="2800" dirty="0">
                <a:solidFill>
                  <a:schemeClr val="dk1"/>
                </a:solidFill>
                <a:cs typeface="+mn-ea"/>
                <a:sym typeface="+mn-lt"/>
              </a:rPr>
              <a:t>’</a:t>
            </a: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s aim was                         （</a:t>
            </a:r>
            <a:r>
              <a:rPr lang="en-US" altLang="zh-CN" sz="2800" dirty="0">
                <a:solidFill>
                  <a:schemeClr val="dk1"/>
                </a:solidFill>
                <a:cs typeface="+mn-ea"/>
                <a:sym typeface="+mn-lt"/>
              </a:rPr>
              <a:t>convey</a:t>
            </a: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） the light and movement in the scene.</a:t>
            </a:r>
            <a:endParaRPr lang="zh-CN" altLang="en-US" sz="2800" dirty="0">
              <a:solidFill>
                <a:schemeClr val="dk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4.What they attempted                   </a:t>
            </a:r>
            <a:r>
              <a:rPr lang="en-US" altLang="zh-CN" sz="2800" dirty="0">
                <a:solidFill>
                  <a:schemeClr val="dk1"/>
                </a:solidFill>
                <a:cs typeface="+mn-ea"/>
                <a:sym typeface="+mn-lt"/>
              </a:rPr>
              <a:t>(do)</a:t>
            </a:r>
            <a:r>
              <a:rPr lang="zh-CN" altLang="en-US" sz="2800" dirty="0">
                <a:solidFill>
                  <a:schemeClr val="dk1"/>
                </a:solidFill>
                <a:cs typeface="+mn-ea"/>
                <a:sym typeface="+mn-lt"/>
              </a:rPr>
              <a:t> was no longer show reality，but instead to ask the question，"What is art？"</a:t>
            </a:r>
            <a:endParaRPr lang="zh-CN" altLang="en-US" sz="28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01" name="文本框 5"/>
          <p:cNvSpPr txBox="1"/>
          <p:nvPr/>
        </p:nvSpPr>
        <p:spPr>
          <a:xfrm>
            <a:off x="4338557" y="1178560"/>
            <a:ext cx="1949514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en-US" alt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understand</a:t>
            </a:r>
            <a:endParaRPr lang="en-US" altLang="zh-CN" sz="28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文本框 5"/>
          <p:cNvSpPr txBox="1"/>
          <p:nvPr>
            <p:custDataLst>
              <p:tags r:id="rId9"/>
            </p:custDataLst>
          </p:nvPr>
        </p:nvSpPr>
        <p:spPr>
          <a:xfrm>
            <a:off x="4117975" y="1247140"/>
            <a:ext cx="1949450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70" dirty="0">
                <a:solidFill>
                  <a:schemeClr val="dk1"/>
                </a:solidFill>
                <a:cs typeface="+mn-ea"/>
                <a:sym typeface="+mn-lt"/>
              </a:rPr>
              <a:t>_</a:t>
            </a:r>
            <a:r>
              <a:rPr lang="en-US" altLang="zh-CN" sz="2800" dirty="0">
                <a:solidFill>
                  <a:schemeClr val="dk1"/>
                </a:solidFill>
                <a:cs typeface="+mn-ea"/>
                <a:sym typeface="+mn-lt"/>
              </a:rPr>
              <a:t>____________</a:t>
            </a:r>
            <a:endParaRPr lang="en-US" altLang="zh-CN" sz="28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03" name="文本框 5"/>
          <p:cNvSpPr txBox="1"/>
          <p:nvPr/>
        </p:nvSpPr>
        <p:spPr>
          <a:xfrm>
            <a:off x="6016894" y="2433237"/>
            <a:ext cx="1168463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teach</a:t>
            </a:r>
            <a:endParaRPr lang="en-US" altLang="zh-CN" sz="28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文本框 5"/>
          <p:cNvSpPr txBox="1"/>
          <p:nvPr>
            <p:custDataLst>
              <p:tags r:id="rId10"/>
            </p:custDataLst>
          </p:nvPr>
        </p:nvSpPr>
        <p:spPr>
          <a:xfrm>
            <a:off x="5763260" y="2444115"/>
            <a:ext cx="1675130" cy="7435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945" dirty="0">
                <a:solidFill>
                  <a:schemeClr val="dk1"/>
                </a:solidFill>
                <a:cs typeface="+mn-ea"/>
                <a:sym typeface="+mn-lt"/>
              </a:rPr>
              <a:t>___________</a:t>
            </a:r>
            <a:endParaRPr lang="en-US" altLang="zh-CN" sz="2945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05" name="文本框 5"/>
          <p:cNvSpPr txBox="1"/>
          <p:nvPr/>
        </p:nvSpPr>
        <p:spPr>
          <a:xfrm>
            <a:off x="6288055" y="3605981"/>
            <a:ext cx="1304989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29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convey</a:t>
            </a:r>
            <a:endParaRPr lang="en-US" altLang="zh-CN" sz="29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文本框 5"/>
          <p:cNvSpPr txBox="1"/>
          <p:nvPr>
            <p:custDataLst>
              <p:tags r:id="rId11"/>
            </p:custDataLst>
          </p:nvPr>
        </p:nvSpPr>
        <p:spPr>
          <a:xfrm>
            <a:off x="5762957" y="3606432"/>
            <a:ext cx="1693863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020" dirty="0">
                <a:solidFill>
                  <a:schemeClr val="dk1"/>
                </a:solidFill>
                <a:cs typeface="+mn-ea"/>
                <a:sym typeface="+mn-lt"/>
              </a:rPr>
              <a:t>___________</a:t>
            </a:r>
            <a:endParaRPr lang="en-US" altLang="zh-CN" sz="302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109" name="文本框 5"/>
          <p:cNvSpPr txBox="1"/>
          <p:nvPr/>
        </p:nvSpPr>
        <p:spPr>
          <a:xfrm>
            <a:off x="4508057" y="4889500"/>
            <a:ext cx="846201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300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do</a:t>
            </a:r>
            <a:endParaRPr lang="en-US" altLang="zh-CN" sz="29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文本框 5"/>
          <p:cNvSpPr txBox="1"/>
          <p:nvPr>
            <p:custDataLst>
              <p:tags r:id="rId12"/>
            </p:custDataLst>
          </p:nvPr>
        </p:nvSpPr>
        <p:spPr>
          <a:xfrm>
            <a:off x="4117659" y="4889500"/>
            <a:ext cx="1236726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100" dirty="0">
                <a:solidFill>
                  <a:schemeClr val="dk1"/>
                </a:solidFill>
                <a:cs typeface="+mn-ea"/>
                <a:sym typeface="+mn-lt"/>
              </a:rPr>
              <a:t>_________</a:t>
            </a:r>
            <a:endParaRPr lang="en-US" altLang="zh-CN" sz="31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6860" y="318770"/>
            <a:ext cx="2582545" cy="744220"/>
            <a:chOff x="436" y="502"/>
            <a:chExt cx="4067" cy="1172"/>
          </a:xfrm>
        </p:grpSpPr>
        <p:cxnSp>
          <p:nvCxnSpPr>
            <p:cNvPr id="8" name="直接连接符 7"/>
            <p:cNvCxnSpPr/>
            <p:nvPr>
              <p:custDataLst>
                <p:tags r:id="rId13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19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Lead in</a:t>
              </a:r>
              <a:endParaRPr lang="en-US" altLang="zh-CN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/>
      <p:bldP spid="105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16" name="六边形 15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9115160" y="0"/>
            <a:ext cx="3083190" cy="4178868"/>
            <a:chOff x="9115160" y="0"/>
            <a:chExt cx="3083190" cy="4178868"/>
          </a:xfrm>
        </p:grpSpPr>
        <p:cxnSp>
          <p:nvCxnSpPr>
            <p:cNvPr id="4" name="直接连接符 3"/>
            <p:cNvCxnSpPr/>
            <p:nvPr>
              <p:custDataLst>
                <p:tags r:id="rId6"/>
              </p:custDataLst>
            </p:nvPr>
          </p:nvCxnSpPr>
          <p:spPr>
            <a:xfrm>
              <a:off x="1193025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7"/>
              </p:custDataLst>
            </p:nvPr>
          </p:nvCxnSpPr>
          <p:spPr>
            <a:xfrm>
              <a:off x="1166214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8"/>
              </p:custDataLst>
            </p:nvPr>
          </p:nvCxnSpPr>
          <p:spPr>
            <a:xfrm>
              <a:off x="1152809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9"/>
              </p:custDataLst>
            </p:nvPr>
          </p:nvCxnSpPr>
          <p:spPr>
            <a:xfrm>
              <a:off x="1125999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0"/>
              </p:custDataLst>
            </p:nvPr>
          </p:nvCxnSpPr>
          <p:spPr>
            <a:xfrm>
              <a:off x="1099188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1"/>
              </p:custDataLst>
            </p:nvPr>
          </p:nvCxnSpPr>
          <p:spPr>
            <a:xfrm>
              <a:off x="911516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2"/>
              </p:custDataLst>
            </p:nvPr>
          </p:nvCxnSpPr>
          <p:spPr>
            <a:xfrm>
              <a:off x="965136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3"/>
              </p:custDataLst>
            </p:nvPr>
          </p:nvCxnSpPr>
          <p:spPr>
            <a:xfrm>
              <a:off x="1018757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4"/>
              </p:custDataLst>
            </p:nvPr>
          </p:nvCxnSpPr>
          <p:spPr>
            <a:xfrm>
              <a:off x="924921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5"/>
              </p:custDataLst>
            </p:nvPr>
          </p:nvCxnSpPr>
          <p:spPr>
            <a:xfrm>
              <a:off x="991947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6"/>
              </p:custDataLst>
            </p:nvPr>
          </p:nvCxnSpPr>
          <p:spPr>
            <a:xfrm>
              <a:off x="1045568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7"/>
              </p:custDataLst>
            </p:nvPr>
          </p:nvCxnSpPr>
          <p:spPr>
            <a:xfrm>
              <a:off x="1072378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8"/>
              </p:custDataLst>
            </p:nvPr>
          </p:nvCxnSpPr>
          <p:spPr>
            <a:xfrm>
              <a:off x="1219835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9"/>
              </p:custDataLst>
            </p:nvPr>
          </p:nvCxnSpPr>
          <p:spPr>
            <a:xfrm>
              <a:off x="1206430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20"/>
              </p:custDataLst>
            </p:nvPr>
          </p:nvCxnSpPr>
          <p:spPr>
            <a:xfrm>
              <a:off x="1179620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21"/>
              </p:custDataLst>
            </p:nvPr>
          </p:nvCxnSpPr>
          <p:spPr>
            <a:xfrm>
              <a:off x="1139404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22"/>
              </p:custDataLst>
            </p:nvPr>
          </p:nvCxnSpPr>
          <p:spPr>
            <a:xfrm>
              <a:off x="1112594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3"/>
              </p:custDataLst>
            </p:nvPr>
          </p:nvCxnSpPr>
          <p:spPr>
            <a:xfrm>
              <a:off x="938326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4"/>
              </p:custDataLst>
            </p:nvPr>
          </p:nvCxnSpPr>
          <p:spPr>
            <a:xfrm>
              <a:off x="9785420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25"/>
              </p:custDataLst>
            </p:nvPr>
          </p:nvCxnSpPr>
          <p:spPr>
            <a:xfrm>
              <a:off x="10321628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26"/>
              </p:custDataLst>
            </p:nvPr>
          </p:nvCxnSpPr>
          <p:spPr>
            <a:xfrm>
              <a:off x="951731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7"/>
              </p:custDataLst>
            </p:nvPr>
          </p:nvCxnSpPr>
          <p:spPr>
            <a:xfrm>
              <a:off x="10053524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28"/>
              </p:custDataLst>
            </p:nvPr>
          </p:nvCxnSpPr>
          <p:spPr>
            <a:xfrm>
              <a:off x="10589732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9"/>
              </p:custDataLst>
            </p:nvPr>
          </p:nvCxnSpPr>
          <p:spPr>
            <a:xfrm>
              <a:off x="10857836" y="0"/>
              <a:ext cx="0" cy="4178868"/>
            </a:xfrm>
            <a:prstGeom prst="line">
              <a:avLst/>
            </a:prstGeom>
            <a:ln w="12700">
              <a:solidFill>
                <a:schemeClr val="lt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>
            <p:custDataLst>
              <p:tags r:id="rId30"/>
            </p:custDataLst>
          </p:nvPr>
        </p:nvSpPr>
        <p:spPr>
          <a:xfrm>
            <a:off x="7490369" y="948895"/>
            <a:ext cx="3842284" cy="38422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60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任意多边形: 形状 19"/>
          <p:cNvSpPr/>
          <p:nvPr>
            <p:custDataLst>
              <p:tags r:id="rId31"/>
            </p:custDataLst>
          </p:nvPr>
        </p:nvSpPr>
        <p:spPr>
          <a:xfrm>
            <a:off x="6352684" y="2805790"/>
            <a:ext cx="5839318" cy="4052211"/>
          </a:xfrm>
          <a:custGeom>
            <a:avLst/>
            <a:gdLst>
              <a:gd name="connsiteX0" fmla="*/ 3152097 w 5400187"/>
              <a:gd name="connsiteY0" fmla="*/ 0 h 3747475"/>
              <a:gd name="connsiteX1" fmla="*/ 5380966 w 5400187"/>
              <a:gd name="connsiteY1" fmla="*/ 923228 h 3747475"/>
              <a:gd name="connsiteX2" fmla="*/ 5400187 w 5400187"/>
              <a:gd name="connsiteY2" fmla="*/ 944376 h 3747475"/>
              <a:gd name="connsiteX3" fmla="*/ 5400187 w 5400187"/>
              <a:gd name="connsiteY3" fmla="*/ 3747475 h 3747475"/>
              <a:gd name="connsiteX4" fmla="*/ 57954 w 5400187"/>
              <a:gd name="connsiteY4" fmla="*/ 3747475 h 3747475"/>
              <a:gd name="connsiteX5" fmla="*/ 16274 w 5400187"/>
              <a:gd name="connsiteY5" fmla="*/ 3474380 h 3747475"/>
              <a:gd name="connsiteX6" fmla="*/ 0 w 5400187"/>
              <a:gd name="connsiteY6" fmla="*/ 3152096 h 3747475"/>
              <a:gd name="connsiteX7" fmla="*/ 3152097 w 5400187"/>
              <a:gd name="connsiteY7" fmla="*/ 0 h 37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187" h="3747475">
                <a:moveTo>
                  <a:pt x="3152097" y="0"/>
                </a:moveTo>
                <a:cubicBezTo>
                  <a:pt x="4022524" y="0"/>
                  <a:pt x="4810549" y="352811"/>
                  <a:pt x="5380966" y="923228"/>
                </a:cubicBezTo>
                <a:lnTo>
                  <a:pt x="5400187" y="944376"/>
                </a:lnTo>
                <a:lnTo>
                  <a:pt x="5400187" y="3747475"/>
                </a:lnTo>
                <a:lnTo>
                  <a:pt x="57954" y="3747475"/>
                </a:lnTo>
                <a:lnTo>
                  <a:pt x="16274" y="3474380"/>
                </a:lnTo>
                <a:cubicBezTo>
                  <a:pt x="5513" y="3368416"/>
                  <a:pt x="0" y="3260900"/>
                  <a:pt x="0" y="3152096"/>
                </a:cubicBezTo>
                <a:cubicBezTo>
                  <a:pt x="0" y="1411241"/>
                  <a:pt x="1411242" y="0"/>
                  <a:pt x="3152097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99000"/>
            </a:schemeClr>
          </a:solidFill>
          <a:ln>
            <a:noFill/>
          </a:ln>
          <a:effectLst>
            <a:outerShdw blurRad="660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任意多边形: 形状 17"/>
          <p:cNvSpPr/>
          <p:nvPr>
            <p:custDataLst>
              <p:tags r:id="rId32"/>
            </p:custDataLst>
          </p:nvPr>
        </p:nvSpPr>
        <p:spPr>
          <a:xfrm>
            <a:off x="0" y="0"/>
            <a:ext cx="9411512" cy="6857999"/>
          </a:xfrm>
          <a:custGeom>
            <a:avLst/>
            <a:gdLst>
              <a:gd name="connsiteX0" fmla="*/ 0 w 9411512"/>
              <a:gd name="connsiteY0" fmla="*/ 0 h 6857999"/>
              <a:gd name="connsiteX1" fmla="*/ 9066539 w 9411512"/>
              <a:gd name="connsiteY1" fmla="*/ 0 h 6857999"/>
              <a:gd name="connsiteX2" fmla="*/ 9141589 w 9411512"/>
              <a:gd name="connsiteY2" fmla="*/ 221804 h 6857999"/>
              <a:gd name="connsiteX3" fmla="*/ 9411512 w 9411512"/>
              <a:gd name="connsiteY3" fmla="*/ 2007174 h 6857999"/>
              <a:gd name="connsiteX4" fmla="*/ 6999850 w 9411512"/>
              <a:gd name="connsiteY4" fmla="*/ 6818295 h 6857999"/>
              <a:gd name="connsiteX5" fmla="*/ 6944016 w 9411512"/>
              <a:gd name="connsiteY5" fmla="*/ 6857999 h 6857999"/>
              <a:gd name="connsiteX6" fmla="*/ 0 w 941151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1512" h="6857999">
                <a:moveTo>
                  <a:pt x="0" y="0"/>
                </a:moveTo>
                <a:lnTo>
                  <a:pt x="9066539" y="0"/>
                </a:lnTo>
                <a:lnTo>
                  <a:pt x="9141589" y="221804"/>
                </a:lnTo>
                <a:cubicBezTo>
                  <a:pt x="9317011" y="785802"/>
                  <a:pt x="9411512" y="1385452"/>
                  <a:pt x="9411512" y="2007174"/>
                </a:cubicBezTo>
                <a:cubicBezTo>
                  <a:pt x="9411512" y="3975961"/>
                  <a:pt x="8463877" y="5723415"/>
                  <a:pt x="6999850" y="6818295"/>
                </a:cubicBezTo>
                <a:lnTo>
                  <a:pt x="69440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lt1">
              <a:alpha val="99000"/>
            </a:schemeClr>
          </a:solidFill>
          <a:ln>
            <a:noFill/>
          </a:ln>
          <a:effectLst>
            <a:outerShdw blurRad="355600" dist="38100" algn="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33"/>
            </p:custDataLst>
          </p:nvPr>
        </p:nvCxnSpPr>
        <p:spPr>
          <a:xfrm>
            <a:off x="1140739" y="3016250"/>
            <a:ext cx="0" cy="520499"/>
          </a:xfrm>
          <a:prstGeom prst="line">
            <a:avLst/>
          </a:prstGeom>
          <a:ln w="2857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34"/>
            </p:custDataLst>
          </p:nvPr>
        </p:nvCxnSpPr>
        <p:spPr>
          <a:xfrm>
            <a:off x="1066165" y="5654675"/>
            <a:ext cx="0" cy="51689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35"/>
            </p:custDataLst>
          </p:nvPr>
        </p:nvCxnSpPr>
        <p:spPr>
          <a:xfrm>
            <a:off x="1200150" y="5654675"/>
            <a:ext cx="0" cy="51689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36"/>
            </p:custDataLst>
          </p:nvPr>
        </p:nvSpPr>
        <p:spPr>
          <a:xfrm>
            <a:off x="1313815" y="147955"/>
            <a:ext cx="7264400" cy="32004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60" baseline="0" dirty="0">
                <a:solidFill>
                  <a:schemeClr val="accent1"/>
                </a:solidFill>
                <a:cs typeface="+mn-ea"/>
                <a:sym typeface="+mn-lt"/>
              </a:rPr>
              <a:t>What is the common point of the sentences underlined?</a:t>
            </a:r>
            <a:endParaRPr lang="zh-CN" altLang="en-US" sz="4000" b="1" spc="160" baseline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05230" y="3612515"/>
            <a:ext cx="83896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/>
              <a:t>They are all </a:t>
            </a:r>
            <a:r>
              <a:rPr lang="zh-CN" altLang="en-US" sz="3600" dirty="0">
                <a:solidFill>
                  <a:schemeClr val="accent1"/>
                </a:solidFill>
              </a:rPr>
              <a:t>predicative</a:t>
            </a:r>
            <a:r>
              <a:rPr lang="zh-CN" altLang="en-US" sz="3600" dirty="0"/>
              <a:t> in the sentence.</a:t>
            </a:r>
            <a:endParaRPr lang="zh-CN" altLang="en-US" sz="3600" dirty="0"/>
          </a:p>
          <a:p>
            <a:pPr>
              <a:lnSpc>
                <a:spcPct val="200000"/>
              </a:lnSpc>
            </a:pPr>
            <a:r>
              <a:rPr lang="zh-CN" altLang="en-US" sz="3600" dirty="0"/>
              <a:t>They all </a:t>
            </a:r>
            <a:r>
              <a:rPr lang="zh-CN" altLang="en-US" sz="3600" dirty="0">
                <a:solidFill>
                  <a:schemeClr val="accent1"/>
                </a:solidFill>
              </a:rPr>
              <a:t>consist of infinitive pattern</a:t>
            </a:r>
            <a:r>
              <a:rPr lang="zh-CN" altLang="en-US" sz="3600" dirty="0"/>
              <a:t>.</a:t>
            </a:r>
            <a:endParaRPr lang="zh-CN" altLang="en-US" sz="3600" dirty="0"/>
          </a:p>
        </p:txBody>
      </p:sp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4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41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7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58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76860" y="318770"/>
            <a:ext cx="2582545" cy="744220"/>
            <a:chOff x="436" y="502"/>
            <a:chExt cx="4067" cy="1172"/>
          </a:xfrm>
        </p:grpSpPr>
        <p:cxnSp>
          <p:nvCxnSpPr>
            <p:cNvPr id="75" name="直接连接符 74"/>
            <p:cNvCxnSpPr/>
            <p:nvPr>
              <p:custDataLst>
                <p:tags r:id="rId39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图片 1" descr="组48325同意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图片 6" descr="盒子2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19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Lead in</a:t>
              </a:r>
              <a:endParaRPr lang="en-US" altLang="zh-CN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4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3"/>
          <p:cNvSpPr/>
          <p:nvPr>
            <p:custDataLst>
              <p:tags r:id="rId1"/>
            </p:custDataLst>
          </p:nvPr>
        </p:nvSpPr>
        <p:spPr>
          <a:xfrm>
            <a:off x="2848621" y="2627137"/>
            <a:ext cx="1731515" cy="1510884"/>
          </a:xfrm>
          <a:prstGeom prst="roundRect">
            <a:avLst>
              <a:gd name="adj" fmla="val 95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lt1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dirty="0">
                <a:solidFill>
                  <a:schemeClr val="accent1"/>
                </a:solidFill>
                <a:ea typeface="微软雅黑" panose="020B0503020204020204" charset="-122"/>
                <a:sym typeface="+mn-lt"/>
              </a:rPr>
              <a:t>Presentation</a:t>
            </a:r>
            <a:endParaRPr lang="en-US" altLang="zh-CN" sz="3600" dirty="0">
              <a:solidFill>
                <a:schemeClr val="accent1"/>
              </a:solidFill>
              <a:ea typeface="微软雅黑" panose="020B0503020204020204" charset="-122"/>
              <a:sym typeface="+mn-lt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dk1"/>
                </a:solidFill>
              </a:rPr>
              <a:t>动词不定式</a:t>
            </a:r>
            <a:endParaRPr lang="en-US" altLang="zh-CN" dirty="0">
              <a:solidFill>
                <a:schemeClr val="dk1"/>
              </a:solidFill>
              <a:ea typeface="微软雅黑" panose="020B0503020204020204" charset="-122"/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0999" y="2535525"/>
            <a:ext cx="1731516" cy="12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5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75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48621" y="3709278"/>
            <a:ext cx="1731515" cy="481378"/>
          </a:xfrm>
          <a:prstGeom prst="rect">
            <a:avLst/>
          </a:prstGeom>
          <a:noFill/>
          <a:ln>
            <a:noFill/>
          </a:ln>
        </p:spPr>
        <p:txBody>
          <a:bodyPr wrap="square" lIns="90000" tIns="0" rIns="90000" bIns="4680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章节 PART</a:t>
            </a:r>
            <a:endParaRPr lang="zh-CN" altLang="en-US" sz="22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1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08400" y="607766"/>
            <a:ext cx="10975199" cy="56411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ángulo 5"/>
          <p:cNvSpPr/>
          <p:nvPr>
            <p:custDataLst>
              <p:tags r:id="rId6"/>
            </p:custDataLst>
          </p:nvPr>
        </p:nvSpPr>
        <p:spPr>
          <a:xfrm>
            <a:off x="5494650" y="1691671"/>
            <a:ext cx="9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s-ES_trad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390650" y="923542"/>
            <a:ext cx="9144000" cy="768349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trike="noStrike" spc="240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lt"/>
              </a:rPr>
              <a:t>动词不定式</a:t>
            </a:r>
            <a:endParaRPr lang="zh-CN" altLang="en-US" sz="4000" b="1" strike="noStrike" spc="240" dirty="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1223010" y="2167890"/>
            <a:ext cx="10192385" cy="11277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strike="noStrike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动词不定式是非谓语动词的一种，它没有人称和数的变化，动词不定式具有名词、形容词和副词的特征，在句中可以作主语、宾语、表语、定语、状语、宾语补足语等，但不能作谓语。本单元主要复习动词不定式作表语的用法。</a:t>
            </a:r>
            <a:endParaRPr lang="zh-CN" altLang="en-US" sz="2800" strike="noStrike" spc="18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9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11141075" y="5939155"/>
            <a:ext cx="1317625" cy="999490"/>
            <a:chOff x="11141090" y="5939220"/>
            <a:chExt cx="1317395" cy="999779"/>
          </a:xfrm>
        </p:grpSpPr>
        <p:sp>
          <p:nvSpPr>
            <p:cNvPr id="9" name="六边形 8"/>
            <p:cNvSpPr/>
            <p:nvPr>
              <p:custDataLst>
                <p:tags r:id="rId2"/>
              </p:custDataLst>
            </p:nvPr>
          </p:nvSpPr>
          <p:spPr>
            <a:xfrm rot="19800000">
              <a:off x="11141090" y="5939220"/>
              <a:ext cx="800414" cy="690013"/>
            </a:xfrm>
            <a:prstGeom prst="hexagon">
              <a:avLst>
                <a:gd name="adj" fmla="val 28602"/>
                <a:gd name="vf" fmla="val 115470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任意多边形: 形状 18"/>
            <p:cNvSpPr/>
            <p:nvPr>
              <p:custDataLst>
                <p:tags r:id="rId3"/>
              </p:custDataLst>
            </p:nvPr>
          </p:nvSpPr>
          <p:spPr>
            <a:xfrm rot="19800000">
              <a:off x="11426340" y="6123215"/>
              <a:ext cx="1032145" cy="815784"/>
            </a:xfrm>
            <a:custGeom>
              <a:avLst/>
              <a:gdLst>
                <a:gd name="connsiteX0" fmla="*/ 1024591 w 1032145"/>
                <a:gd name="connsiteY0" fmla="*/ 0 h 815784"/>
                <a:gd name="connsiteX1" fmla="*/ 1032145 w 1032145"/>
                <a:gd name="connsiteY1" fmla="*/ 13205 h 815784"/>
                <a:gd name="connsiteX2" fmla="*/ 568776 w 1032145"/>
                <a:gd name="connsiteY2" fmla="*/ 815784 h 815784"/>
                <a:gd name="connsiteX3" fmla="*/ 0 w 1032145"/>
                <a:gd name="connsiteY3" fmla="*/ 487401 h 815784"/>
                <a:gd name="connsiteX4" fmla="*/ 278812 w 1032145"/>
                <a:gd name="connsiteY4" fmla="*/ 0 h 81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145" h="815784">
                  <a:moveTo>
                    <a:pt x="1024591" y="0"/>
                  </a:moveTo>
                  <a:lnTo>
                    <a:pt x="1032145" y="13205"/>
                  </a:lnTo>
                  <a:lnTo>
                    <a:pt x="568776" y="815784"/>
                  </a:lnTo>
                  <a:lnTo>
                    <a:pt x="0" y="487401"/>
                  </a:lnTo>
                  <a:lnTo>
                    <a:pt x="27881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3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35" y="1600200"/>
            <a:ext cx="6069965" cy="3657600"/>
          </a:xfrm>
          <a:prstGeom prst="rect">
            <a:avLst/>
          </a:prstGeom>
          <a:solidFill>
            <a:schemeClr val="dk2"/>
          </a:solidFill>
          <a:ln w="50800">
            <a:solidFill>
              <a:schemeClr val="dk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4419600" y="1600200"/>
            <a:ext cx="7010456" cy="3657600"/>
          </a:xfrm>
          <a:prstGeom prst="rect">
            <a:avLst/>
          </a:prstGeom>
          <a:noFill/>
          <a:ln w="50800">
            <a:solidFill>
              <a:schemeClr val="dk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918210" y="2152015"/>
            <a:ext cx="4484370" cy="290957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3200" b="1" spc="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动词不定式的表达： to do</a:t>
            </a:r>
            <a:endParaRPr lang="zh-CN" altLang="zh-CN" sz="3200" b="1" spc="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6633210" y="2152015"/>
            <a:ext cx="4484370" cy="29095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ctr" fontAlgn="auto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zh-CN" sz="3200" b="1" spc="300">
                <a:ln w="3175">
                  <a:noFill/>
                  <a:prstDash val="dash"/>
                </a:ln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lt"/>
              </a:rPr>
              <a:t>动词不定式的否定式：not to do</a:t>
            </a:r>
            <a:endParaRPr lang="zh-CN" altLang="zh-CN" sz="3200" b="1" spc="300">
              <a:ln w="3175">
                <a:noFill/>
                <a:prstDash val="dash"/>
              </a:ln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lt"/>
            </a:endParaRPr>
          </a:p>
        </p:txBody>
      </p:sp>
      <p:sp>
        <p:nvSpPr>
          <p:cNvPr id="2" name="任意多边形: 形状 12"/>
          <p:cNvSpPr/>
          <p:nvPr userDrawn="1">
            <p:custDataLst>
              <p:tags r:id="rId9"/>
            </p:custDataLst>
          </p:nvPr>
        </p:nvSpPr>
        <p:spPr>
          <a:xfrm>
            <a:off x="285115" y="12700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10" name="直接连接符 9"/>
            <p:cNvCxnSpPr/>
            <p:nvPr>
              <p:custDataLst>
                <p:tags r:id="rId10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4733" y="1267563"/>
            <a:ext cx="11690803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动词不定式的形式变化</a:t>
            </a:r>
            <a:endParaRPr lang="en-US" altLang="zh-CN" sz="28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4630" y="2037080"/>
          <a:ext cx="11690985" cy="376682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3896995"/>
                <a:gridCol w="3896995"/>
                <a:gridCol w="3896995"/>
              </a:tblGrid>
              <a:tr h="9417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时态变化</a:t>
                      </a:r>
                      <a:endParaRPr lang="zh-CN" altLang="en-US" sz="2800" b="1" dirty="0"/>
                    </a:p>
                  </a:txBody>
                  <a:tcPr marL="91408" marR="91408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主动式</a:t>
                      </a:r>
                      <a:endParaRPr lang="zh-CN" altLang="en-US" sz="2800" b="1" dirty="0"/>
                    </a:p>
                  </a:txBody>
                  <a:tcPr marL="91408" marR="91408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被动式</a:t>
                      </a:r>
                      <a:endParaRPr lang="zh-CN" altLang="en-US" sz="2800" b="1" dirty="0"/>
                    </a:p>
                  </a:txBody>
                  <a:tcPr marL="91408" marR="91408" marT="45703" marB="45703" anchor="ctr"/>
                </a:tc>
              </a:tr>
              <a:tr h="9417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不定式的一般式</a:t>
                      </a:r>
                      <a:endParaRPr lang="zh-CN" altLang="en-US" sz="2800" dirty="0"/>
                    </a:p>
                  </a:txBody>
                  <a:tcPr marL="91408" marR="91408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to do</a:t>
                      </a:r>
                      <a:endParaRPr lang="zh-CN" altLang="en-US" sz="2800" dirty="0"/>
                    </a:p>
                  </a:txBody>
                  <a:tcPr marL="91408" marR="91408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to be done</a:t>
                      </a:r>
                      <a:endParaRPr lang="zh-CN" altLang="en-US" sz="2800" dirty="0"/>
                    </a:p>
                  </a:txBody>
                  <a:tcPr marL="91408" marR="91408" marT="45703" marB="45703" anchor="ctr"/>
                </a:tc>
              </a:tr>
              <a:tr h="9417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不定式的进行式</a:t>
                      </a:r>
                      <a:endParaRPr lang="zh-CN" altLang="en-US" sz="2800" dirty="0"/>
                    </a:p>
                  </a:txBody>
                  <a:tcPr marL="91408" marR="91408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to be doing</a:t>
                      </a:r>
                      <a:endParaRPr lang="zh-CN" altLang="en-US" sz="2800" dirty="0"/>
                    </a:p>
                  </a:txBody>
                  <a:tcPr marL="91408" marR="91408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/</a:t>
                      </a:r>
                      <a:endParaRPr lang="zh-CN" altLang="en-US" sz="2800" dirty="0"/>
                    </a:p>
                  </a:txBody>
                  <a:tcPr marL="91408" marR="91408" marT="45703" marB="45703" anchor="ctr"/>
                </a:tc>
              </a:tr>
              <a:tr h="9417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不定式的完成式</a:t>
                      </a:r>
                      <a:endParaRPr lang="zh-CN" altLang="en-US" sz="2800" dirty="0"/>
                    </a:p>
                  </a:txBody>
                  <a:tcPr marL="91408" marR="91408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to have done</a:t>
                      </a:r>
                      <a:endParaRPr lang="zh-CN" altLang="en-US" sz="2800" dirty="0"/>
                    </a:p>
                  </a:txBody>
                  <a:tcPr marL="91408" marR="91408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to have been done</a:t>
                      </a:r>
                      <a:endParaRPr lang="zh-CN" altLang="en-US" sz="2800" dirty="0"/>
                    </a:p>
                  </a:txBody>
                  <a:tcPr marL="91408" marR="91408" marT="45703" marB="45703" anchor="ctr"/>
                </a:tc>
              </a:tr>
            </a:tbl>
          </a:graphicData>
        </a:graphic>
      </p:graphicFrame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158115" y="0"/>
            <a:ext cx="1064895" cy="499110"/>
          </a:xfrm>
          <a:custGeom>
            <a:avLst/>
            <a:gdLst>
              <a:gd name="connsiteX0" fmla="*/ 22981 w 1064771"/>
              <a:gd name="connsiteY0" fmla="*/ 0 h 499126"/>
              <a:gd name="connsiteX1" fmla="*/ 1041790 w 1064771"/>
              <a:gd name="connsiteY1" fmla="*/ 0 h 499126"/>
              <a:gd name="connsiteX2" fmla="*/ 1064771 w 1064771"/>
              <a:gd name="connsiteY2" fmla="*/ 40173 h 499126"/>
              <a:gd name="connsiteX3" fmla="*/ 802231 w 1064771"/>
              <a:gd name="connsiteY3" fmla="*/ 499126 h 499126"/>
              <a:gd name="connsiteX4" fmla="*/ 262540 w 1064771"/>
              <a:gd name="connsiteY4" fmla="*/ 499126 h 499126"/>
              <a:gd name="connsiteX5" fmla="*/ 0 w 1064771"/>
              <a:gd name="connsiteY5" fmla="*/ 40173 h 49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771" h="499126">
                <a:moveTo>
                  <a:pt x="22981" y="0"/>
                </a:moveTo>
                <a:lnTo>
                  <a:pt x="1041790" y="0"/>
                </a:lnTo>
                <a:lnTo>
                  <a:pt x="1064771" y="40173"/>
                </a:lnTo>
                <a:lnTo>
                  <a:pt x="802231" y="499126"/>
                </a:lnTo>
                <a:lnTo>
                  <a:pt x="262540" y="499126"/>
                </a:lnTo>
                <a:lnTo>
                  <a:pt x="0" y="40173"/>
                </a:lnTo>
                <a:close/>
              </a:path>
            </a:pathLst>
          </a:cu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860" y="318770"/>
            <a:ext cx="2583180" cy="744220"/>
            <a:chOff x="436" y="502"/>
            <a:chExt cx="4068" cy="1172"/>
          </a:xfrm>
        </p:grpSpPr>
        <p:cxnSp>
          <p:nvCxnSpPr>
            <p:cNvPr id="8" name="直接连接符 7"/>
            <p:cNvCxnSpPr/>
            <p:nvPr>
              <p:custDataLst>
                <p:tags r:id="rId3"/>
              </p:custDataLst>
            </p:nvPr>
          </p:nvCxnSpPr>
          <p:spPr>
            <a:xfrm>
              <a:off x="705" y="1605"/>
              <a:ext cx="1433" cy="0"/>
            </a:xfrm>
            <a:prstGeom prst="line">
              <a:avLst/>
            </a:prstGeom>
            <a:ln w="25400" cap="rnd">
              <a:solidFill>
                <a:schemeClr val="lt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片 1" descr="组48325同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577"/>
              <a:ext cx="37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6" descr="盒子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502"/>
              <a:ext cx="11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1771" y="724"/>
              <a:ext cx="221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EF7509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新知讲解</a:t>
              </a:r>
              <a:endParaRPr lang="zh-CN" altLang="en-US" sz="2400" b="1">
                <a:solidFill>
                  <a:srgbClr val="EF7509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10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0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0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0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0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0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0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0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0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0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0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0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0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0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0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9.xml><?xml version="1.0" encoding="utf-8"?>
<p:tagLst xmlns:p="http://schemas.openxmlformats.org/presentationml/2006/main">
  <p:tag name="KSO_WM_UNIT_SHOW_EDIT_AREA_INDICATION" val="0"/>
  <p:tag name="KSO_WM_TEMPLATE_THUMBS_INDEX" val="1、5、6、7、8、9、10、11、12、13、14、15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0"/>
  <p:tag name="KSO_WM_TEMPLATE_MASTER_TYPE" val="1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84567_8*i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4567_8*a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单击此处添加大标题"/>
</p:tagLst>
</file>

<file path=ppt/tags/tag10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4567_8*b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单击此处添加副标题内容"/>
  <p:tag name="KSO_WM_UNIT_TEXT_FILL_FORE_SCHEMECOLOR_INDEX_BRIGHTNESS" val="0"/>
  <p:tag name="KSO_WM_UNIT_TEXT_FILL_FORE_SCHEMECOLOR_INDEX" val="13"/>
  <p:tag name="KSO_WM_UNIT_TEXT_FILL_TYPE" val="1"/>
</p:tagLst>
</file>

<file path=ppt/tags/tag1054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3"/>
  <p:tag name="KSO_WM_UNIT_ID" val="custom20184567_8*e*3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EXT_FILL_FORE_SCHEMECOLOR_INDEX_BRIGHTNESS" val="0"/>
  <p:tag name="KSO_WM_UNIT_TEXT_FILL_FORE_SCHEMECOLOR_INDEX" val="14"/>
  <p:tag name="KSO_WM_UNIT_TEXT_FILL_TYPE" val="1"/>
</p:tagLst>
</file>

<file path=ppt/tags/tag1055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84567_8*i*2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056.xml><?xml version="1.0" encoding="utf-8"?>
<p:tagLst xmlns:p="http://schemas.openxmlformats.org/presentationml/2006/main">
  <p:tag name="MH" val="20161022204031"/>
  <p:tag name="MH_LIBRARY" val="GRAPHIC"/>
  <p:tag name="KSO_WM_COMBINE_RELATE_SLIDE_ID" val="background20180962_6"/>
  <p:tag name="KSO_WM_SPECIAL_SOURCE" val="jmoperation"/>
  <p:tag name="KSO_WM_SLIDE_ID" val="custom20184567_8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84567"/>
  <p:tag name="KSO_WM_SLIDE_LAYOUT" val="a_b_e"/>
  <p:tag name="KSO_WM_SLIDE_LAYOUT_CNT" val="1_1_1"/>
</p:tagLst>
</file>

<file path=ppt/tags/tag10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WM_BEAUTIFY_SHAPE_IDENTITY" val="{e10d82ab-1cbd-4ae6-b997-0d03617698d1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WM_BEAUTIFY_SHAPE_IDENTITY" val="{a37410c0-4af2-4848-b74c-87f64519b082}"/>
</p:tagLst>
</file>

<file path=ppt/tags/tag10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3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3"/>
  <p:tag name="KSO_WM_UNIT_BLOCK" val="0"/>
  <p:tag name="KSO_WM_UNIT_SM_LIMIT_TYPE" val="2"/>
  <p:tag name="KSO_WM_UNIT_DEC_AREA_ID" val="95a8901f6987490aae7593183023a668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4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4"/>
  <p:tag name="KSO_WM_UNIT_BLOCK" val="0"/>
  <p:tag name="KSO_WM_UNIT_SM_LIMIT_TYPE" val="2"/>
  <p:tag name="KSO_WM_UNIT_DEC_AREA_ID" val="2244a0f1b14b4a268f8a2990b42fe12d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0"/>
  <p:tag name="KSO_WM_UNIT_LINE_FORE_SCHEMECOLOR_INDEX" val="15"/>
  <p:tag name="KSO_WM_UNIT_LINE_FILL_TYPE" val="2"/>
  <p:tag name="KSO_WM_TEMPLATE_ASSEMBLE_XID" val="6130c4e1c26b0a66a1c57d30"/>
  <p:tag name="KSO_WM_TEMPLATE_ASSEMBLE_GROUPID" val="6130c4e1c26b0a66a1c57d30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5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5"/>
  <p:tag name="KSO_WM_UNIT_BLOCK" val="0"/>
  <p:tag name="KSO_WM_UNIT_SM_LIMIT_TYPE" val="2"/>
  <p:tag name="KSO_WM_UNIT_DEC_AREA_ID" val="3e56843929ba4590b1dd56db50fbcb5f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0"/>
  <p:tag name="KSO_WM_UNIT_LINE_FORE_SCHEMECOLOR_INDEX" val="15"/>
  <p:tag name="KSO_WM_UNIT_LINE_FILL_TYPE" val="2"/>
  <p:tag name="KSO_WM_TEMPLATE_ASSEMBLE_XID" val="6130c4e1c26b0a66a1c57d30"/>
  <p:tag name="KSO_WM_TEMPLATE_ASSEMBLE_GROUPID" val="6130c4e1c26b0a66a1c57d30"/>
</p:tagLst>
</file>

<file path=ppt/tags/tag10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0.xml><?xml version="1.0" encoding="utf-8"?>
<p:tagLst xmlns:p="http://schemas.openxmlformats.org/presentationml/2006/main">
  <p:tag name="KSO_WM_SLIDE_ID" val="diagram2021145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6*540"/>
  <p:tag name="KSO_WM_SLIDE_POSITION" val="0*0"/>
  <p:tag name="KSO_WM_TAG_VERSION" val="1.0"/>
  <p:tag name="KSO_WM_BEAUTIFY_FLAG" val="#wm#"/>
  <p:tag name="KSO_WM_TEMPLATE_CATEGORY" val="diagram"/>
  <p:tag name="KSO_WM_TEMPLATE_INDEX" val="20211455"/>
  <p:tag name="KSO_WM_SLIDE_LAYOUT" val="d_f"/>
  <p:tag name="KSO_WM_SLIDE_LAYOUT_CNT" val="1_1"/>
  <p:tag name="KSO_WM_SLIDE_LAYOUT_INFO" val="{&quot;direction&quot;:1,&quot;id&quot;:&quot;2021-09-02T20:34:45&quot;,&quot;maxSize&quot;:{&quot;size1&quot;:35},&quot;minSize&quot;:{&quot;size1&quot;:35},&quot;normalSize&quot;:{&quot;size1&quot;:35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9-02T20:34:45&quot;,&quot;margin&quot;:{&quot;bottom&quot;:5.5029997825622559,&quot;left&quot;:1.2450000047683716,&quot;right&quot;:1.2960000038146973,&quot;top&quot;:3.3870000839233398},&quot;type&quot;:0},{&quot;id&quot;:&quot;2021-09-02T20:34:45&quot;,&quot;margin&quot;:{&quot;bottom&quot;:2.5399999618530273,&quot;left&quot;:1.6920000314712524,&quot;right&quot;:1.8980000019073486,&quot;top&quot;:2.5399999618530273},&quot;type&quot;:0}],&quot;type&quot;:0}"/>
  <p:tag name="KSO_WM_SLIDE_CAN_ADD_NAVIGATION" val="1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c937b7b7ee298d401b013"/>
  <p:tag name="KSO_WM_CHIP_FILLPROP" val="[[{&quot;text_align&quot;:&quot;lm&quot;,&quot;text_direction&quot;:&quot;horizontal&quot;,&quot;support_big_font&quot;:false,&quot;picture_toward&quot;:0,&quot;picture_dockside&quot;:[],&quot;fill_id&quot;:&quot;350ec91c9ad44fdbb206e19c2af94b5f&quot;,&quot;fill_align&quot;:&quot;c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7dc253cee86c47f8a027a0eb4441b5ce&quot;,&quot;fill_align&quot;:&quot;cm&quot;,&quot;chip_types&quot;:[&quot;diagram&quot;,&quot;text&quot;,&quot;picture&quot;,&quot;chart&quot;,&quot;table&quot;,&quot;video&quot;]}]]"/>
  <p:tag name="KSO_WM_CHIP_DECFILLPROP" val="[]"/>
  <p:tag name="KSO_WM_CHIP_GROUPID" val="5f6c937b7b7ee298d401b012"/>
  <p:tag name="KSO_WM_SLIDE_BK_DARK_LIGHT" val="2"/>
  <p:tag name="KSO_WM_SLIDE_BACKGROUND_TYPE" val="leftRight"/>
  <p:tag name="KSO_WM_SLIDE_SUPPORT_FEATURE_TYPE" val="3"/>
  <p:tag name="KSO_WM_TEMPLATE_ASSEMBLE_XID" val="6130c4e1c26b0a66a1c57d30"/>
  <p:tag name="KSO_WM_TEMPLATE_ASSEMBLE_GROUPID" val="6130c4e1c26b0a66a1c57d30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c6f4da30-8b84-4718-a19f-31c6d421b8e3}"/>
  <p:tag name="KSO_WM_UNIT_TYPE" val="i"/>
</p:tagLst>
</file>

<file path=ppt/tags/tag10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d024e01-ec2d-4ab4-a4b5-d62d3d7d321d}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BLOCK" val="0"/>
  <p:tag name="KSO_WM_UNIT_DEC_AREA_ID" val="25136182e3114f46b6c3ca0cac3854a7"/>
  <p:tag name="KSO_WM_UNIT_SM_LIMIT_TYPE" val="2"/>
  <p:tag name="KSO_WM_CHIP_GROUPID" val="5fd07de04d383dce34166708"/>
  <p:tag name="KSO_WM_CHIP_XID" val="5fd07de04d383dce34166709"/>
  <p:tag name="KSO_WM_TEMPLATE_ASSEMBLE_XID" val="606570804054ed1e2fb81690"/>
  <p:tag name="KSO_WM_TEMPLATE_ASSEMBLE_GROUPID" val="606570804054ed1e2fb81690"/>
</p:tagLst>
</file>

<file path=ppt/tags/tag1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417_1**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SM_LIMIT_TYPE" val="2"/>
  <p:tag name="KSO_WM_CHIP_GROUPID" val="5fd07de04d383dce34166708"/>
  <p:tag name="KSO_WM_CHIP_XID" val="5fd07de04d383dce34166709"/>
  <p:tag name="KSO_WM_UNIT_LINE_FORE_SCHEMECOLOR_INDEX_BRIGHTNESS" val="-0.0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417_1*i*1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7ff1980d3894a1bb6fd46b57ff4aee9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d07de04d383dce34166708"/>
  <p:tag name="KSO_WM_CHIP_XID" val="5fd07de04d383dce34166709"/>
  <p:tag name="KSO_WM_UNIT_FILL_FORE_SCHEMECOLOR_INDEX_BRIGHTNESS" val="0"/>
  <p:tag name="KSO_WM_UNIT_FILL_FORE_SCHEMECOLOR_INDEX" val="5"/>
  <p:tag name="KSO_WM_UNIT_FILL_TYPE" val="1"/>
  <p:tag name="KSO_WM_UNIT_VALUE" val="224"/>
  <p:tag name="KSO_WM_TEMPLATE_ASSEMBLE_XID" val="606570804054ed1e2fb81690"/>
  <p:tag name="KSO_WM_TEMPLATE_ASSEMBLE_GROUPID" val="606570804054ed1e2fb81690"/>
</p:tagLst>
</file>

<file path=ppt/tags/tag1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417_1*i*2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52d74ec4eb043c9b7eeb03a6010262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d07de04d383dce34166708"/>
  <p:tag name="KSO_WM_CHIP_XID" val="5fd07de04d383dce34166709"/>
  <p:tag name="KSO_WM_UNIT_FILL_FORE_SCHEMECOLOR_INDEX_BRIGHTNESS" val="-0.15"/>
  <p:tag name="KSO_WM_UNIT_FILL_FORE_SCHEMECOLOR_INDEX" val="14"/>
  <p:tag name="KSO_WM_UNIT_FILL_TYPE" val="1"/>
  <p:tag name="KSO_WM_UNIT_VALUE" val="375"/>
  <p:tag name="KSO_WM_TEMPLATE_ASSEMBLE_XID" val="606570804054ed1e2fb81690"/>
  <p:tag name="KSO_WM_TEMPLATE_ASSEMBLE_GROUPID" val="606570804054ed1e2fb81690"/>
</p:tagLst>
</file>

<file path=ppt/tags/tag1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7417_1*i*3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de46e294f0b4ff889a48b926d08a45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d07de04d383dce34166708"/>
  <p:tag name="KSO_WM_CHIP_XID" val="5fd07de04d383dce34166709"/>
  <p:tag name="KSO_WM_UNIT_FILL_FORE_SCHEMECOLOR_INDEX_BRIGHTNESS" val="0"/>
  <p:tag name="KSO_WM_UNIT_FILL_FORE_SCHEMECOLOR_INDEX" val="14"/>
  <p:tag name="KSO_WM_UNIT_FILL_TYPE" val="1"/>
  <p:tag name="KSO_WM_UNIT_VALUE" val="1025"/>
  <p:tag name="KSO_WM_TEMPLATE_ASSEMBLE_XID" val="606570804054ed1e2fb81690"/>
  <p:tag name="KSO_WM_TEMPLATE_ASSEMBLE_GROUPID" val="606570804054ed1e2fb81690"/>
</p:tagLst>
</file>

<file path=ppt/tags/tag1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7417_1*i*4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9b8ed707366e41dabfa24393299dc7c7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1},&quot;ReferentInfo&quot;:{&quot;Id&quot;:&quot;2676e4020c47449a961cff97fad0e349&quot;,&quot;X&quot;:{&quot;Pos&quot;:0},&quot;Y&quot;:{&quot;Pos&quot;:1}},&quot;whChangeMode&quot;:0}"/>
  <p:tag name="KSO_WM_CHIP_GROUPID" val="5fd07de04d383dce34166708"/>
  <p:tag name="KSO_WM_CHIP_XID" val="5fd07de04d383dce34166709"/>
  <p:tag name="KSO_WM_UNIT_LINE_FORE_SCHEMECOLOR_INDEX_BRIGHTNESS" val="0"/>
  <p:tag name="KSO_WM_UNIT_LINE_FORE_SCHEMECOLOR_INDEX" val="5"/>
  <p:tag name="KSO_WM_UNIT_LINE_FILL_TYPE" val="2"/>
  <p:tag name="KSO_WM_TEMPLATE_ASSEMBLE_XID" val="606570804054ed1e2fb81690"/>
  <p:tag name="KSO_WM_TEMPLATE_ASSEMBLE_GROUPID" val="606570804054ed1e2fb81690"/>
</p:tagLst>
</file>

<file path=ppt/tags/tag1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7417_1*i*5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b7b6ca658a34279bbc42f7c8b40caf6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d07de04d383dce34166708"/>
  <p:tag name="KSO_WM_CHIP_XID" val="5fd07de04d383dce34166709"/>
  <p:tag name="KSO_WM_UNIT_LINE_FORE_SCHEMECOLOR_INDEX_BRIGHTNESS" val="-0.2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7417_1*i*6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847023d678945158392fbbdf7ce4e7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d07de04d383dce34166708"/>
  <p:tag name="KSO_WM_CHIP_XID" val="5fd07de04d383dce34166709"/>
  <p:tag name="KSO_WM_UNIT_LINE_FORE_SCHEMECOLOR_INDEX_BRIGHTNESS" val="-0.25"/>
  <p:tag name="KSO_WM_UNIT_LINE_FORE_SCHEMECOLOR_INDEX" val="14"/>
  <p:tag name="KSO_WM_UNIT_LINE_FILL_TYPE" val="2"/>
  <p:tag name="KSO_WM_TEMPLATE_ASSEMBLE_XID" val="606570804054ed1e2fb81690"/>
  <p:tag name="KSO_WM_TEMPLATE_ASSEMBLE_GROUPID" val="606570804054ed1e2fb81690"/>
</p:tagLst>
</file>

<file path=ppt/tags/tag1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417_1*a*1"/>
  <p:tag name="KSO_WM_TEMPLATE_CATEGORY" val="diagram"/>
  <p:tag name="KSO_WM_TEMPLATE_INDEX" val="20217417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676e4020c47449a961cff97fad0e34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8aeb0fbd7a9469c97317536f75164cc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70804054ed1e2fb81690"/>
  <p:tag name="KSO_WM_TEMPLATE_ASSEMBLE_GROUPID" val="606570804054ed1e2fb81690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108.xml><?xml version="1.0" encoding="utf-8"?>
<p:tagLst xmlns:p="http://schemas.openxmlformats.org/presentationml/2006/main">
  <p:tag name="KSO_WM_SLIDE_ID" val="diagram2021741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17417"/>
  <p:tag name="KSO_WM_SLIDE_LAYOUT" val="a"/>
  <p:tag name="KSO_WM_SLIDE_LAYOUT_CNT" val="1"/>
  <p:tag name="KSO_WM_SLIDE_BK_DARK_LIGHT" val=""/>
  <p:tag name="KSO_WM_SLIDE_BACKGROUND_TYPE" val="general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d07de04d383dce34166709"/>
  <p:tag name="KSO_WM_CHIP_FILLPROP" val="[[{&quot;text_align&quot;:&quot;lm&quot;,&quot;text_direction&quot;:&quot;horizontal&quot;,&quot;support_big_font&quot;:true,&quot;picture_toward&quot;:0,&quot;picture_dockside&quot;:[],&quot;fill_id&quot;:&quot;29d18f7ffd4745349d5fbab5978f6e7b&quot;,&quot;fill_align&quot;:&quot;lm&quot;,&quot;chip_types&quot;:[&quot;text&quot;,&quot;header&quot;]}]]"/>
  <p:tag name="KSO_WM_CHIP_DECFILLPROP" val="[]"/>
  <p:tag name="KSO_WM_SLIDE_CAN_ADD_NAVIGATION" val="1"/>
  <p:tag name="KSO_WM_SLIDE_BACKGROUND" val="[&quot;general&quot;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6:20:59&quot;,&quot;maxSize&quot;:{&quot;size1&quot;:63.799999999999997},&quot;minSize&quot;:{&quot;size1&quot;:63.799999999999997},&quot;normalSize&quot;:{&quot;size1&quot;:63.799999999999997},&quot;subLayout&quot;:[{&quot;id&quot;:&quot;2021-04-01T16:20:59&quot;,&quot;margin&quot;:{&quot;bottom&quot;:4.2329998016357422,&quot;left&quot;:3.809999942779541,&quot;right&quot;:0.026000002399086952,&quot;top&quot;:4.2329998016357422},&quot;type&quot;:0},{&quot;id&quot;:&quot;2021-04-01T16:20:59&quot;,&quot;type&quot;:0}],&quot;type&quot;:0}"/>
  <p:tag name="KSO_WM_CHIP_GROUPID" val="5fd07de04d383dce34166708"/>
  <p:tag name="KSO_WM_SLIDE_SUPPORT_FEATURE_TYPE" val="0"/>
  <p:tag name="KSO_WM_TEMPLATE_ASSEMBLE_XID" val="606570804054ed1e2fb81690"/>
  <p:tag name="KSO_WM_TEMPLATE_ASSEMBLE_GROUPID" val="606570804054ed1e2fb81690"/>
</p:tagLst>
</file>

<file path=ppt/tags/tag1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84567_8*i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4567_8*a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单击此处添加大标题"/>
</p:tagLst>
</file>

<file path=ppt/tags/tag1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4567_8*b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单击此处添加副标题内容"/>
  <p:tag name="KSO_WM_UNIT_TEXT_FILL_FORE_SCHEMECOLOR_INDEX_BRIGHTNESS" val="0"/>
  <p:tag name="KSO_WM_UNIT_TEXT_FILL_FORE_SCHEMECOLOR_INDEX" val="13"/>
  <p:tag name="KSO_WM_UNIT_TEXT_FILL_TYPE" val="1"/>
</p:tagLst>
</file>

<file path=ppt/tags/tag1112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3"/>
  <p:tag name="KSO_WM_UNIT_ID" val="custom20184567_8*e*3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EXT_FILL_FORE_SCHEMECOLOR_INDEX_BRIGHTNESS" val="0"/>
  <p:tag name="KSO_WM_UNIT_TEXT_FILL_FORE_SCHEMECOLOR_INDEX" val="14"/>
  <p:tag name="KSO_WM_UNIT_TEXT_FILL_TYPE" val="1"/>
</p:tagLst>
</file>

<file path=ppt/tags/tag1113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84567_8*i*2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114.xml><?xml version="1.0" encoding="utf-8"?>
<p:tagLst xmlns:p="http://schemas.openxmlformats.org/presentationml/2006/main">
  <p:tag name="MH" val="20161022204031"/>
  <p:tag name="MH_LIBRARY" val="GRAPHIC"/>
  <p:tag name="KSO_WM_COMBINE_RELATE_SLIDE_ID" val="background20180962_6"/>
  <p:tag name="KSO_WM_SPECIAL_SOURCE" val="jmoperation"/>
  <p:tag name="KSO_WM_SLIDE_ID" val="custom20184567_8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84567"/>
  <p:tag name="KSO_WM_SLIDE_LAYOUT" val="a_b_e"/>
  <p:tag name="KSO_WM_SLIDE_LAYOUT_CNT" val="1_1_1"/>
</p:tagLst>
</file>

<file path=ppt/tags/tag1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11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095_1*i*1"/>
  <p:tag name="KSO_WM_TEMPLATE_CATEGORY" val="diagram"/>
  <p:tag name="KSO_WM_TEMPLATE_INDEX" val="2020709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C_AREA_ID" val="ec52421869ed4bb78c279f93a541e806"/>
  <p:tag name="KSO_WM_CHIP_GROUPID" val="5ed74655afe44fab1839bd2f"/>
  <p:tag name="KSO_WM_CHIP_XID" val="5ecf6a77ddc3daf3fef3fc08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1242"/>
  <p:tag name="KSO_WM_TEMPLATE_ASSEMBLE_XID" val="60656e624054ed1e2fb7f78e"/>
  <p:tag name="KSO_WM_TEMPLATE_ASSEMBLE_GROUPID" val="60656e624054ed1e2fb7f78e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095_1*i*2"/>
  <p:tag name="KSO_WM_TEMPLATE_CATEGORY" val="diagram"/>
  <p:tag name="KSO_WM_TEMPLATE_INDEX" val="20207095"/>
  <p:tag name="KSO_WM_UNIT_LAYERLEVEL" val="1"/>
  <p:tag name="KSO_WM_TAG_VERSION" val="1.0"/>
  <p:tag name="KSO_WM_BEAUTIFY_FLAG" val="#wm#"/>
  <p:tag name="KSO_WM_UNIT_BLOCK" val="0"/>
  <p:tag name="KSO_WM_UNIT_SM_LIMIT_TYPE" val="0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0},&quot;ReferentInfo&quot;:{&quot;Id&quot;:&quot;89365b50b149417cb54739aaa75f8a04&quot;,&quot;X&quot;:{&quot;Pos&quot;:1},&quot;Y&quot;:{&quot;Pos&quot;:2}},&quot;whChangeMode&quot;:0}"/>
  <p:tag name="KSO_WM_UNIT_DEC_AREA_ID" val="16ac541a1ee444c891f077f8ba72aa0c"/>
  <p:tag name="KSO_WM_CHIP_GROUPID" val="5ed74655afe44fab1839bd2f"/>
  <p:tag name="KSO_WM_CHIP_XID" val="5ecf6a77ddc3daf3fef3fc08"/>
  <p:tag name="KSO_WM_UNIT_FILL_FORE_SCHEMECOLOR_INDEX_BRIGHTNESS" val="0"/>
  <p:tag name="KSO_WM_UNIT_FILL_FORE_SCHEMECOLOR_INDEX" val="5"/>
  <p:tag name="KSO_WM_UNIT_FILL_TYPE" val="1"/>
  <p:tag name="KSO_WM_UNIT_VALUE" val="5"/>
  <p:tag name="KSO_WM_TEMPLATE_ASSEMBLE_XID" val="60656e624054ed1e2fb7f78e"/>
  <p:tag name="KSO_WM_TEMPLATE_ASSEMBLE_GROUPID" val="60656e624054ed1e2fb7f78e"/>
</p:tagLst>
</file>

<file path=ppt/tags/tag11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095_1*a*1"/>
  <p:tag name="KSO_WM_TEMPLATE_CATEGORY" val="diagram"/>
  <p:tag name="KSO_WM_TEMPLATE_INDEX" val="20207095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9365b50b149417cb54739aaa75f8a0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6d1b9b90d4e74041a8efaea64c6c9c35"/>
  <p:tag name="KSO_WM_UNIT_TEXT_FILL_FORE_SCHEMECOLOR_INDEX_BRIGHTNESS" val="0"/>
  <p:tag name="KSO_WM_UNIT_TEXT_FILL_FORE_SCHEMECOLOR_INDEX" val="13"/>
  <p:tag name="KSO_WM_UNIT_TEXT_FILL_TYPE" val="1"/>
  <p:tag name="KSO_WM_TEMPLATE_ASSEMBLE_XID" val="60656e624054ed1e2fb7f78e"/>
  <p:tag name="KSO_WM_TEMPLATE_ASSEMBLE_GROUPID" val="60656e624054ed1e2fb7f78e"/>
</p:tagLst>
</file>

<file path=ppt/tags/tag112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095_1*f*1"/>
  <p:tag name="KSO_WM_TEMPLATE_CATEGORY" val="diagram"/>
  <p:tag name="KSO_WM_TEMPLATE_INDEX" val="2020709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8fc8dcbf03014bedb3154d0209258f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2841aa25254d40acb5f1e2717a9c1a4b"/>
  <p:tag name="KSO_WM_UNIT_TEXT_FILL_FORE_SCHEMECOLOR_INDEX_BRIGHTNESS" val="0.25"/>
  <p:tag name="KSO_WM_UNIT_TEXT_FILL_FORE_SCHEMECOLOR_INDEX" val="13"/>
  <p:tag name="KSO_WM_UNIT_TEXT_FILL_TYPE" val="1"/>
  <p:tag name="KSO_WM_TEMPLATE_ASSEMBLE_XID" val="60656e624054ed1e2fb7f78e"/>
  <p:tag name="KSO_WM_TEMPLATE_ASSEMBLE_GROUPID" val="60656e624054ed1e2fb7f78e"/>
</p:tagLst>
</file>

<file path=ppt/tags/tag1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124.xml><?xml version="1.0" encoding="utf-8"?>
<p:tagLst xmlns:p="http://schemas.openxmlformats.org/presentationml/2006/main">
  <p:tag name="KSO_WM_SLIDE_ID" val="diagram2020709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64*444"/>
  <p:tag name="KSO_WM_SLIDE_POSITION" val="47*47"/>
  <p:tag name="KSO_WM_TAG_VERSION" val="1.0"/>
  <p:tag name="KSO_WM_BEAUTIFY_FLAG" val="#wm#"/>
  <p:tag name="KSO_WM_TEMPLATE_CATEGORY" val="diagram"/>
  <p:tag name="KSO_WM_TEMPLATE_INDEX" val="20207095"/>
  <p:tag name="KSO_WM_SLIDE_LAYOUT" val="a_f"/>
  <p:tag name="KSO_WM_SLIDE_LAYOUT_CNT" val="1_1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cf6a77ddc3daf3fef3fc08"/>
  <p:tag name="KSO_WM_CHIP_FILLPROP" val="[[{&quot;fill_id&quot;:&quot;722accd572074b41a2d4cf8c733c9957&quot;,&quot;fill_align&quot;:&quot;cb&quot;,&quot;text_align&quot;:&quot;cb&quot;,&quot;text_direction&quot;:&quot;horizontal&quot;,&quot;chip_types&quot;:[&quot;header&quot;]},{&quot;fill_id&quot;:&quot;164c300f690d423ab1b6e3b65edb0bf9&quot;,&quot;fill_align&quot;:&quot;ct&quot;,&quot;text_align&quot;:&quot;ct&quot;,&quot;text_direction&quot;:&quot;horizontal&quot;,&quot;chip_types&quot;:[&quot;text&quot;]}]]"/>
  <p:tag name="KSO_WM_CHIP_DECFILLPROP" val="[]"/>
  <p:tag name="KSO_WM_SLIDE_CAN_ADD_NAVIGATION" val="1"/>
  <p:tag name="KSO_WM_SLIDE_BACKGROUND" val="[&quot;general&quot;]"/>
  <p:tag name="KSO_WM_CHIP_GROUPID" val="5ed74655afe44fab1839bd2f"/>
  <p:tag name="KSO_WM_SLIDE_BK_DARK_LIGHT" val="2"/>
  <p:tag name="KSO_WM_SLIDE_BACKGROUND_TYPE" val="general"/>
  <p:tag name="KSO_WM_SLIDE_SUPPORT_FEATURE_TYPE" val="0"/>
  <p:tag name="KSO_WM_TEMPLATE_ASSEMBLE_XID" val="60656e624054ed1e2fb7f78e"/>
  <p:tag name="KSO_WM_TEMPLATE_ASSEMBLE_GROUPID" val="60656e624054ed1e2fb7f78e"/>
  <p:tag name="KSO_WM_SLIDE_LAYOUT_INFO" val="{&quot;id&quot;:&quot;2021-04-01T14:55:36&quot;,&quot;maxSize&quot;:{&quot;size1&quot;:55.600000000000001},&quot;minSize&quot;:{&quot;size1&quot;:37.799999999999997},&quot;normalSize&quot;:{&quot;size1&quot;:41.366666666666667},&quot;subLayout&quot;:[{&quot;id&quot;:&quot;2021-04-01T14:55:36&quot;,&quot;margin&quot;:{&quot;bottom&quot;:-1.0026547107633071e-15,&quot;left&quot;:4.2329998016357422,&quot;right&quot;:4.2329998016357422,&quot;top&quot;:4.2329998016357422},&quot;type&quot;:0},{&quot;id&quot;:&quot;2021-04-01T14:55:36&quot;,&quot;margin&quot;:{&quot;bottom&quot;:5.0799999237060547,&quot;left&quot;:4.2329998016357422,&quot;right&quot;:4.2329998016357422,&quot;top&quot;:1.2699999809265137},&quot;type&quot;:0}],&quot;type&quot;:0}"/>
</p:tagLst>
</file>

<file path=ppt/tags/tag1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11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29.xml><?xml version="1.0" encoding="utf-8"?>
<p:tagLst xmlns:p="http://schemas.openxmlformats.org/presentationml/2006/main">
  <p:tag name="KSO_WM_UNIT_BLOCK" val="0"/>
  <p:tag name="KSO_WM_UNIT_DEC_AREA_ID" val="ae65eab5f4f6474db60bd97616c5caac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755_1*i*1"/>
  <p:tag name="KSO_WM_TEMPLATE_CATEGORY" val="diagram"/>
  <p:tag name="KSO_WM_TEMPLATE_INDEX" val="2021275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2298f1dda340fd2c9b5892"/>
  <p:tag name="KSO_WM_CHIP_XID" val="5f2298f1dda340fd2c9b5893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47"/>
  <p:tag name="KSO_WM_TEMPLATE_ASSEMBLE_XID" val="60656f454054ed1e2fb806a5"/>
  <p:tag name="KSO_WM_TEMPLATE_ASSEMBLE_GROUPID" val="60656f454054ed1e2fb806a5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0.xml><?xml version="1.0" encoding="utf-8"?>
<p:tagLst xmlns:p="http://schemas.openxmlformats.org/presentationml/2006/main">
  <p:tag name="KSO_WM_UNIT_BLOCK" val="0"/>
  <p:tag name="KSO_WM_UNIT_DEC_AREA_ID" val="d15fdf9f19b547c39c00ee750aa71d31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755_1*i*2"/>
  <p:tag name="KSO_WM_TEMPLATE_CATEGORY" val="diagram"/>
  <p:tag name="KSO_WM_TEMPLATE_INDEX" val="2021275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f2298f1dda340fd2c9b5892"/>
  <p:tag name="KSO_WM_CHIP_XID" val="5f2298f1dda340fd2c9b5893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390"/>
  <p:tag name="KSO_WM_TEMPLATE_ASSEMBLE_XID" val="60656f454054ed1e2fb806a5"/>
  <p:tag name="KSO_WM_TEMPLATE_ASSEMBLE_GROUPID" val="60656f454054ed1e2fb806a5"/>
</p:tagLst>
</file>

<file path=ppt/tags/tag1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755_1*a*1"/>
  <p:tag name="KSO_WM_TEMPLATE_CATEGORY" val="diagram"/>
  <p:tag name="KSO_WM_TEMPLATE_INDEX" val="20212755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72535c0a7c24533b51331613326c81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19e395931e54c20a5e6bd7358252c64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454054ed1e2fb806a5"/>
  <p:tag name="KSO_WM_TEMPLATE_ASSEMBLE_GROUPID" val="60656f454054ed1e2fb806a5"/>
</p:tagLst>
</file>

<file path=ppt/tags/tag113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755_1*f*1"/>
  <p:tag name="KSO_WM_TEMPLATE_CATEGORY" val="diagram"/>
  <p:tag name="KSO_WM_TEMPLATE_INDEX" val="2021275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0"/>
  <p:tag name="KSO_WM_UNIT_SHOW_EDIT_AREA_INDICATION" val="1"/>
  <p:tag name="KSO_WM_CHIP_GROUPID" val="5e6b05596848fb12bee65ac8"/>
  <p:tag name="KSO_WM_CHIP_XID" val="5e6b05596848fb12bee65aca"/>
  <p:tag name="KSO_WM_UNIT_DEC_AREA_ID" val="a4284736ae1245db93b9ebead92003f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5f353da578a412dbe80f362bbefae3a"/>
  <p:tag name="KSO_WM_UNIT_SUPPORT_BIG_FONT" val="1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f454054ed1e2fb806a5"/>
  <p:tag name="KSO_WM_TEMPLATE_ASSEMBLE_GROUPID" val="60656f454054ed1e2fb806a5"/>
</p:tagLst>
</file>

<file path=ppt/tags/tag11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135.xml><?xml version="1.0" encoding="utf-8"?>
<p:tagLst xmlns:p="http://schemas.openxmlformats.org/presentationml/2006/main">
  <p:tag name="KSO_WM_BEAUTIFY_FLAG" val="#wm#"/>
  <p:tag name="KSO_WM_TEMPLATE_CATEGORY" val="diagram"/>
  <p:tag name="KSO_WM_TEMPLATE_INDEX" val="20212755"/>
  <p:tag name="KSO_WM_SLIDE_CAN_ADD_NAVIGATION" val="1"/>
  <p:tag name="KSO_WM_SLIDE_BACKGROUND" val="[&quot;navigation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2298f1dda340fd2c9b5893"/>
  <p:tag name="KSO_WM_SLIDE_ID" val="diagram2021275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00*288"/>
  <p:tag name="KSO_WM_SLIDE_POSITION" val="0*126"/>
  <p:tag name="KSO_WM_TAG_VERSION" val="1.0"/>
  <p:tag name="KSO_WM_CHIP_FILLPROP" val="[[{&quot;text_align&quot;:&quot;cm&quot;,&quot;text_direction&quot;:&quot;horizontal&quot;,&quot;support_big_font&quot;:true,&quot;picture_toward&quot;:0,&quot;picture_dockside&quot;:[],&quot;fill_id&quot;:&quot;16e2242bd0014a3cbecbb008fcc22690&quot;,&quot;fill_align&quot;:&quot;cm&quot;,&quot;chip_types&quot;:[&quot;text&quot;,&quot;header&quot;]},{&quot;text_align&quot;:&quot;lm&quot;,&quot;text_direction&quot;:&quot;horizontal&quot;,&quot;support_big_font&quot;:true,&quot;picture_toward&quot;:0,&quot;picture_dockside&quot;:[],&quot;fill_id&quot;:&quot;a0ace50ddfc340b79efa6c32e142e016&quot;,&quot;fill_align&quot;:&quot;cm&quot;,&quot;chip_types&quot;:[&quot;text&quot;,&quot;picture&quot;,&quot;chart&quot;,&quot;table&quot;]}]]"/>
  <p:tag name="KSO_WM_SLIDE_LAYOUT" val="a_f"/>
  <p:tag name="KSO_WM_SLIDE_LAYOUT_CNT" val="1_1"/>
  <p:tag name="KSO_WM_CHIP_GROUPID" val="5f2298f1dda340fd2c9b5892"/>
  <p:tag name="KSO_WM_SLIDE_BK_DARK_LIGHT" val="2"/>
  <p:tag name="KSO_WM_SLIDE_BACKGROUND_TYPE" val="general"/>
  <p:tag name="KSO_WM_SLIDE_SUPPORT_FEATURE_TYPE" val="0"/>
  <p:tag name="KSO_WM_TEMPLATE_ASSEMBLE_XID" val="60656f454054ed1e2fb806a5"/>
  <p:tag name="KSO_WM_TEMPLATE_ASSEMBLE_GROUPID" val="60656f454054ed1e2fb806a5"/>
  <p:tag name="FIXED_XID_TMP" val="5f5ee1ca4d6848d78f644aeb"/>
  <p:tag name="KSO_WM_CHIP_DECFILLPROP" val="[]"/>
  <p:tag name="KSO_WM_SLIDE_LAYOUT_INFO" val="{&quot;direction&quot;:1,&quot;id&quot;:&quot;2021-04-01T15:36:57&quot;,&quot;maxSize&quot;:{&quot;size1&quot;:36.200000000000003},&quot;minSize&quot;:{&quot;size1&quot;:36.200000000000003},&quot;normalSize&quot;:{&quot;size1&quot;:36.200000000000003},&quot;subLayout&quot;:[{&quot;id&quot;:&quot;2021-04-01T15:36:57&quot;,&quot;margin&quot;:{&quot;bottom&quot;:5.9270000457763672,&quot;left&quot;:2.1170001029968262,&quot;right&quot;:2.0899999141693115,&quot;top&quot;:5.9270000457763672},&quot;type&quot;:0},{&quot;id&quot;:&quot;2021-04-01T15:36:57&quot;,&quot;margin&quot;:{&quot;bottom&quot;:5.9270000457763672,&quot;left&quot;:2.1170001029968262,&quot;right&quot;:4.2329998016357422,&quot;top&quot;:5.9270000457763672},&quot;type&quot;:0}],&quot;type&quot;:0}"/>
</p:tagLst>
</file>

<file path=ppt/tags/tag1136.xml><?xml version="1.0" encoding="utf-8"?>
<p:tagLst xmlns:p="http://schemas.openxmlformats.org/presentationml/2006/main">
  <p:tag name="KSO_WM_UNIT_TABLE_BEAUTIFY" val="smartTable{704ed06c-de94-4a7e-b7f4-2375e38a386f}"/>
  <p:tag name="TABLE_ENDDRAG_ORIGIN_RECT" val="920*296"/>
  <p:tag name="TABLE_ENDDRAG_RECT" val="16*160*920*296"/>
</p:tagLst>
</file>

<file path=ppt/tags/tag11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31ec4dfe-c5b2-4412-94f1-4533fe3e52e8}"/>
  <p:tag name="KSO_WM_UNIT_TYPE" val="i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06f4d940-d76d-4da9-a911-1a0467181411}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3037_1*i*1"/>
  <p:tag name="KSO_WM_TEMPLATE_CATEGORY" val="diagram"/>
  <p:tag name="KSO_WM_TEMPLATE_INDEX" val="20213037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UNIT_DEC_AREA_ID" val="544e3ac726024a87a4e983faf016091e"/>
  <p:tag name="KSO_WM_CHIP_GROUPID" val="5eedbca6fa6683b8872baa7d"/>
  <p:tag name="KSO_WM_CHIP_XID" val="5eedbca6fa6683b8872baa7e"/>
  <p:tag name="KSO_WM_UNIT_TEXT_FILL_FORE_SCHEMECOLOR_INDEX_BRIGHTNESS" val="0"/>
  <p:tag name="KSO_WM_UNIT_TEXT_FILL_FORE_SCHEMECOLOR_INDEX" val="2"/>
  <p:tag name="KSO_WM_UNIT_TEXT_FILL_TYPE" val="1"/>
  <p:tag name="KSO_WM_UNIT_VALUE" val="675"/>
  <p:tag name="KSO_WM_TEMPLATE_ASSEMBLE_XID" val="60656f2f4054ed1e2fb80529"/>
  <p:tag name="KSO_WM_TEMPLATE_ASSEMBLE_GROUPID" val="60656f2f4054ed1e2fb80529"/>
</p:tagLst>
</file>

<file path=ppt/tags/tag1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3037_1*i*2"/>
  <p:tag name="KSO_WM_TEMPLATE_CATEGORY" val="diagram"/>
  <p:tag name="KSO_WM_TEMPLATE_INDEX" val="20213037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a9c2b6eb11da47fb875a3341252664a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edbca6fa6683b8872baa7d"/>
  <p:tag name="KSO_WM_CHIP_XID" val="5eedbca6fa6683b8872baa7e"/>
  <p:tag name="KSO_WM_UNIT_VALUE" val="20"/>
  <p:tag name="KSO_WM_TEMPLATE_ASSEMBLE_XID" val="60656f2f4054ed1e2fb80529"/>
  <p:tag name="KSO_WM_TEMPLATE_ASSEMBLE_GROUPID" val="60656f2f4054ed1e2fb80529"/>
</p:tagLst>
</file>

<file path=ppt/tags/tag1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3037_1*i*3"/>
  <p:tag name="KSO_WM_TEMPLATE_CATEGORY" val="diagram"/>
  <p:tag name="KSO_WM_TEMPLATE_INDEX" val="20213037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30c65084b8f1453cb909e9c6048ae1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edbca6fa6683b8872baa7d"/>
  <p:tag name="KSO_WM_CHIP_XID" val="5eedbca6fa6683b8872baa7e"/>
  <p:tag name="KSO_WM_UNIT_TEXT_FILL_FORE_SCHEMECOLOR_INDEX_BRIGHTNESS" val="0"/>
  <p:tag name="KSO_WM_UNIT_TEXT_FILL_FORE_SCHEMECOLOR_INDEX" val="14"/>
  <p:tag name="KSO_WM_UNIT_TEXT_FILL_TYPE" val="1"/>
  <p:tag name="KSO_WM_UNIT_VALUE" val="3"/>
  <p:tag name="KSO_WM_TEMPLATE_ASSEMBLE_XID" val="60656f2f4054ed1e2fb80529"/>
  <p:tag name="KSO_WM_TEMPLATE_ASSEMBLE_GROUPID" val="60656f2f4054ed1e2fb80529"/>
</p:tagLst>
</file>

<file path=ppt/tags/tag1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3037_1*i*4"/>
  <p:tag name="KSO_WM_TEMPLATE_CATEGORY" val="diagram"/>
  <p:tag name="KSO_WM_TEMPLATE_INDEX" val="20213037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6d5d05a0fa704ca78d815b691b126e6e&quot;,&quot;X&quot;:{&quot;Pos&quot;:1},&quot;Y&quot;:{&quot;Pos&quot;:1}},&quot;whChangeMode&quot;:0}"/>
  <p:tag name="KSO_WM_UNIT_DEC_AREA_ID" val="f48faf2e5afa444d87cc408bef1b83c8"/>
  <p:tag name="KSO_WM_CHIP_GROUPID" val="5eedbca6fa6683b8872baa7d"/>
  <p:tag name="KSO_WM_CHIP_XID" val="5eedbca6fa6683b8872baa7e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480"/>
  <p:tag name="KSO_WM_TEMPLATE_ASSEMBLE_XID" val="60656f2f4054ed1e2fb80529"/>
  <p:tag name="KSO_WM_TEMPLATE_ASSEMBLE_GROUPID" val="60656f2f4054ed1e2fb80529"/>
</p:tagLst>
</file>

<file path=ppt/tags/tag11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大标题"/>
  <p:tag name="KSO_WM_UNIT_NOCLEAR" val="0"/>
  <p:tag name="KSO_WM_UNIT_SHOW_EDIT_AREA_INDICATION" val="1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037_1*a*1"/>
  <p:tag name="KSO_WM_TEMPLATE_CATEGORY" val="diagram"/>
  <p:tag name="KSO_WM_TEMPLATE_INDEX" val="20213037"/>
  <p:tag name="KSO_WM_UNIT_LAYERLEVEL" val="1"/>
  <p:tag name="KSO_WM_TAG_VERSION" val="1.0"/>
  <p:tag name="KSO_WM_BEAUTIFY_FLAG" val="#wm#"/>
  <p:tag name="KSO_WM_CHIP_GROUPID" val="5f461bcef3f92eac738049c8"/>
  <p:tag name="KSO_WM_CHIP_XID" val="5f461bcef3f92eac738049c9"/>
  <p:tag name="KSO_WM_UNIT_DEC_AREA_ID" val="5d40ba3b4f08483aba4ca84096e7991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39a40635d92487f98fe6d1c9b8ee039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f2f4054ed1e2fb80529"/>
  <p:tag name="KSO_WM_TEMPLATE_ASSEMBLE_GROUPID" val="60656f2f4054ed1e2fb80529"/>
</p:tagLst>
</file>

<file path=ppt/tags/tag114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3037_1*f*1"/>
  <p:tag name="KSO_WM_TEMPLATE_CATEGORY" val="diagram"/>
  <p:tag name="KSO_WM_TEMPLATE_INDEX" val="2021303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04"/>
  <p:tag name="KSO_WM_UNIT_SHOW_EDIT_AREA_INDICATION" val="1"/>
  <p:tag name="KSO_WM_CHIP_GROUPID" val="5e6b05596848fb12bee65ac8"/>
  <p:tag name="KSO_WM_CHIP_XID" val="5e6b05596848fb12bee65aca"/>
  <p:tag name="KSO_WM_UNIT_DEC_AREA_ID" val="6d5d05a0fa704ca78d815b691b126e6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10e983a6a594ff1af65f5eef789044e"/>
  <p:tag name="KSO_WM_UNIT_SUPPORT_BIG_FONT" val="1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2f4054ed1e2fb80529"/>
  <p:tag name="KSO_WM_TEMPLATE_ASSEMBLE_GROUPID" val="60656f2f4054ed1e2fb80529"/>
</p:tagLst>
</file>

<file path=ppt/tags/tag11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151.xml><?xml version="1.0" encoding="utf-8"?>
<p:tagLst xmlns:p="http://schemas.openxmlformats.org/presentationml/2006/main">
  <p:tag name="KSO_WM_SLIDE_ID" val="diagram2021303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16*395"/>
  <p:tag name="KSO_WM_SLIDE_POSITION" val="71*72"/>
  <p:tag name="KSO_WM_TAG_VERSION" val="1.0"/>
  <p:tag name="KSO_WM_BEAUTIFY_FLAG" val="#wm#"/>
  <p:tag name="KSO_WM_TEMPLATE_CATEGORY" val="diagram"/>
  <p:tag name="KSO_WM_TEMPLATE_INDEX" val="20213037"/>
  <p:tag name="KSO_WM_SLIDE_LAYOUT" val="a_b_f"/>
  <p:tag name="KSO_WM_SLIDE_LAYOUT_CNT" val="1_1_1"/>
  <p:tag name="KSO_WM_SLIDE_CAN_ADD_NAVIGATION" val="1"/>
  <p:tag name="KSO_WM_SLIDE_RATIO" val="1.77777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2:57&quot;,&quot;maxSize&quot;:{&quot;size1&quot;:44.462803252538038},&quot;minSize&quot;:{&quot;size1&quot;:44.462803252538038},&quot;normalSize&quot;:{&quot;size1&quot;:44.462803252538038},&quot;subLayout&quot;:[{&quot;direction&quot;:1,&quot;id&quot;:&quot;2021-04-01T15:32:57&quot;,&quot;margin&quot;:{&quot;bottom&quot;:5.9270000457763672,&quot;left&quot;:3.809999942779541,&quot;right&quot;:0,&quot;top&quot;:5.0799999237060547},&quot;type&quot;:0},{&quot;id&quot;:&quot;2021-04-01T15:32:57&quot;,&quot;margin&quot;:{&quot;bottom&quot;:2.5399999618530273,&quot;left&quot;:1.2699999809265137,&quot;right&quot;:4.2329998016357422,&quot;top&quot;:2.5399999618530273},&quot;type&quot;:0}],&quot;type&quot;:0}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true,&quot;fill_id&quot;:&quot;9d7e0772fe1b40ea8322166792423364&quot;,&quot;fill_align&quot;:&quot;cm&quot;,&quot;chip_types&quot;:[&quot;text&quot;,&quot;header&quot;]},{&quot;text_align&quot;:&quot;lm&quot;,&quot;text_direction&quot;:&quot;horizontal&quot;,&quot;support_features&quot;:[&quot;carousel&quot;],&quot;support_big_font&quot;:true,&quot;fill_id&quot;:&quot;813a440e5afc4a72b00f4c036d03f93b&quot;,&quot;fill_align&quot;:&quot;cm&quot;,&quot;chip_types&quot;:[&quot;text&quot;,&quot;picture&quot;,&quot;chart&quot;,&quot;table&quot;,&quot;video&quot;]}],[{&quot;text_align&quot;:&quot;cm&quot;,&quot;text_direction&quot;:&quot;horizontal&quot;,&quot;support_big_font&quot;:true,&quot;fill_id&quot;:&quot;9d7e0772fe1b40ea8322166792423364&quot;,&quot;fill_align&quot;:&quot;cm&quot;,&quot;chip_types&quot;:[&quot;text&quot;,&quot;header&quot;]},{&quot;text_align&quot;:&quot;lm&quot;,&quot;text_direction&quot;:&quot;horizontal&quot;,&quot;support_features&quot;:[&quot;carousel&quot;],&quot;support_big_font&quot;:true,&quot;fill_id&quot;:&quot;813a440e5afc4a72b00f4c036d03f93b&quot;,&quot;fill_align&quot;:&quot;cm&quot;,&quot;chip_types&quot;:[&quot;text&quot;,&quot;picture&quot;,&quot;chart&quot;,&quot;table&quot;,&quot;video&quot;]}]]"/>
  <p:tag name="KSO_WM_SLIDE_BACKGROUND" val="[&quot;general&quot;]"/>
  <p:tag name="KSO_WM_CHIP_XID" val="5eedbca6fa6683b8872baa7e"/>
  <p:tag name="KSO_WM_CHIP_DECFILLPROP" val="[]"/>
  <p:tag name="KSO_WM_CHIP_GROUPID" val="5eedbca6fa6683b8872baa7d"/>
  <p:tag name="KSO_WM_SLIDE_BK_DARK_LIGHT" val=""/>
  <p:tag name="KSO_WM_SLIDE_BACKGROUND_TYPE" val="general"/>
  <p:tag name="KSO_WM_SLIDE_SUPPORT_FEATURE_TYPE" val="0"/>
  <p:tag name="KSO_WM_TEMPLATE_ASSEMBLE_XID" val="60656f2f4054ed1e2fb80529"/>
  <p:tag name="KSO_WM_TEMPLATE_ASSEMBLE_GROUPID" val="60656f2f4054ed1e2fb80529"/>
</p:tagLst>
</file>

<file path=ppt/tags/tag1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37_1*i*2"/>
  <p:tag name="KSO_WM_TEMPLATE_CATEGORY" val="diagram"/>
  <p:tag name="KSO_WM_TEMPLATE_INDEX" val="2021123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26e1bf8bf2854514a6de2a57da304cf6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1fcc6e64974144d79999cb4b9d8f41be;5c9bff6da3744ff3860b401c60fe4afc&quot;,&quot;X&quot;:{&quot;Pos&quot;:1},&quot;Y&quot;:{&quot;Pos&quot;:1}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16"/>
  <p:tag name="KSO_WM_UNIT_FILL_TYPE" val="1"/>
  <p:tag name="KSO_WM_UNIT_SHADOW_SCHEMECOLOR_INDEX_BRIGHTNESS" val="-0.2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493"/>
  <p:tag name="KSO_WM_TEMPLATE_ASSEMBLE_XID" val="60656ea94054ed1e2fb7fd48"/>
  <p:tag name="KSO_WM_TEMPLATE_ASSEMBLE_GROUPID" val="60656ea94054ed1e2fb7fd48"/>
</p:tagLst>
</file>

<file path=ppt/tags/tag1153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11237_1*h_f*1_1"/>
  <p:tag name="KSO_WM_TEMPLATE_CATEGORY" val="diagram"/>
  <p:tag name="KSO_WM_TEMPLATE_INDEX" val="20211237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207"/>
  <p:tag name="KSO_WM_UNIT_SHOW_EDIT_AREA_INDICATION" val="1"/>
  <p:tag name="KSO_WM_CHIP_GROUPID" val="5e6b05b36848fb12bee65ad8"/>
  <p:tag name="KSO_WM_CHIP_XID" val="5e6b05b36848fb12bee65ada"/>
  <p:tag name="KSO_WM_UNIT_DEC_AREA_ID" val="5c9bff6da3744ff3860b401c60fe4af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4a7099205784ebb9e8a6c88070007f8"/>
  <p:tag name="KSO_WM_UNIT_TEXT_FILL_FORE_SCHEMECOLOR_INDEX_BRIGHTNESS" val="0.25"/>
  <p:tag name="KSO_WM_UNIT_TEXT_FILL_FORE_SCHEMECOLOR_INDEX" val="13"/>
  <p:tag name="KSO_WM_UNIT_TEXT_FILL_TYPE" val="1"/>
  <p:tag name="KSO_WM_TEMPLATE_ASSEMBLE_XID" val="60656ea94054ed1e2fb7fd48"/>
  <p:tag name="KSO_WM_TEMPLATE_ASSEMBLE_GROUPID" val="60656ea94054ed1e2fb7fd48"/>
</p:tagLst>
</file>

<file path=ppt/tags/tag11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WM_BEAUTIFY_SHAPE_IDENTITY" val="{4174d5d9-2c54-44ac-81bd-a3eba1e011de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5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11237_1*h_a*1_1"/>
  <p:tag name="KSO_WM_TEMPLATE_CATEGORY" val="diagram"/>
  <p:tag name="KSO_WM_TEMPLATE_INDEX" val="20211237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1fcc6e64974144d79999cb4b9d8f41b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4a7099205784ebb9e8a6c88070007f8"/>
  <p:tag name="KSO_WM_UNIT_TEXT_FILL_FORE_SCHEMECOLOR_INDEX_BRIGHTNESS" val="0"/>
  <p:tag name="KSO_WM_UNIT_TEXT_FILL_FORE_SCHEMECOLOR_INDEX" val="13"/>
  <p:tag name="KSO_WM_UNIT_TEXT_FILL_TYPE" val="1"/>
  <p:tag name="KSO_WM_TEMPLATE_ASSEMBLE_XID" val="60656ea94054ed1e2fb7fd48"/>
  <p:tag name="KSO_WM_TEMPLATE_ASSEMBLE_GROUPID" val="60656ea94054ed1e2fb7fd48"/>
</p:tagLst>
</file>

<file path=ppt/tags/tag1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237_1*i*3"/>
  <p:tag name="KSO_WM_TEMPLATE_CATEGORY" val="diagram"/>
  <p:tag name="KSO_WM_TEMPLATE_INDEX" val="2021123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b32df71aa3b4b56b94539aaf452f757"/>
  <p:tag name="KSO_WM_UNIT_TYPE" val="i"/>
  <p:tag name="KSO_WM_UNIT_INDEX" val="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"/>
  <p:tag name="KSO_WM_TEMPLATE_ASSEMBLE_XID" val="60656ea94054ed1e2fb7fd48"/>
  <p:tag name="KSO_WM_TEMPLATE_ASSEMBLE_GROUPID" val="60656ea94054ed1e2fb7fd48"/>
</p:tagLst>
</file>

<file path=ppt/tags/tag1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237_1*i*4"/>
  <p:tag name="KSO_WM_TEMPLATE_CATEGORY" val="diagram"/>
  <p:tag name="KSO_WM_TEMPLATE_INDEX" val="2021123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5bed5b55032478aa8b8af2e5407bba5"/>
  <p:tag name="KSO_WM_UNIT_TYPE" val="i"/>
  <p:tag name="KSO_WM_UNIT_INDEX" val="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"/>
  <p:tag name="KSO_WM_TEMPLATE_ASSEMBLE_XID" val="60656ea94054ed1e2fb7fd48"/>
  <p:tag name="KSO_WM_TEMPLATE_ASSEMBLE_GROUPID" val="60656ea94054ed1e2fb7fd48"/>
</p:tagLst>
</file>

<file path=ppt/tags/tag11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0.xml><?xml version="1.0" encoding="utf-8"?>
<p:tagLst xmlns:p="http://schemas.openxmlformats.org/presentationml/2006/main">
  <p:tag name="KSO_WM_SLIDE_ID" val="diagram2021123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479.952*276.702"/>
  <p:tag name="KSO_WM_SLIDE_POSITION" val="240.002*191.301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11237"/>
  <p:tag name="KSO_WM_SLIDE_LAYOUT" val="a_h"/>
  <p:tag name="KSO_WM_SLIDE_LAYOUT_CNT" val="1_1"/>
  <p:tag name="KSO_WM_SLIDE_BK_DARK_LIGHT" val="2"/>
  <p:tag name="KSO_WM_SLIDE_BACKGROUND_TYPE" val="navigation"/>
  <p:tag name="KSO_WM_SLIDE_LAYOUT_INFO" val="{&quot;id&quot;:&quot;2021-04-01T15:11:24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1:24&quot;,&quot;margin&quot;:{&quot;bottom&quot;:0.42300000786781311,&quot;left&quot;:1.2699999809265137,&quot;right&quot;:1.2699999809265137,&quot;top&quot;:0.42300000786781311},&quot;type&quot;:0},{&quot;id&quot;:&quot;2021-04-01T15:11:24&quot;,&quot;margin&quot;:{&quot;bottom&quot;:2.1170001029968262,&quot;left&quot;:7.619999885559082,&quot;right&quot;:7.619999885559082,&quot;top&quot;:2.1170001029968262},&quot;maxSize&quot;:{&quot;size1&quot;:40.519052914176974},&quot;minSize&quot;:{&quot;size1&quot;:24.619052914176969},&quot;normalSize&quot;:{&quot;size1&quot;:24.619052914176969},&quot;subLayout&quot;:[{&quot;id&quot;:&quot;2021-04-01T15:11:24&quot;,&quot;margin&quot;:{&quot;bottom&quot;:0.046930205076932907,&quot;left&quot;:7.619999885559082,&quot;right&quot;:7.619999885559082,&quot;top&quot;:2.1170001029968262},&quot;type&quot;:0},{&quot;id&quot;:&quot;2021-04-01T15:11:24&quot;,&quot;margin&quot;:{&quot;bottom&quot;:2.1170001029968262,&quot;left&quot;:7.619999885559082,&quot;right&quot;:7.619999885559082,&quot;top&quot;:0.14886131882667542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58e478fb0c58a9404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],&quot;support_big_font&quot;:false,&quot;picture_toward&quot;:0,&quot;picture_dockside&quot;:[],&quot;fill_id&quot;:&quot;2ca697fb6ed3405a815a26366cd6d128&quot;,&quot;fill_align&quot;:&quot;cm&quot;,&quot;chip_types&quot;:[&quot;diagram&quot;,&quot;text&quot;,&quot;picture&quot;,&quot;chart&quot;,&quot;table&quot;,&quot;video&quot;]}]]"/>
  <p:tag name="FIXED_XID_TMP" val="5f5ee1ca4d6848d78f644aeb"/>
  <p:tag name="KSO_WM_SLIDE_CAN_ADD_NAVIGATION" val="1"/>
  <p:tag name="KSO_WM_CHIP_DECFILLPROP" val="[]"/>
  <p:tag name="KSO_WM_CHIP_GROUPID" val="5f5ee1ca4d6848d78f644aeb"/>
  <p:tag name="KSO_WM_SLIDE_SUPPORT_FEATURE_TYPE" val="0"/>
  <p:tag name="KSO_WM_TEMPLATE_ASSEMBLE_XID" val="60656ea94054ed1e2fb7fd48"/>
  <p:tag name="KSO_WM_TEMPLATE_ASSEMBLE_GROUPID" val="60656ea94054ed1e2fb7fd48"/>
</p:tagLst>
</file>

<file path=ppt/tags/tag11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WM_BEAUTIFY_SHAPE_IDENTITY" val="{e0276c9b-54bf-4091-be9b-976ab36c3d2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WM_BEAUTIFY_SHAPE_IDENTITY" val="{ee9ce742-2856-4b67-8bbc-ec17a4e86c1f}"/>
</p:tagLst>
</file>

<file path=ppt/tags/tag11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6156_1*i*2"/>
  <p:tag name="KSO_WM_TEMPLATE_CATEGORY" val="diagram"/>
  <p:tag name="KSO_WM_TEMPLATE_INDEX" val="2021615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cbe10b26c669448380ef2555bb6140b5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5fab54f0341d2fac3cfce989"/>
  <p:tag name="KSO_WM_CHIP_XID" val="5facaf2e998712faa657a53d"/>
  <p:tag name="KSO_WM_UNIT_LINE_FORE_SCHEMECOLOR_INDEX_BRIGHTNESS" val="0"/>
  <p:tag name="KSO_WM_UNIT_LINE_FORE_SCHEMECOLOR_INDEX" val="5"/>
  <p:tag name="KSO_WM_UNIT_LINE_FILL_TYPE" val="2"/>
  <p:tag name="KSO_WM_TEMPLATE_ASSEMBLE_XID" val="5fd2e01a6ba173179970b3bf"/>
  <p:tag name="KSO_WM_TEMPLATE_ASSEMBLE_GROUPID" val="5fd2e01a6ba173179970b3bf"/>
</p:tagLst>
</file>

<file path=ppt/tags/tag1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156_1*a*1"/>
  <p:tag name="KSO_WM_TEMPLATE_CATEGORY" val="diagram"/>
  <p:tag name="KSO_WM_TEMPLATE_INDEX" val="2021615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2"/>
  <p:tag name="KSO_WM_UNIT_TYPE" val="a"/>
  <p:tag name="KSO_WM_UNIT_INDEX" val="1"/>
  <p:tag name="KSO_WM_UNIT_PRESET_TEXT" val="单击添加大标题"/>
  <p:tag name="KSO_WM_CHIP_GROUPID" val="5fb3a290bfe68cd3a08997ef"/>
  <p:tag name="KSO_WM_CHIP_XID" val="5fb3a290bfe68cd3a08997f0"/>
  <p:tag name="KSO_WM_UNIT_DEC_AREA_ID" val="70476394a8054a7c812f281101be3ba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adaptive&quot;,&quot;sacle_strategy&quot;:&quot;smart&quot;}"/>
  <p:tag name="KSO_WM_ASSEMBLE_CHIP_INDEX" val="b42d552f51ea45eea827682365179c39"/>
  <p:tag name="KSO_WM_UNIT_TEXT_FILL_FORE_SCHEMECOLOR_INDEX_BRIGHTNESS" val="0.15"/>
  <p:tag name="KSO_WM_UNIT_TEXT_FILL_FORE_SCHEMECOLOR_INDEX" val="13"/>
  <p:tag name="KSO_WM_UNIT_TEXT_FILL_TYPE" val="1"/>
  <p:tag name="KSO_WM_TEMPLATE_ASSEMBLE_XID" val="5fd2e01a6ba173179970b3bf"/>
  <p:tag name="KSO_WM_TEMPLATE_ASSEMBLE_GROUPID" val="5fd2e01a6ba173179970b3bf"/>
</p:tagLst>
</file>

<file path=ppt/tags/tag116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6156_1*f*1"/>
  <p:tag name="KSO_WM_TEMPLATE_CATEGORY" val="diagram"/>
  <p:tag name="KSO_WM_TEMPLATE_INDEX" val="2021615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16"/>
  <p:tag name="KSO_WM_UNIT_SHOW_EDIT_AREA_INDICATION" val="1"/>
  <p:tag name="KSO_WM_CHIP_GROUPID" val="5e6b05596848fb12bee65ac8"/>
  <p:tag name="KSO_WM_CHIP_XID" val="5e6b05596848fb12bee65aca"/>
  <p:tag name="KSO_WM_UNIT_DEC_AREA_ID" val="43b68973a2394febb1eba1c71869658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674f2ee33da4beba49b4739ef79158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5fd2e01a6ba173179970b3bf"/>
  <p:tag name="KSO_WM_TEMPLATE_ASSEMBLE_GROUPID" val="5fd2e01a6ba173179970b3bf"/>
</p:tagLst>
</file>

<file path=ppt/tags/tag11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0.xml><?xml version="1.0" encoding="utf-8"?>
<p:tagLst xmlns:p="http://schemas.openxmlformats.org/presentationml/2006/main">
  <p:tag name="KSO_WM_SLIDE_ID" val="diagram20216156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87*540"/>
  <p:tag name="KSO_WM_SLIDE_POSITION" val="0*0"/>
  <p:tag name="KSO_WM_TAG_VERSION" val="1.0"/>
  <p:tag name="KSO_WM_BEAUTIFY_FLAG" val="#wm#"/>
  <p:tag name="KSO_WM_TEMPLATE_CATEGORY" val="diagram"/>
  <p:tag name="KSO_WM_TEMPLATE_INDEX" val="20216156"/>
  <p:tag name="KSO_WM_SLIDE_LAYOUT" val="a_f"/>
  <p:tag name="KSO_WM_SLIDE_LAYOUT_CNT" val="1_1"/>
  <p:tag name="KSO_WM_SLIDE_LAYOUT_INFO" val="{&quot;direction&quot;:1,&quot;id&quot;:&quot;2020-12-11T10:57:35&quot;,&quot;maxSize&quot;:{&quot;size1&quot;:33.799999999999997},&quot;minSize&quot;:{&quot;size1&quot;:33.799999999999997},&quot;normalSize&quot;:{&quot;size1&quot;:33.799999999999997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2-11T10:57:35&quot;,&quot;margin&quot;:{&quot;bottom&quot;:1.7109999656677246,&quot;left&quot;:1.6929999589920044,&quot;right&quot;:1.7200000286102295,&quot;top&quot;:1.6929999589920044},&quot;type&quot;:0},{&quot;id&quot;:&quot;2020-12-11T10:57:35&quot;,&quot;margin&quot;:{&quot;bottom&quot;:1.6940000057220459,&quot;left&quot;:1.7089999914169312,&quot;right&quot;:1.7209999561309814,&quot;top&quot;:1.6940000057220459},&quot;type&quot;:0}],&quot;type&quot;:0}"/>
  <p:tag name="KSO_WM_SLIDE_CAN_ADD_NAVIGATION" val="1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2e998712faa657a53d"/>
  <p:tag name="KSO_WM_CHIP_FILLPROP" val="[[{&quot;text_align&quot;:&quot;lt&quot;,&quot;text_direction&quot;:&quot;horizontal&quot;,&quot;support_big_font&quot;:false,&quot;picture_toward&quot;:0,&quot;picture_dockside&quot;:[],&quot;fill_id&quot;:&quot;a437010b62d44816bad6476e00523df5&quot;,&quot;fill_align&quot;:&quot;lt&quot;,&quot;chip_types&quot;:[&quot;text&quot;,&quot;header&quot;]},{&quot;text_align&quot;:&quot;lm&quot;,&quot;text_direction&quot;:&quot;horizontal&quot;,&quot;support_features&quot;:[&quot;collage&quot;],&quot;support_big_font&quot;:false,&quot;picture_toward&quot;:0,&quot;picture_dockside&quot;:[],&quot;fill_id&quot;:&quot;85f99bb7ef944d40aee755d1d8fef78b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fab54f0341d2fac3cfce989"/>
  <p:tag name="KSO_WM_SLIDE_BK_DARK_LIGHT" val="2"/>
  <p:tag name="KSO_WM_SLIDE_BACKGROUND_TYPE" val="leftRight"/>
  <p:tag name="KSO_WM_SLIDE_SUPPORT_FEATURE_TYPE" val="0"/>
  <p:tag name="KSO_WM_TEMPLATE_ASSEMBLE_XID" val="5fd2e01a6ba173179970b3bf"/>
  <p:tag name="KSO_WM_TEMPLATE_ASSEMBLE_GROUPID" val="5fd2e01a6ba173179970b3bf"/>
  <p:tag name="FIXED_XID_TMP" val="5fab54f0341d2fac3cfce989"/>
</p:tagLst>
</file>

<file path=ppt/tags/tag11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WM_BEAUTIFY_SHAPE_IDENTITY" val="{eb35d2b5-92da-4a4c-bc58-90123ee5bb1b}"/>
</p:tagLst>
</file>

<file path=ppt/tags/tag11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WM_BEAUTIFY_SHAPE_IDENTITY" val="{7c960c32-3770-42da-ae85-80bd96dfde97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33_1*i*2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6560fcab6a54bdc90b67b924a8f9cd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480"/>
  <p:tag name="KSO_WM_TEMPLATE_ASSEMBLE_XID" val="60656ea94054ed1e2fb7fd44"/>
  <p:tag name="KSO_WM_TEMPLATE_ASSEMBLE_GROUPID" val="60656ea94054ed1e2fb7fd44"/>
</p:tagLst>
</file>

<file path=ppt/tags/tag1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233_1*i*3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08fd04aa72e4ec6a63c33189090d4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68"/>
  <p:tag name="KSO_WM_TEMPLATE_ASSEMBLE_XID" val="60656ea94054ed1e2fb7fd44"/>
  <p:tag name="KSO_WM_TEMPLATE_ASSEMBLE_GROUPID" val="60656ea94054ed1e2fb7fd44"/>
</p:tagLst>
</file>

<file path=ppt/tags/tag1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1233_1*i*5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1233_1*i*6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11233_1*i*7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11233_1*i*9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11233_1*i*10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11233_1*i*11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1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233_1*a*1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8eb9732ffe8484cbf487e28a21c09a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ec5ed9b8d0304caf8c5c41c8d4b9830a"/>
  <p:tag name="KSO_WM_UNIT_TEXT_FILL_FORE_SCHEMECOLOR_INDEX_BRIGHTNESS" val="0"/>
  <p:tag name="KSO_WM_UNIT_TEXT_FILL_FORE_SCHEMECOLOR_INDEX" val="13"/>
  <p:tag name="KSO_WM_UNIT_TEXT_FILL_TYPE" val="1"/>
  <p:tag name="KSO_WM_TEMPLATE_ASSEMBLE_XID" val="60656ea94054ed1e2fb7fd44"/>
  <p:tag name="KSO_WM_TEMPLATE_ASSEMBLE_GROUPID" val="60656ea94054ed1e2fb7fd44"/>
</p:tagLst>
</file>

<file path=ppt/tags/tag118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33_1*f*1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68"/>
  <p:tag name="KSO_WM_UNIT_SHOW_EDIT_AREA_INDICATION" val="1"/>
  <p:tag name="KSO_WM_CHIP_GROUPID" val="5e6b05596848fb12bee65ac8"/>
  <p:tag name="KSO_WM_CHIP_XID" val="5e6b05596848fb12bee65aca"/>
  <p:tag name="KSO_WM_UNIT_DEC_AREA_ID" val="ea31ca60768a4c4cb2024e103ab2bfc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a57a5f64a7842a384d9e95042ac939b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ea94054ed1e2fb7fd44"/>
  <p:tag name="KSO_WM_TEMPLATE_ASSEMBLE_GROUPID" val="60656ea94054ed1e2fb7fd44"/>
</p:tagLst>
</file>

<file path=ppt/tags/tag11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187.xml><?xml version="1.0" encoding="utf-8"?>
<p:tagLst xmlns:p="http://schemas.openxmlformats.org/presentationml/2006/main">
  <p:tag name="KSO_WM_SLIDE_ID" val="diagram2021123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86"/>
  <p:tag name="KSO_WM_SLIDE_POSITION" val="0*0"/>
  <p:tag name="KSO_WM_TAG_VERSION" val="1.0"/>
  <p:tag name="KSO_WM_BEAUTIFY_FLAG" val="#wm#"/>
  <p:tag name="KSO_WM_TEMPLATE_CATEGORY" val="diagram"/>
  <p:tag name="KSO_WM_TEMPLATE_INDEX" val="20211233"/>
  <p:tag name="KSO_WM_SLIDE_LAYOUT" val="a_f"/>
  <p:tag name="KSO_WM_SLIDE_LAYOUT_CNT" val="1_1"/>
  <p:tag name="KSO_WM_SLIDE_LAYOUT_INFO" val="{&quot;id&quot;:&quot;2021-04-01T15:11:22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1:22&quot;,&quot;margin&quot;:{&quot;bottom&quot;:0.42300000786781311,&quot;left&quot;:1.2699999809265137,&quot;right&quot;:1.2699999809265137,&quot;top&quot;:0.42300000786781311},&quot;type&quot;:0},{&quot;id&quot;:&quot;2021-04-01T15:11:22&quot;,&quot;margin&quot;:{&quot;bottom&quot;:4.2329998016357422,&quot;left&quot;:6.3499999046325684,&quot;right&quot;:5.9270000457763672,&quot;top&quot;:4.2329998016357422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68e478fb0c58a9408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1f78b58308e94978b285532b2378b13d&quot;,&quot;fill_align&quot;:&quot;cm&quot;,&quot;chip_types&quot;:[&quot;text&quot;,&quot;picture&quot;,&quot;chart&quot;,&quot;tabl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94054ed1e2fb7fd44"/>
  <p:tag name="KSO_WM_TEMPLATE_ASSEMBLE_GROUPID" val="60656ea94054ed1e2fb7fd44"/>
</p:tagLst>
</file>

<file path=ppt/tags/tag1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f40d5438-d92b-4223-86a1-bbefe602f285}"/>
  <p:tag name="KSO_WM_UNIT_TYPE" val="i"/>
</p:tagLst>
</file>

<file path=ppt/tags/tag11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1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1897741-82ac-425a-b14d-6704ee59ffb2}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92.xml><?xml version="1.0" encoding="utf-8"?>
<p:tagLst xmlns:p="http://schemas.openxmlformats.org/presentationml/2006/main">
  <p:tag name="KSO_WM_UNIT_BLOCK" val="0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56_1*i*1"/>
  <p:tag name="KSO_WM_TEMPLATE_CATEGORY" val="diagram"/>
  <p:tag name="KSO_WM_TEMPLATE_INDEX" val="20211056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UNIT_DEC_AREA_ID" val="e9873f812e524d0fb7e1a2e0256e75d5"/>
  <p:tag name="KSO_WM_CHIP_GROUPID" val="5e757e9369be4861f5f86151"/>
  <p:tag name="KSO_WM_CHIP_XID" val="5f5f2f928e478fb0c58a92b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60656ea44054ed1e2fb7fce6"/>
  <p:tag name="KSO_WM_TEMPLATE_ASSEMBLE_GROUPID" val="60656ea44054ed1e2fb7fce6"/>
</p:tagLst>
</file>

<file path=ppt/tags/tag1193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056_1*i*2"/>
  <p:tag name="KSO_WM_TEMPLATE_CATEGORY" val="diagram"/>
  <p:tag name="KSO_WM_TEMPLATE_INDEX" val="20211056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C_AREA_ID" val="c6caebd249174d3d8044106ecfb73dfb"/>
  <p:tag name="KSO_WM_CHIP_GROUPID" val="5e757e9369be4861f5f86151"/>
  <p:tag name="KSO_WM_CHIP_XID" val="5f5f2f928e478fb0c58a92b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60656ea44054ed1e2fb7fce6"/>
  <p:tag name="KSO_WM_TEMPLATE_ASSEMBLE_GROUPID" val="60656ea44054ed1e2fb7fce6"/>
</p:tagLst>
</file>

<file path=ppt/tags/tag1194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056_1*i*3"/>
  <p:tag name="KSO_WM_TEMPLATE_CATEGORY" val="diagram"/>
  <p:tag name="KSO_WM_TEMPLATE_INDEX" val="20211056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EC_AREA_ID" val="b8b40de74c0541c590e79b004c1b3527"/>
  <p:tag name="KSO_WM_CHIP_GROUPID" val="5e757e9369be4861f5f86151"/>
  <p:tag name="KSO_WM_CHIP_XID" val="5f5f2f928e478fb0c58a92be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60656ea44054ed1e2fb7fce6"/>
  <p:tag name="KSO_WM_TEMPLATE_ASSEMBLE_GROUPID" val="60656ea44054ed1e2fb7fce6"/>
</p:tagLst>
</file>

<file path=ppt/tags/tag11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6_1*a*1"/>
  <p:tag name="KSO_WM_TEMPLATE_CATEGORY" val="diagram"/>
  <p:tag name="KSO_WM_TEMPLATE_INDEX" val="20211056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89d8ca954f24b4baf2dffa25f3bcc9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e318b0a962d419f842683ca3545bd72"/>
  <p:tag name="KSO_WM_UNIT_TEXT_FILL_FORE_SCHEMECOLOR_INDEX_BRIGHTNESS" val="0"/>
  <p:tag name="KSO_WM_UNIT_TEXT_FILL_FORE_SCHEMECOLOR_INDEX" val="13"/>
  <p:tag name="KSO_WM_UNIT_TEXT_FILL_TYPE" val="1"/>
  <p:tag name="KSO_WM_TEMPLATE_ASSEMBLE_XID" val="60656ea44054ed1e2fb7fce6"/>
  <p:tag name="KSO_WM_TEMPLATE_ASSEMBLE_GROUPID" val="60656ea44054ed1e2fb7fce6"/>
</p:tagLst>
</file>

<file path=ppt/tags/tag119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6_1*f*1"/>
  <p:tag name="KSO_WM_TEMPLATE_CATEGORY" val="diagram"/>
  <p:tag name="KSO_WM_TEMPLATE_INDEX" val="2021105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42"/>
  <p:tag name="KSO_WM_UNIT_SHOW_EDIT_AREA_INDICATION" val="1"/>
  <p:tag name="KSO_WM_CHIP_GROUPID" val="5e6b05596848fb12bee65ac8"/>
  <p:tag name="KSO_WM_CHIP_XID" val="5e6b05596848fb12bee65aca"/>
  <p:tag name="KSO_WM_UNIT_DEC_AREA_ID" val="8d8187eec26e440cab239a73b868064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5a4c5043c2642bfa68c1f48105c0c3c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6"/>
  <p:tag name="KSO_WM_TEMPLATE_ASSEMBLE_GROUPID" val="60656ea44054ed1e2fb7fce6"/>
</p:tagLst>
</file>

<file path=ppt/tags/tag11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19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56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26&quot;,&quot;maxSize&quot;:{&quot;size1&quot;:51.299999999999997},&quot;minSize&quot;:{&quot;size1&quot;:36.299999999999997},&quot;normalSize&quot;:{&quot;size1&quot;:51.037500000000001},&quot;subLayout&quot;:[{&quot;id&quot;:&quot;2021-04-01T15:10:26&quot;,&quot;margin&quot;:{&quot;bottom&quot;:3.8450000286102295,&quot;left&quot;:2.5399999618530273,&quot;right&quot;:0,&quot;top&quot;:3.8450000286102295},&quot;type&quot;:0},{&quot;id&quot;:&quot;2021-04-01T15:10:26&quot;,&quot;margin&quot;:{&quot;bottom&quot;:2.5750000476837158,&quot;left&quot;:1.2439998388290405,&quot;right&quot;:2.1519999504089355,&quot;top&quot;:2.5750000476837158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2f928e478fb0c58a92be"/>
  <p:tag name="KSO_WM_SLIDE_ID" val="diagram20211056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88*481"/>
  <p:tag name="KSO_WM_SLIDE_POSITION" val="36*23"/>
  <p:tag name="KSO_WM_TAG_VERSION" val="1.0"/>
  <p:tag name="KSO_WM_SLIDE_LAYOUT" val="a_f"/>
  <p:tag name="KSO_WM_SLIDE_LAYOUT_CNT" val="1_1"/>
  <p:tag name="KSO_WM_CHIP_FILLPROP" val="[[{&quot;text_align&quot;:&quot;cm&quot;,&quot;text_direction&quot;:&quot;horizontal&quot;,&quot;support_big_font&quot;:false,&quot;fill_id&quot;:&quot;4b3d06a1f10d40ff8e06d4f6d0ab0ea3&quot;,&quot;fill_align&quot;:&quot;cm&quot;,&quot;chip_types&quot;:[&quot;text&quot;,&quot;header&quot;]},{&quot;text_align&quot;:&quot;lm&quot;,&quot;text_direction&quot;:&quot;horizontal&quot;,&quot;support_features&quot;:[&quot;collage&quot;,&quot;carousel&quot;,&quot;creativecrop&quot;],&quot;support_big_font&quot;:false,&quot;fill_id&quot;:&quot;8e40daf4927f4521bed00751a0febf3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e757e9369be4861f5f86151"/>
  <p:tag name="KSO_WM_SLIDE_BK_DARK_LIGHT" val=""/>
  <p:tag name="KSO_WM_SLIDE_BACKGROUND_TYPE" val="general"/>
  <p:tag name="KSO_WM_SLIDE_SUPPORT_FEATURE_TYPE" val="0"/>
  <p:tag name="KSO_WM_TEMPLATE_ASSEMBLE_XID" val="60656ea44054ed1e2fb7fce6"/>
  <p:tag name="KSO_WM_TEMPLATE_ASSEMBLE_GROUPID" val="60656ea44054ed1e2fb7fce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bf9a2fa7-3ba2-4169-9049-629ce8b0a10b}"/>
  <p:tag name="KSO_WM_UNIT_TYPE" val="i"/>
</p:tagLst>
</file>

<file path=ppt/tags/tag12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075f383-46a1-4a3d-b38a-4451d11dfa4c}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3_1*a*1"/>
  <p:tag name="KSO_WM_TEMPLATE_CATEGORY" val="diagram"/>
  <p:tag name="KSO_WM_TEMPLATE_INDEX" val="2021367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37919134acb4a51bbcb8f9b6695098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cb75ab1854554ce1b4f35158b54f7333"/>
  <p:tag name="KSO_WM_UNIT_TEXT_FILL_FORE_SCHEMECOLOR_INDEX_BRIGHTNESS" val="0"/>
  <p:tag name="KSO_WM_UNIT_TEXT_FILL_FORE_SCHEMECOLOR_INDEX" val="13"/>
  <p:tag name="KSO_WM_UNIT_TEXT_FILL_TYPE" val="1"/>
  <p:tag name="KSO_WM_TEMPLATE_ASSEMBLE_XID" val="60656eb54054ed1e2fb7fe8f"/>
  <p:tag name="KSO_WM_TEMPLATE_ASSEMBLE_GROUPID" val="60656eb54054ed1e2fb7fe8f"/>
</p:tagLst>
</file>

<file path=ppt/tags/tag120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3673_1*f*1"/>
  <p:tag name="KSO_WM_TEMPLATE_CATEGORY" val="diagram"/>
  <p:tag name="KSO_WM_TEMPLATE_INDEX" val="2021367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25"/>
  <p:tag name="KSO_WM_UNIT_SHOW_EDIT_AREA_INDICATION" val="1"/>
  <p:tag name="KSO_WM_CHIP_GROUPID" val="5e6b05596848fb12bee65ac8"/>
  <p:tag name="KSO_WM_CHIP_XID" val="5e6b05596848fb12bee65aca"/>
  <p:tag name="KSO_WM_UNIT_DEC_AREA_ID" val="c5974a3a47a7438db28ffdaeb587b99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2b0899fbad14fb9990a409e9b2989d8"/>
  <p:tag name="KSO_WM_UNIT_SUPPORT_UNIT_TYPE" val="[&quot;d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b54054ed1e2fb7fe8f"/>
  <p:tag name="KSO_WM_TEMPLATE_ASSEMBLE_GROUPID" val="60656eb54054ed1e2fb7fe8f"/>
</p:tagLst>
</file>

<file path=ppt/tags/tag1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3673_1*i*1"/>
  <p:tag name="KSO_WM_TEMPLATE_CATEGORY" val="diagram"/>
  <p:tag name="KSO_WM_TEMPLATE_INDEX" val="2021367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7a68b76df7a44bd8803cebad9e0ff01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1},&quot;ReferentInfo&quot;:{&quot;Id&quot;:&quot;c5974a3a47a7438db28ffdaeb587b99c&quot;,&quot;X&quot;:{&quot;Pos&quot;:1},&quot;Y&quot;:{&quot;Pos&quot;:1}},&quot;whChangeMode&quot;:1}"/>
  <p:tag name="KSO_WM_CHIP_GROUPID" val="5f5ee1ca4d6848d78f644aed"/>
  <p:tag name="KSO_WM_CHIP_XID" val="5f69675b553136823a5e61e2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450"/>
  <p:tag name="KSO_WM_TEMPLATE_ASSEMBLE_XID" val="60656eb54054ed1e2fb7fe8f"/>
  <p:tag name="KSO_WM_TEMPLATE_ASSEMBLE_GROUPID" val="60656eb54054ed1e2fb7fe8f"/>
</p:tagLst>
</file>

<file path=ppt/tags/tag1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09.xml><?xml version="1.0" encoding="utf-8"?>
<p:tagLst xmlns:p="http://schemas.openxmlformats.org/presentationml/2006/main">
  <p:tag name="KSO_WM_SLIDE_ID" val="diagram2021367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3"/>
  <p:tag name="KSO_WM_SLIDE_LAYOUT" val="a_f"/>
  <p:tag name="KSO_WM_SLIDE_LAYOUT_CNT" val="1_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14:58&quot;,&quot;maxSize&quot;:{&quot;size1&quot;:31.100000000000001},&quot;minSize&quot;:{&quot;size1&quot;:20},&quot;normalSize&quot;:{&quot;size1&quot;:31.09981481481481},&quot;subLayout&quot;:[{&quot;id&quot;:&quot;2021-04-01T15:14:58&quot;,&quot;margin&quot;:{&quot;bottom&quot;:0.21199998259544373,&quot;left&quot;:1.6929999589920044,&quot;right&quot;:1.6929999589920044,&quot;top&quot;:1.6929999589920044},&quot;type&quot;:0},{&quot;id&quot;:&quot;2021-04-01T15:14:58&quot;,&quot;margin&quot;:{&quot;bottom&quot;:2.1170001029968262,&quot;left&quot;:5.5029997825622559,&quot;right&quot;:5.5029997825622559,&quot;top&quot;:1.6929999589920044},&quot;type&quot;:0}],&quot;type&quot;:0}"/>
  <p:tag name="KSO_WM_SLIDE_BACKGROUND" val="[&quot;general&quot;]"/>
  <p:tag name="KSO_WM_SLIDE_RATIO" val="1.777778"/>
  <p:tag name="KSO_WM_SLIDE_SIZE" val="864*420"/>
  <p:tag name="KSO_WM_SLIDE_POSITION" val="47*4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9675b553136823a5e61e2"/>
  <p:tag name="KSO_WM_CHIP_FILLPROP" val="[[{&quot;text_align&quot;:&quot;ct&quot;,&quot;text_direction&quot;:&quot;horizontal&quot;,&quot;support_big_font&quot;:false,&quot;picture_toward&quot;:0,&quot;picture_dockside&quot;:[],&quot;fill_id&quot;:&quot;f4e552a498f24ec88a7a49012f3332fe&quot;,&quot;fill_align&quot;:&quot;ct&quot;,&quot;chip_types&quot;:[&quot;header&quot;]},{&quot;text_align&quot;:&quot;lm&quot;,&quot;text_direction&quot;:&quot;horizontal&quot;,&quot;support_features&quot;:[&quot;collage&quot;],&quot;support_big_font&quot;:false,&quot;picture_toward&quot;:0,&quot;picture_dockside&quot;:[],&quot;fill_id&quot;:&quot;174da224636a4d3fbb0d51f2ce0d7c1d&quot;,&quot;fill_align&quot;:&quot;cm&quot;,&quot;chip_types&quot;:[&quot;pictext&quot;,&quot;text&quot;,&quot;picture&quot;,&quot;table&quot;,&quot;video&quot;]}]]"/>
  <p:tag name="FIXED_XID_TMP" val="5f5ee1ca4d6848d78f644aed"/>
  <p:tag name="KSO_WM_CHIP_DECFILLPROP" val="[]"/>
  <p:tag name="KSO_WM_SLIDE_CAN_ADD_NAVIGATION" val="1"/>
  <p:tag name="KSO_WM_CHIP_GROUPID" val="5f5ee1ca4d6848d78f644aed"/>
  <p:tag name="KSO_WM_SLIDE_BK_DARK_LIGHT" val=""/>
  <p:tag name="KSO_WM_SLIDE_BACKGROUND_TYPE" val="general"/>
  <p:tag name="KSO_WM_SLIDE_SUPPORT_FEATURE_TYPE" val="0"/>
  <p:tag name="KSO_WM_TEMPLATE_ASSEMBLE_XID" val="60656eb54054ed1e2fb7fe8f"/>
  <p:tag name="KSO_WM_TEMPLATE_ASSEMBLE_GROUPID" val="60656eb54054ed1e2fb7fe8f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13e8a224-0f8b-49cc-a361-7cef775db30e}"/>
  <p:tag name="KSO_WM_UNIT_TYPE" val="i"/>
</p:tagLst>
</file>

<file path=ppt/tags/tag12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846d613-9a30-442e-b27f-8d51238c52dc}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752_1*i*1"/>
  <p:tag name="KSO_WM_TEMPLATE_CATEGORY" val="diagram"/>
  <p:tag name="KSO_WM_TEMPLATE_INDEX" val="20208752"/>
  <p:tag name="KSO_WM_UNIT_INDEX" val="1"/>
  <p:tag name="KSO_WM_UNIT_BLOCK" val="0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DEC_AREA_ID" val="83c6265b76b54bb4a19a19a69cc7455a"/>
  <p:tag name="KSO_WM_CHIP_GROUPID" val="5ef0a3f7978989e612c8e89b"/>
  <p:tag name="KSO_WM_CHIP_XID" val="5ef0a3f7978989e612c8e89c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684"/>
  <p:tag name="KSO_WM_TEMPLATE_ASSEMBLE_XID" val="60656e7c4054ed1e2fb7f9c4"/>
  <p:tag name="KSO_WM_TEMPLATE_ASSEMBLE_GROUPID" val="60656e7c4054ed1e2fb7f9c4"/>
</p:tagLst>
</file>

<file path=ppt/tags/tag121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52_1*f*1"/>
  <p:tag name="KSO_WM_TEMPLATE_CATEGORY" val="diagram"/>
  <p:tag name="KSO_WM_TEMPLATE_INDEX" val="202087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06"/>
  <p:tag name="KSO_WM_UNIT_SHOW_EDIT_AREA_INDICATION" val="1"/>
  <p:tag name="KSO_WM_CHIP_GROUPID" val="5e6b05596848fb12bee65ac8"/>
  <p:tag name="KSO_WM_CHIP_XID" val="5e6b05596848fb12bee65aca"/>
  <p:tag name="KSO_WM_UNIT_DEC_AREA_ID" val="76b734a8be9e4056941237503b39e15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1c9932944da4596b899960bbf331e0a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c4054ed1e2fb7f9c4"/>
  <p:tag name="KSO_WM_TEMPLATE_ASSEMBLE_GROUPID" val="60656e7c4054ed1e2fb7f9c4"/>
</p:tagLst>
</file>

<file path=ppt/tags/tag12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18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52"/>
  <p:tag name="KSO_WM_SPECIAL_SOURCE" val="bdnull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43&quot;,&quot;maxSize&quot;:{&quot;size1&quot;:2.1996865086507538},&quot;minSize&quot;:{&quot;size1&quot;:2.1996865086507538},&quot;normalSize&quot;:{&quot;size1&quot;:2.1996865086507538},&quot;subLayout&quot;:[{&quot;id&quot;:&quot;2021-04-01T15:01:43&quot;,&quot;type&quot;:0},{&quot;id&quot;:&quot;2021-04-01T15:01:43&quot;,&quot;margin&quot;:{&quot;bottom&quot;:1.9049999713897705,&quot;left&quot;:7.8319997787475586,&quot;right&quot;:5.2919998168945312,&quot;top&quot;:1.4819999933242798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0a3f7978989e612c8e89c"/>
  <p:tag name="KSO_WM_SLIDE_ID" val="diagram2020875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745*497"/>
  <p:tag name="KSO_WM_SLIDE_POSITION" val="96*21"/>
  <p:tag name="KSO_WM_TAG_VERSION" val="1.0"/>
  <p:tag name="KSO_WM_SLIDE_LAYOUT" val="f"/>
  <p:tag name="KSO_WM_SLIDE_LAYOUT_CNT" val="1"/>
  <p:tag name="KSO_WM_CHIP_FILLPROP" val="[[{&quot;text_align&quot;:&quot;lm&quot;,&quot;text_direction&quot;:&quot;horizontal&quot;,&quot;support_features&quot;:[&quot;collage&quot;,&quot;creativecrop&quot;],&quot;support_big_font&quot;:false,&quot;picture_toward&quot;:0,&quot;picture_dockside&quot;:[],&quot;fill_id&quot;:&quot;e67e989b68da4f0993f21a8c58b40ec1&quot;,&quot;fill_align&quot;:&quot;cm&quot;,&quot;chip_types&quot;:[&quot;pictext&quot;,&quot;text&quot;,&quot;picture&quot;,&quot;chart&quot;,&quot;table&quot;,&quot;video&quot;]}]]"/>
  <p:tag name="KSO_WM_CHIP_DECFILLPROP" val="[]"/>
  <p:tag name="KSO_WM_CHIP_GROUPID" val="5ef0a3f7978989e612c8e89b"/>
  <p:tag name="KSO_WM_SLIDE_BK_DARK_LIGHT" val=""/>
  <p:tag name="KSO_WM_SLIDE_BACKGROUND_TYPE" val="general"/>
  <p:tag name="KSO_WM_SLIDE_SUPPORT_FEATURE_TYPE" val="0"/>
  <p:tag name="KSO_WM_TEMPLATE_ASSEMBLE_XID" val="60656e7c4054ed1e2fb7f9c4"/>
  <p:tag name="KSO_WM_TEMPLATE_ASSEMBLE_GROUPID" val="60656e7c4054ed1e2fb7f9c4"/>
</p:tagLst>
</file>

<file path=ppt/tags/tag12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WM_BEAUTIFY_SHAPE_IDENTITY" val="{2b9b1432-7761-40b7-9eed-a59f713ed4c0}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WM_BEAUTIFY_SHAPE_IDENTITY" val="{61471604-1142-4523-8d66-34edfcff27c8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33_1*i*2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6560fcab6a54bdc90b67b924a8f9cd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480"/>
  <p:tag name="KSO_WM_TEMPLATE_ASSEMBLE_XID" val="60656ea94054ed1e2fb7fd44"/>
  <p:tag name="KSO_WM_TEMPLATE_ASSEMBLE_GROUPID" val="60656ea94054ed1e2fb7fd44"/>
</p:tagLst>
</file>

<file path=ppt/tags/tag1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233_1*i*3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08fd04aa72e4ec6a63c33189090d4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5ee1ca4d6848d78f644aeb"/>
  <p:tag name="KSO_WM_CHIP_XID" val="5f5f3b668e478fb0c58a9408"/>
  <p:tag name="KSO_WM_UNIT_FILL_FORE_SCHEMECOLOR_INDEX_BRIGHTNESS" val="0"/>
  <p:tag name="KSO_WM_UNIT_FILL_FORE_SCHEMECOLOR_INDEX" val="16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VALUE" val="468"/>
  <p:tag name="KSO_WM_TEMPLATE_ASSEMBLE_XID" val="60656ea94054ed1e2fb7fd44"/>
  <p:tag name="KSO_WM_TEMPLATE_ASSEMBLE_GROUPID" val="60656ea94054ed1e2fb7fd44"/>
</p:tagLst>
</file>

<file path=ppt/tags/tag1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11233_1*i*9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11233_1*i*10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11233_1*i*11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SM_LIMIT_TYPE" val="2"/>
  <p:tag name="KSO_WM_CHIP_GROUPID" val="5f5ee1ca4d6848d78f644aeb"/>
  <p:tag name="KSO_WM_CHIP_XID" val="5f5f3b668e478fb0c58a940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a94054ed1e2fb7fd44"/>
  <p:tag name="KSO_WM_TEMPLATE_ASSEMBLE_GROUPID" val="60656ea94054ed1e2fb7fd44"/>
</p:tagLst>
</file>

<file path=ppt/tags/tag12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233_1*a*1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8eb9732ffe8484cbf487e28a21c09a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ec5ed9b8d0304caf8c5c41c8d4b9830a"/>
  <p:tag name="KSO_WM_UNIT_TEXT_FILL_FORE_SCHEMECOLOR_INDEX_BRIGHTNESS" val="0"/>
  <p:tag name="KSO_WM_UNIT_TEXT_FILL_FORE_SCHEMECOLOR_INDEX" val="13"/>
  <p:tag name="KSO_WM_UNIT_TEXT_FILL_TYPE" val="1"/>
  <p:tag name="KSO_WM_TEMPLATE_ASSEMBLE_XID" val="60656ea94054ed1e2fb7fd44"/>
  <p:tag name="KSO_WM_TEMPLATE_ASSEMBLE_GROUPID" val="60656ea94054ed1e2fb7fd44"/>
</p:tagLst>
</file>

<file path=ppt/tags/tag122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233_1*f*1"/>
  <p:tag name="KSO_WM_TEMPLATE_CATEGORY" val="diagram"/>
  <p:tag name="KSO_WM_TEMPLATE_INDEX" val="2021123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68"/>
  <p:tag name="KSO_WM_UNIT_SHOW_EDIT_AREA_INDICATION" val="1"/>
  <p:tag name="KSO_WM_CHIP_GROUPID" val="5e6b05596848fb12bee65ac8"/>
  <p:tag name="KSO_WM_CHIP_XID" val="5e6b05596848fb12bee65aca"/>
  <p:tag name="KSO_WM_UNIT_DEC_AREA_ID" val="ea31ca60768a4c4cb2024e103ab2bfc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6a57a5f64a7842a384d9e95042ac939b"/>
  <p:tag name="KSO_WM_UNIT_SUPPORT_UNIT_TYPE" val="[&quot;d&quot;,&quot;α&quot;,&quot;β&quot;]"/>
  <p:tag name="KSO_WM_UNIT_TEXT_FILL_FORE_SCHEMECOLOR_INDEX_BRIGHTNESS" val="0.25"/>
  <p:tag name="KSO_WM_UNIT_TEXT_FILL_FORE_SCHEMECOLOR_INDEX" val="13"/>
  <p:tag name="KSO_WM_UNIT_TEXT_FILL_TYPE" val="1"/>
  <p:tag name="KSO_WM_TEMPLATE_ASSEMBLE_XID" val="60656ea94054ed1e2fb7fd44"/>
  <p:tag name="KSO_WM_TEMPLATE_ASSEMBLE_GROUPID" val="60656ea94054ed1e2fb7fd44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32.xml><?xml version="1.0" encoding="utf-8"?>
<p:tagLst xmlns:p="http://schemas.openxmlformats.org/presentationml/2006/main">
  <p:tag name="KSO_WM_SLIDE_ID" val="diagram2021123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86"/>
  <p:tag name="KSO_WM_SLIDE_POSITION" val="0*0"/>
  <p:tag name="KSO_WM_TAG_VERSION" val="1.0"/>
  <p:tag name="KSO_WM_BEAUTIFY_FLAG" val="#wm#"/>
  <p:tag name="KSO_WM_TEMPLATE_CATEGORY" val="diagram"/>
  <p:tag name="KSO_WM_TEMPLATE_INDEX" val="20211233"/>
  <p:tag name="KSO_WM_SLIDE_LAYOUT" val="a_f"/>
  <p:tag name="KSO_WM_SLIDE_LAYOUT_CNT" val="1_1"/>
  <p:tag name="KSO_WM_SLIDE_LAYOUT_INFO" val="{&quot;id&quot;:&quot;2021-04-01T15:11:22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1:22&quot;,&quot;margin&quot;:{&quot;bottom&quot;:0.42300000786781311,&quot;left&quot;:1.2699999809265137,&quot;right&quot;:1.2699999809265137,&quot;top&quot;:0.42300000786781311},&quot;type&quot;:0},{&quot;id&quot;:&quot;2021-04-01T15:11:22&quot;,&quot;margin&quot;:{&quot;bottom&quot;:4.2329998016357422,&quot;left&quot;:6.3499999046325684,&quot;right&quot;:5.9270000457763672,&quot;top&quot;:4.2329998016357422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68e478fb0c58a9408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1f78b58308e94978b285532b2378b13d&quot;,&quot;fill_align&quot;:&quot;cm&quot;,&quot;chip_types&quot;:[&quot;text&quot;,&quot;picture&quot;,&quot;chart&quot;,&quot;tabl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94054ed1e2fb7fd44"/>
  <p:tag name="KSO_WM_TEMPLATE_ASSEMBLE_GROUPID" val="60656ea94054ed1e2fb7fd44"/>
</p:tagLst>
</file>

<file path=ppt/tags/tag12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WM_BEAUTIFY_SHAPE_IDENTITY" val="{2a86f754-b118-4a36-b6df-2e2befd232d5}"/>
</p:tagLst>
</file>

<file path=ppt/tags/tag12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WM_BEAUTIFY_SHAPE_IDENTITY" val="{92c06d98-a877-4797-935f-5f4abd210b53}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35_1*i*2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70ef68fc22844c6939e267a1c430e5e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30a84ab047464d1e88afd7872d312ce5&quot;,&quot;X&quot;:{&quot;Pos&quot;:1},&quot;Y&quot;:{&quot;Pos&quot;:1}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16"/>
  <p:tag name="KSO_WM_UNIT_FILL_TYPE" val="1"/>
  <p:tag name="KSO_WM_UNIT_SHADOW_SCHEMECOLOR_INDEX_BRIGHTNESS" val="-0.25"/>
  <p:tag name="KSO_WM_UNIT_SHADOW_SCHEMECOLOR_INDEX" val="16"/>
  <p:tag name="KSO_WM_UNIT_TEXT_FILL_FORE_SCHEMECOLOR_INDEX_BRIGHTNESS" val="0"/>
  <p:tag name="KSO_WM_UNIT_TEXT_FILL_FORE_SCHEMECOLOR_INDEX" val="2"/>
  <p:tag name="KSO_WM_UNIT_TEXT_FILL_TYPE" val="1"/>
  <p:tag name="KSO_WM_UNIT_VALUE" val="493"/>
  <p:tag name="KSO_WM_TEMPLATE_ASSEMBLE_XID" val="60656ea94054ed1e2fb7fd47"/>
  <p:tag name="KSO_WM_TEMPLATE_ASSEMBLE_GROUPID" val="60656ea94054ed1e2fb7fd47"/>
</p:tagLst>
</file>

<file path=ppt/tags/tag1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35_1*a*1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a50191db7104021a84626b114f7679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52e6057676d46e8903bbcad82cb6d9b"/>
  <p:tag name="KSO_WM_UNIT_TEXT_FILL_FORE_SCHEMECOLOR_INDEX_BRIGHTNESS" val="0"/>
  <p:tag name="KSO_WM_UNIT_TEXT_FILL_FORE_SCHEMECOLOR_INDEX" val="13"/>
  <p:tag name="KSO_WM_UNIT_TEXT_FILL_TYPE" val="1"/>
  <p:tag name="KSO_WM_TEMPLATE_ASSEMBLE_XID" val="60656ea94054ed1e2fb7fd47"/>
  <p:tag name="KSO_WM_TEMPLATE_ASSEMBLE_GROUPID" val="60656ea94054ed1e2fb7fd47"/>
</p:tagLst>
</file>

<file path=ppt/tags/tag123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835_1*f*1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64"/>
  <p:tag name="KSO_WM_UNIT_SHOW_EDIT_AREA_INDICATION" val="1"/>
  <p:tag name="KSO_WM_CHIP_GROUPID" val="5e6b05596848fb12bee65ac8"/>
  <p:tag name="KSO_WM_CHIP_XID" val="5e6b05596848fb12bee65aca"/>
  <p:tag name="KSO_WM_UNIT_DEC_AREA_ID" val="30a84ab047464d1e88afd7872d312ce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590354a94c343b8a80d0c744395f0a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a94054ed1e2fb7fd47"/>
  <p:tag name="KSO_WM_TEMPLATE_ASSEMBLE_GROUPID" val="60656ea94054ed1e2fb7fd47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35_1*i*3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b32df71aa3b4b56b94539aaf452f757"/>
  <p:tag name="KSO_WM_UNIT_TYPE" val="i"/>
  <p:tag name="KSO_WM_UNIT_INDEX" val="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"/>
  <p:tag name="KSO_WM_TEMPLATE_ASSEMBLE_XID" val="60656ea94054ed1e2fb7fd47"/>
  <p:tag name="KSO_WM_TEMPLATE_ASSEMBLE_GROUPID" val="60656ea94054ed1e2fb7fd47"/>
</p:tagLst>
</file>

<file path=ppt/tags/tag1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835_1*i*4"/>
  <p:tag name="KSO_WM_TEMPLATE_CATEGORY" val="diagram"/>
  <p:tag name="KSO_WM_TEMPLATE_INDEX" val="2021583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5bed5b55032478aa8b8af2e5407bba5"/>
  <p:tag name="KSO_WM_UNIT_TYPE" val="i"/>
  <p:tag name="KSO_WM_UNIT_INDEX" val="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5ee1ca4d6848d78f644aeb"/>
  <p:tag name="KSO_WM_CHIP_XID" val="5f5f3b658e478fb0c58a940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1"/>
  <p:tag name="KSO_WM_TEMPLATE_ASSEMBLE_XID" val="60656ea94054ed1e2fb7fd47"/>
  <p:tag name="KSO_WM_TEMPLATE_ASSEMBLE_GROUPID" val="60656ea94054ed1e2fb7fd47"/>
</p:tagLst>
</file>

<file path=ppt/tags/tag12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44.xml><?xml version="1.0" encoding="utf-8"?>
<p:tagLst xmlns:p="http://schemas.openxmlformats.org/presentationml/2006/main">
  <p:tag name="KSO_WM_BEAUTIFY_FLAG" val="#wm#"/>
  <p:tag name="KSO_WM_TEMPLATE_CATEGORY" val="diagram"/>
  <p:tag name="KSO_WM_TEMPLATE_INDEX" val="20215835"/>
  <p:tag name="KSO_WM_SLIDE_ID" val="diagram2021583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92"/>
  <p:tag name="KSO_WM_SLIDE_POSITION" val="0*0"/>
  <p:tag name="KSO_WM_TAG_VERSION" val="1.0"/>
  <p:tag name="KSO_WM_SLIDE_LAYOUT" val="a_f"/>
  <p:tag name="KSO_WM_SLIDE_LAYOUT_CNT" val="1_1"/>
  <p:tag name="KSO_WM_SLIDE_LAYOUT_INFO" val="{&quot;id&quot;:&quot;2021-04-01T15:11:2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1:25&quot;,&quot;margin&quot;:{&quot;bottom&quot;:0.42300000786781311,&quot;left&quot;:1.2699999809265137,&quot;right&quot;:1.2699999809265137,&quot;top&quot;:0.42300000786781311},&quot;type&quot;:0},{&quot;id&quot;:&quot;2021-04-01T15:11:25&quot;,&quot;margin&quot;:{&quot;bottom&quot;:2.1170001029968262,&quot;left&quot;:7.619999885559082,&quot;right&quot;:7.619999885559082,&quot;top&quot;:2.1170001029968262}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58e478fb0c58a9404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],&quot;support_big_font&quot;:false,&quot;picture_toward&quot;:0,&quot;picture_dockside&quot;:[],&quot;fill_id&quot;:&quot;2ca697fb6ed3405a815a26366cd6d128&quot;,&quot;fill_align&quot;:&quot;cm&quot;,&quot;chip_types&quot;:[&quot;diagram&quot;,&quot;text&quot;,&quot;picture&quot;,&quot;chart&quot;,&quot;table&quot;,&quot;video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94054ed1e2fb7fd47"/>
  <p:tag name="KSO_WM_TEMPLATE_ASSEMBLE_GROUPID" val="60656ea94054ed1e2fb7fd47"/>
</p:tagLst>
</file>

<file path=ppt/tags/tag1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86af99ec-a3c3-4e25-a8e8-f340368521a8}"/>
  <p:tag name="KSO_WM_UNIT_TYPE" val="i"/>
</p:tagLst>
</file>

<file path=ppt/tags/tag12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92f7420-afd5-4d56-b8f3-2a831cc6b0c1}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753_1*i*1"/>
  <p:tag name="KSO_WM_TEMPLATE_CATEGORY" val="diagram"/>
  <p:tag name="KSO_WM_TEMPLATE_INDEX" val="20208753"/>
  <p:tag name="KSO_WM_UNIT_INDEX" val="1"/>
  <p:tag name="KSO_WM_UNIT_BLOCK" val="0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DEC_AREA_ID" val="83c6265b76b54bb4a19a19a69cc7455a"/>
  <p:tag name="KSO_WM_CHIP_GROUPID" val="5ef0a3f7978989e612c8e89b"/>
  <p:tag name="KSO_WM_CHIP_XID" val="5ef0a3f7978989e612c8e89c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684"/>
  <p:tag name="KSO_WM_TEMPLATE_ASSEMBLE_XID" val="60656e7c4054ed1e2fb7f9c8"/>
  <p:tag name="KSO_WM_TEMPLATE_ASSEMBLE_GROUPID" val="60656e7c4054ed1e2fb7f9c8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753_1*i*2"/>
  <p:tag name="KSO_WM_TEMPLATE_CATEGORY" val="diagram"/>
  <p:tag name="KSO_WM_TEMPLATE_INDEX" val="20208753"/>
  <p:tag name="KSO_WM_UNIT_INDEX" val="2"/>
  <p:tag name="KSO_WM_UNIT_BLOCK" val="0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DEC_AREA_ID" val="04c6864ae97e4b31ba7d0bb64b9006fc"/>
  <p:tag name="KSO_WM_CHIP_GROUPID" val="5ef0a3f7978989e612c8e89b"/>
  <p:tag name="KSO_WM_CHIP_XID" val="5ef0a3f7978989e612c8e89c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60656e7c4054ed1e2fb7f9c8"/>
  <p:tag name="KSO_WM_TEMPLATE_ASSEMBLE_GROUPID" val="60656e7c4054ed1e2fb7f9c8"/>
</p:tagLst>
</file>

<file path=ppt/tags/tag125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8753_1*h_a*1_1"/>
  <p:tag name="KSO_WM_TEMPLATE_CATEGORY" val="diagram"/>
  <p:tag name="KSO_WM_TEMPLATE_INDEX" val="20208753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4d28e2e0f62b47febf58c2573ca1120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988d1ea209b4e739b0c29c6f5e29df9"/>
  <p:tag name="KSO_WM_UNIT_TEXT_FILL_FORE_SCHEMECOLOR_INDEX_BRIGHTNESS" val="0"/>
  <p:tag name="KSO_WM_UNIT_TEXT_FILL_FORE_SCHEMECOLOR_INDEX" val="13"/>
  <p:tag name="KSO_WM_UNIT_TEXT_FILL_TYPE" val="1"/>
  <p:tag name="KSO_WM_TEMPLATE_ASSEMBLE_XID" val="60656e7c4054ed1e2fb7f9c8"/>
  <p:tag name="KSO_WM_TEMPLATE_ASSEMBLE_GROUPID" val="60656e7c4054ed1e2fb7f9c8"/>
</p:tagLst>
</file>

<file path=ppt/tags/tag1252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8753_1*h_f*1_1"/>
  <p:tag name="KSO_WM_TEMPLATE_CATEGORY" val="diagram"/>
  <p:tag name="KSO_WM_TEMPLATE_INDEX" val="20208753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260"/>
  <p:tag name="KSO_WM_UNIT_SHOW_EDIT_AREA_INDICATION" val="1"/>
  <p:tag name="KSO_WM_CHIP_GROUPID" val="5e6b05b36848fb12bee65ad8"/>
  <p:tag name="KSO_WM_CHIP_XID" val="5e6b05b36848fb12bee65ada"/>
  <p:tag name="KSO_WM_UNIT_DEC_AREA_ID" val="0888edb867b844a1bede83903fa640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988d1ea209b4e739b0c29c6f5e29df9"/>
  <p:tag name="KSO_WM_UNIT_TEXT_FILL_FORE_SCHEMECOLOR_INDEX_BRIGHTNESS" val="0.25"/>
  <p:tag name="KSO_WM_UNIT_TEXT_FILL_FORE_SCHEMECOLOR_INDEX" val="13"/>
  <p:tag name="KSO_WM_UNIT_TEXT_FILL_TYPE" val="1"/>
  <p:tag name="KSO_WM_TEMPLATE_ASSEMBLE_XID" val="60656e7c4054ed1e2fb7f9c8"/>
  <p:tag name="KSO_WM_TEMPLATE_ASSEMBLE_GROUPID" val="60656e7c4054ed1e2fb7f9c8"/>
</p:tagLst>
</file>

<file path=ppt/tags/tag12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55.xml><?xml version="1.0" encoding="utf-8"?>
<p:tagLst xmlns:p="http://schemas.openxmlformats.org/presentationml/2006/main">
  <p:tag name="KSO_WM_BEAUTIFY_FLAG" val="#wm#"/>
  <p:tag name="KSO_WM_TEMPLATE_CATEGORY" val="diagram"/>
  <p:tag name="KSO_WM_TEMPLATE_INDEX" val="20208753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45&quot;,&quot;maxSize&quot;:{&quot;size1&quot;:2.1996865086507538},&quot;minSize&quot;:{&quot;size1&quot;:2.1996865086507538},&quot;normalSize&quot;:{&quot;size1&quot;:2.1996865086507538},&quot;subLayout&quot;:[{&quot;id&quot;:&quot;2021-04-01T15:01:45&quot;,&quot;type&quot;:0},{&quot;id&quot;:&quot;2021-04-01T15:01:45&quot;,&quot;margin&quot;:{&quot;bottom&quot;:1.9049999713897705,&quot;left&quot;:7.8319997787475586,&quot;right&quot;:5.2919998168945312,&quot;top&quot;:1.4819999933242798},&quot;maxSize&quot;:{&quot;size1&quot;:37.713094763173757},&quot;minSize&quot;:{&quot;size1&quot;:21.813094763173744},&quot;normalSize&quot;:{&quot;size1&quot;:37.713079615101336},&quot;subLayout&quot;:[{&quot;id&quot;:&quot;2021-04-01T15:01:45&quot;,&quot;margin&quot;:{&quot;bottom&quot;:0.046930067241191864,&quot;left&quot;:7.8319997787475586,&quot;right&quot;:5.2919998168945312,&quot;top&quot;:1.4819999933242798},&quot;type&quot;:0},{&quot;id&quot;:&quot;2021-04-01T15:01:45&quot;,&quot;margin&quot;:{&quot;bottom&quot;:1.9049999713897705,&quot;left&quot;:7.8319997787475586,&quot;right&quot;:5.2919998168945312,&quot;top&quot;:0.14886172115802765}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0a3f7978989e612c8e89c"/>
  <p:tag name="KSO_WM_CHIP_FILLPROP" val="[[{&quot;text_align&quot;:&quot;lm&quot;,&quot;text_direction&quot;:&quot;horizontal&quot;,&quot;support_features&quot;:[&quot;collage&quot;,&quot;creativecrop&quot;],&quot;support_big_font&quot;:false,&quot;picture_toward&quot;:0,&quot;picture_dockside&quot;:[],&quot;fill_id&quot;:&quot;e67e989b68da4f0993f21a8c58b40ec1&quot;,&quot;fill_align&quot;:&quot;cm&quot;,&quot;chip_types&quot;:[&quot;pictext&quot;,&quot;text&quot;,&quot;picture&quot;,&quot;chart&quot;,&quot;table&quot;,&quot;video&quot;]}]]"/>
  <p:tag name="KSO_WM_SLIDE_ID" val="diagram2020875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527.953*324.702"/>
  <p:tag name="KSO_WM_SLIDE_POSITION" val="252.002*131.301"/>
  <p:tag name="KSO_WM_TAG_VERSION" val="1.0"/>
  <p:tag name="KSO_WM_SLIDE_LAYOUT" val="h"/>
  <p:tag name="KSO_WM_SLIDE_LAYOUT_CNT" val="1"/>
  <p:tag name="KSO_WM_SLIDE_CAN_ADD_NAVIGATION" val="1"/>
  <p:tag name="KSO_WM_CHIP_DECFILLPROP" val="[]"/>
  <p:tag name="KSO_WM_CHIP_GROUPID" val="5ef0a3f7978989e612c8e89b"/>
  <p:tag name="KSO_WM_SLIDE_BK_DARK_LIGHT" val=""/>
  <p:tag name="KSO_WM_SLIDE_BACKGROUND_TYPE" val="general"/>
  <p:tag name="KSO_WM_SLIDE_SUPPORT_FEATURE_TYPE" val="0"/>
  <p:tag name="KSO_WM_TEMPLATE_ASSEMBLE_XID" val="60656e7c4054ed1e2fb7f9c8"/>
  <p:tag name="KSO_WM_TEMPLATE_ASSEMBLE_GROUPID" val="60656e7c4054ed1e2fb7f9c8"/>
</p:tagLst>
</file>

<file path=ppt/tags/tag12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4567_8*a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单击此处添加大标题"/>
</p:tagLst>
</file>

<file path=ppt/tags/tag1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84567_8*i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58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3"/>
  <p:tag name="KSO_WM_UNIT_ID" val="custom20184567_8*e*3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EXT_FILL_FORE_SCHEMECOLOR_INDEX_BRIGHTNESS" val="0"/>
  <p:tag name="KSO_WM_UNIT_TEXT_FILL_FORE_SCHEMECOLOR_INDEX" val="14"/>
  <p:tag name="KSO_WM_UNIT_TEXT_FILL_TYPE" val="1"/>
</p:tagLst>
</file>

<file path=ppt/tags/tag1259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84567_8*i*2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0.xml><?xml version="1.0" encoding="utf-8"?>
<p:tagLst xmlns:p="http://schemas.openxmlformats.org/presentationml/2006/main">
  <p:tag name="MH" val="20161022204031"/>
  <p:tag name="MH_LIBRARY" val="GRAPHIC"/>
  <p:tag name="KSO_WM_COMBINE_RELATE_SLIDE_ID" val="background20180962_6"/>
  <p:tag name="KSO_WM_SPECIAL_SOURCE" val="jmoperation"/>
  <p:tag name="KSO_WM_SLIDE_ID" val="custom20184567_8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84567"/>
  <p:tag name="KSO_WM_SLIDE_LAYOUT" val="a_b_e"/>
  <p:tag name="KSO_WM_SLIDE_LAYOUT_CNT" val="1_1_1"/>
</p:tagLst>
</file>

<file path=ppt/tags/tag12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WM_BEAUTIFY_SHAPE_IDENTITY" val="{f6fbb34a-7224-40f6-a799-c31ed0d8abaa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WM_BEAUTIFY_SHAPE_IDENTITY" val="{7bd85bf1-6d48-4f52-9abf-ab69cfe220f1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WM_BEAUTIFY_SHAPE_IDENTITY" val="{0bad93f0-1a76-4298-9452-832dcecc7411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WM_BEAUTIFY_SHAPE_IDENTITY" val="{1f6a429a-3d8b-4a98-927d-a379455d6662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</p:tagLst>
</file>

<file path=ppt/tags/tag12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68.xml><?xml version="1.0" encoding="utf-8"?>
<p:tagLst xmlns:p="http://schemas.openxmlformats.org/presentationml/2006/main">
  <p:tag name="KSO_WM_BEAUTIFY_FLAG" val="#wm#"/>
  <p:tag name="KSO_WM_TEMPLATE_CATEGORY" val="diagram"/>
  <p:tag name="KSO_WM_TEMPLATE_INDEX" val="20207315"/>
  <p:tag name="KSO_WM_SPECIAL_SOURCE" val="bdnull"/>
  <p:tag name="KSO_WM_SLIDE_LAYOUT_INFO" val="{&quot;direction&quot;:1,&quot;id&quot;:&quot;2021-09-02T20:34:40&quot;,&quot;maxSize&quot;:{&quot;size1&quot;:100},&quot;minSize&quot;:{&quot;size1&quot;:100},&quot;normalSize&quot;:{&quot;size1&quot;:100},&quot;subLayout&quot;:[{&quot;backgroundInfo&quot;:[{&quot;bottom&quot;:0.15555556100000001,&quot;bottomAbs&quot;:false,&quot;left&quot;:0,&quot;leftAbs&quot;:false,&quot;right&quot;:0,&quot;rightAbs&quot;:false,&quot;top&quot;:0.15555556100000001,&quot;topAbs&quot;:false,&quot;type&quot;:&quot;belt&quot;}],&quot;id&quot;:&quot;2021-09-02T20:34:40&quot;,&quot;maxSize&quot;:{&quot;size1&quot;:15.400022256383629},&quot;minSize&quot;:{&quot;size1&quot;:15.400022256383629},&quot;normalSize&quot;:{&quot;size1&quot;:15.400022256383629},&quot;subLayout&quot;:[{&quot;id&quot;:&quot;2021-09-02T20:34:40&quot;,&quot;type&quot;:0},{&quot;id&quot;:&quot;2021-09-02T20:34:40&quot;,&quot;maxSize&quot;:{&quot;size1&quot;:81.60002630778898},&quot;minSize&quot;:{&quot;size1&quot;:81.60002630778898},&quot;normalSize&quot;:{&quot;size1&quot;:81.60002630778898},&quot;subLayout&quot;:[{&quot;backgroundInfo&quot;:[{&quot;bottom&quot;:0,&quot;bottomAbs&quot;:false,&quot;left&quot;:0,&quot;leftAbs&quot;:false,&quot;right&quot;:0,&quot;rightAbs&quot;:false,&quot;top&quot;:0,&quot;topAbs&quot;:false,&quot;type&quot;:&quot;belt&quot;}],&quot;id&quot;:&quot;2021-09-02T20:34:40&quot;,&quot;margin&quot;:{&quot;bottom&quot;:0.42300000786781311,&quot;left&quot;:3.3870000839233398,&quot;right&quot;:3.3870000839233398,&quot;top&quot;:0.42300000786781311},&quot;type&quot;:0},{&quot;id&quot;:&quot;2021-09-02T20:34:40&quot;,&quot;type&quot;:0}],&quot;type&quot;:0}],&quot;type&quot;:0},{&quot;id&quot;:&quot;2021-09-02T20:34:40&quot;,&quot;type&quot;:0}],&quot;type&quot;:0}"/>
  <p:tag name="KSO_WM_SLIDE_CAN_ADD_NAVIGATION" val="1"/>
  <p:tag name="KSO_WM_SLIDE_BACKGROUND" val="[&quot;belt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f19c8605d5daf04fe6008"/>
  <p:tag name="KSO_WM_SLIDE_ID" val="diagram2020731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71"/>
  <p:tag name="KSO_WM_SLIDE_POSITION" val="0*84"/>
  <p:tag name="KSO_WM_TAG_VERSION" val="1.0"/>
  <p:tag name="KSO_WM_SLIDE_LAYOUT" val="f"/>
  <p:tag name="KSO_WM_SLIDE_LAYOUT_CNT" val="1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b370d9c62884a6b9c7db59bf9b89d92&quot;,&quot;fill_align&quot;:&quot;cm&quot;,&quot;chip_types&quot;:[&quot;diagram&quot;,&quot;pictext&quot;,&quot;picture&quot;,&quot;chart&quot;,&quot;table&quot;,&quot;video&quot;]}],[{&quot;text_align&quot;:&quot;lm&quot;,&quot;text_direction&quot;:&quot;horizontal&quot;,&quot;support_big_font&quot;:false,&quot;picture_toward&quot;:0,&quot;picture_dockside&quot;:[],&quot;fill_id&quot;:&quot;5b370d9c62884a6b9c7db59bf9b89d92&quot;,&quot;fill_align&quot;:&quot;lm&quot;,&quot;chip_types&quot;:[&quot;text&quot;]}]]"/>
  <p:tag name="KSO_WM_CHIP_DECFILLPROP" val="[]"/>
  <p:tag name="KSO_WM_CHIP_GROUPID" val="5e6f19c8605d5daf04fe6007"/>
  <p:tag name="KSO_WM_SLIDE_BK_DARK_LIGHT" val="2"/>
  <p:tag name="KSO_WM_SLIDE_BACKGROUND_TYPE" val="belt"/>
  <p:tag name="KSO_WM_SLIDE_SUPPORT_FEATURE_TYPE" val="0"/>
  <p:tag name="KSO_WM_TEMPLATE_ASSEMBLE_XID" val="6130c4e08b5cc6c91112a571"/>
  <p:tag name="KSO_WM_TEMPLATE_ASSEMBLE_GROUPID" val="6130c4e08b5cc6c91112a571"/>
</p:tagLst>
</file>

<file path=ppt/tags/tag126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WM_BEAUTIFY_SHAPE_IDENTITY" val="{c11cfd3e-86e0-4e59-abc1-0a29238affc6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WM_BEAUTIFY_SHAPE_IDENTITY" val="{3a13f49a-81fe-4142-8db4-ed351fa63c35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WM_BEAUTIFY_SHAPE_IDENTITY" val="{ccf5ef53-998f-4ce6-9e78-97ab8a1d09b9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WM_BEAUTIFY_SHAPE_IDENTITY" val="{1deb4dde-0b2e-4726-80a1-528b0eaf18c0}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7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</p:tagLst>
</file>

<file path=ppt/tags/tag12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76.xml><?xml version="1.0" encoding="utf-8"?>
<p:tagLst xmlns:p="http://schemas.openxmlformats.org/presentationml/2006/main">
  <p:tag name="KSO_WM_BEAUTIFY_FLAG" val="#wm#"/>
  <p:tag name="KSO_WM_TEMPLATE_CATEGORY" val="diagram"/>
  <p:tag name="KSO_WM_TEMPLATE_INDEX" val="20207315"/>
  <p:tag name="KSO_WM_SPECIAL_SOURCE" val="bdnull"/>
  <p:tag name="KSO_WM_SLIDE_LAYOUT_INFO" val="{&quot;direction&quot;:1,&quot;id&quot;:&quot;2021-09-02T20:34:40&quot;,&quot;maxSize&quot;:{&quot;size1&quot;:100},&quot;minSize&quot;:{&quot;size1&quot;:100},&quot;normalSize&quot;:{&quot;size1&quot;:100},&quot;subLayout&quot;:[{&quot;backgroundInfo&quot;:[{&quot;bottom&quot;:0.15555556100000001,&quot;bottomAbs&quot;:false,&quot;left&quot;:0,&quot;leftAbs&quot;:false,&quot;right&quot;:0,&quot;rightAbs&quot;:false,&quot;top&quot;:0.15555556100000001,&quot;topAbs&quot;:false,&quot;type&quot;:&quot;belt&quot;}],&quot;id&quot;:&quot;2021-09-02T20:34:40&quot;,&quot;maxSize&quot;:{&quot;size1&quot;:15.400044512767257},&quot;minSize&quot;:{&quot;size1&quot;:15.400044512767257},&quot;normalSize&quot;:{&quot;size1&quot;:15.400044512767257},&quot;subLayout&quot;:[{&quot;id&quot;:&quot;2021-09-02T20:34:40&quot;,&quot;type&quot;:0},{&quot;id&quot;:&quot;2021-09-02T20:34:40&quot;,&quot;maxSize&quot;:{&quot;size1&quot;:81.600052615584886},&quot;minSize&quot;:{&quot;size1&quot;:81.600052615584886},&quot;normalSize&quot;:{&quot;size1&quot;:81.600052615584886},&quot;subLayout&quot;:[{&quot;backgroundInfo&quot;:[{&quot;bottom&quot;:0,&quot;bottomAbs&quot;:false,&quot;left&quot;:0,&quot;leftAbs&quot;:false,&quot;right&quot;:0,&quot;rightAbs&quot;:false,&quot;top&quot;:0,&quot;topAbs&quot;:false,&quot;type&quot;:&quot;belt&quot;}],&quot;id&quot;:&quot;2021-09-02T20:34:40&quot;,&quot;margin&quot;:{&quot;bottom&quot;:0.42300000786781311,&quot;left&quot;:3.3870000839233398,&quot;right&quot;:3.3870000839233398,&quot;top&quot;:0.42300000786781311},&quot;type&quot;:0},{&quot;id&quot;:&quot;2021-09-02T20:34:40&quot;,&quot;type&quot;:0}],&quot;type&quot;:0}],&quot;type&quot;:0},{&quot;id&quot;:&quot;2021-09-02T20:34:40&quot;,&quot;type&quot;:0}],&quot;type&quot;:0}"/>
  <p:tag name="KSO_WM_SLIDE_CAN_ADD_NAVIGATION" val="1"/>
  <p:tag name="KSO_WM_SLIDE_BACKGROUND" val="[&quot;belt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f19c8605d5daf04fe6008"/>
  <p:tag name="KSO_WM_SLIDE_ID" val="diagram20207315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371"/>
  <p:tag name="KSO_WM_SLIDE_POSITION" val="0*84"/>
  <p:tag name="KSO_WM_TAG_VERSION" val="1.0"/>
  <p:tag name="KSO_WM_SLIDE_LAYOUT" val="f"/>
  <p:tag name="KSO_WM_SLIDE_LAYOUT_CNT" val="1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b370d9c62884a6b9c7db59bf9b89d92&quot;,&quot;fill_align&quot;:&quot;cm&quot;,&quot;chip_types&quot;:[&quot;diagram&quot;,&quot;pictext&quot;,&quot;picture&quot;,&quot;chart&quot;,&quot;table&quot;,&quot;video&quot;]}],[{&quot;text_align&quot;:&quot;lm&quot;,&quot;text_direction&quot;:&quot;horizontal&quot;,&quot;support_big_font&quot;:false,&quot;picture_toward&quot;:0,&quot;picture_dockside&quot;:[],&quot;fill_id&quot;:&quot;5b370d9c62884a6b9c7db59bf9b89d92&quot;,&quot;fill_align&quot;:&quot;lm&quot;,&quot;chip_types&quot;:[&quot;text&quot;]}]]"/>
  <p:tag name="KSO_WM_CHIP_DECFILLPROP" val="[]"/>
  <p:tag name="KSO_WM_CHIP_GROUPID" val="5e6f19c8605d5daf04fe6007"/>
  <p:tag name="KSO_WM_SLIDE_BK_DARK_LIGHT" val="2"/>
  <p:tag name="KSO_WM_SLIDE_BACKGROUND_TYPE" val="belt"/>
  <p:tag name="KSO_WM_SLIDE_SUPPORT_FEATURE_TYPE" val="0"/>
  <p:tag name="KSO_WM_TEMPLATE_ASSEMBLE_XID" val="6130c4e08b5cc6c91112a571"/>
  <p:tag name="KSO_WM_TEMPLATE_ASSEMBLE_GROUPID" val="6130c4e08b5cc6c91112a571"/>
</p:tagLst>
</file>

<file path=ppt/tags/tag12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4567_8*a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单击此处添加大标题"/>
</p:tagLst>
</file>

<file path=ppt/tags/tag1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84567_8*i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79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3"/>
  <p:tag name="KSO_WM_UNIT_ID" val="custom20184567_8*e*3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EXT_FILL_FORE_SCHEMECOLOR_INDEX_BRIGHTNESS" val="0"/>
  <p:tag name="KSO_WM_UNIT_TEXT_FILL_FORE_SCHEMECOLOR_INDEX" val="14"/>
  <p:tag name="KSO_WM_UNIT_TEXT_FILL_TYPE" val="1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80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84567_8*i*2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281.xml><?xml version="1.0" encoding="utf-8"?>
<p:tagLst xmlns:p="http://schemas.openxmlformats.org/presentationml/2006/main">
  <p:tag name="MH" val="20161022204031"/>
  <p:tag name="MH_LIBRARY" val="GRAPHIC"/>
  <p:tag name="KSO_WM_COMBINE_RELATE_SLIDE_ID" val="background20180962_6"/>
  <p:tag name="KSO_WM_SPECIAL_SOURCE" val="jmoperation"/>
  <p:tag name="KSO_WM_SLIDE_ID" val="custom20184567_8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84567"/>
  <p:tag name="KSO_WM_SLIDE_LAYOUT" val="a_b_e"/>
  <p:tag name="KSO_WM_SLIDE_LAYOUT_CNT" val="1_1_1"/>
</p:tagLst>
</file>

<file path=ppt/tags/tag12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84.xml><?xml version="1.0" encoding="utf-8"?>
<p:tagLst xmlns:p="http://schemas.openxmlformats.org/presentationml/2006/main">
  <p:tag name="KSO_WM_BEAUTIFY_FLAG" val="#wm#"/>
  <p:tag name="KSO_WM_TEMPLATE_CATEGORY" val="diagram"/>
  <p:tag name="KSO_WM_TEMPLATE_INDEX" val="20207315"/>
</p:tagLst>
</file>

<file path=ppt/tags/tag1285.xml><?xml version="1.0" encoding="utf-8"?>
<p:tagLst xmlns:p="http://schemas.openxmlformats.org/presentationml/2006/main">
  <p:tag name="KSO_WM_BEAUTIFY_FLAG" val="#wm#"/>
  <p:tag name="KSO_WM_TEMPLATE_CATEGORY" val="diagram"/>
  <p:tag name="KSO_WM_TEMPLATE_INDEX" val="20207315"/>
</p:tagLst>
</file>

<file path=ppt/tags/tag1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eb768d0d-2555-411d-a16d-8d0e84954b94}"/>
  <p:tag name="KSO_WM_UNIT_TYPE" val="i"/>
</p:tagLst>
</file>

<file path=ppt/tags/tag12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2"/>
</p:tagLst>
</file>

<file path=ppt/tags/tag12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239a5b2-375a-4f07-9a8f-5b6d7fe25cb7}"/>
  <p:tag name="KSO_WM_UNIT_TYPE" val="i"/>
  <p:tag name="KSO_WM_UNIT_LINE_FORE_SCHEMECOLOR_INDEX_BRIGHTNESS" val="0.7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1"/>
  <p:tag name="KSO_WM_TEMPLATE_CATEGORY" val="diagram"/>
  <p:tag name="KSO_WM_TEMPLATE_INDEX" val="20208604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0"/>
  <p:tag name="KSO_WM_TEMPLATE_ASSEMBLE_GROUPID" val="60656e7a4054ed1e2fb7f9a0"/>
</p:tagLst>
</file>

<file path=ppt/tags/tag12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2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2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2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29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29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0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30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30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30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30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305.xml><?xml version="1.0" encoding="utf-8"?>
<p:tagLst xmlns:p="http://schemas.openxmlformats.org/presentationml/2006/main">
  <p:tag name="KSO_WM_SLIDE_ID" val="diagram20208604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8604"/>
  <p:tag name="KSO_WM_SLIDE_LAYOUT" val="f"/>
  <p:tag name="KSO_WM_SLIDE_LAYOUT_CNT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1:20&quot;,&quot;maxSize&quot;:{&quot;size1&quot;:2.3996064453929042},&quot;minSize&quot;:{&quot;size1&quot;:2.3996064453929042},&quot;normalSize&quot;:{&quot;size1&quot;:2.3996064453929042},&quot;subLayout&quot;:[{&quot;id&quot;:&quot;2021-04-01T15:01:20&quot;,&quot;type&quot;:0},{&quot;id&quot;:&quot;2021-04-01T15:01:20&quot;,&quot;margin&quot;:{&quot;bottom&quot;:2.1170001029968262,&quot;left&quot;:1.6929999589920044,&quot;right&quot;:2.5399999618530273,&quot;top&quot;:2.1170001029968262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c50e751605bf474f903eb8204d109f3c&quot;,&quot;fill_align&quot;:&quot;cm&quot;,&quot;chip_types&quot;:[&quot;diagram&quot;,&quot;pictext&quot;,&quot;text&quot;,&quot;picture&quot;,&quot;chart&quot;,&quot;table&quot;,&quot;video&quot;]}]]"/>
  <p:tag name="KSO_WM_SLIDE_SIZE" val="870*519"/>
  <p:tag name="KSO_WM_SLIDE_POSITION" val="45*10"/>
  <p:tag name="KSO_WM_SLIDE_CAN_ADD_NAVIGATION" val="1"/>
  <p:tag name="KSO_WM_CHIP_XID" val="5ef20c07a491bb0086638b15"/>
  <p:tag name="KSO_WM_CHIP_DECFILLPROP" val="[]"/>
  <p:tag name="KSO_WM_CHIP_GROUPID" val="5ef20c07a491bb0086638b14"/>
  <p:tag name="KSO_WM_SLIDE_BK_DARK_LIGHT" val=""/>
  <p:tag name="KSO_WM_SLIDE_BACKGROUND_TYPE" val="general"/>
  <p:tag name="KSO_WM_SLIDE_SUPPORT_FEATURE_TYPE" val="0"/>
  <p:tag name="KSO_WM_TEMPLATE_ASSEMBLE_XID" val="60656e7a4054ed1e2fb7f9a0"/>
  <p:tag name="KSO_WM_TEMPLATE_ASSEMBLE_GROUPID" val="60656e7a4054ed1e2fb7f9a0"/>
</p:tagLst>
</file>

<file path=ppt/tags/tag13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4567_8*a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单击此处添加大标题"/>
</p:tagLst>
</file>

<file path=ppt/tags/tag1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184567_8*i*1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08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3"/>
  <p:tag name="KSO_WM_UNIT_ID" val="custom20184567_8*e*3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EXT_FILL_FORE_SCHEMECOLOR_INDEX_BRIGHTNESS" val="0"/>
  <p:tag name="KSO_WM_UNIT_TEXT_FILL_FORE_SCHEMECOLOR_INDEX" val="14"/>
  <p:tag name="KSO_WM_UNIT_TEXT_FILL_TYPE" val="1"/>
</p:tagLst>
</file>

<file path=ppt/tags/tag1309.xml><?xml version="1.0" encoding="utf-8"?>
<p:tagLst xmlns:p="http://schemas.openxmlformats.org/presentationml/2006/main">
  <p:tag name="MH" val="20161022204031"/>
  <p:tag name="MH_LIBRARY" val="GRAPHIC"/>
  <p:tag name="MH_ORDER" val="文本框 2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184567_8*i*2"/>
  <p:tag name="KSO_WM_TEMPLATE_CATEGORY" val="custom"/>
  <p:tag name="KSO_WM_TEMPLATE_INDEX" val="2018456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0.xml><?xml version="1.0" encoding="utf-8"?>
<p:tagLst xmlns:p="http://schemas.openxmlformats.org/presentationml/2006/main">
  <p:tag name="MH" val="20161022204031"/>
  <p:tag name="MH_LIBRARY" val="GRAPHIC"/>
  <p:tag name="KSO_WM_COMBINE_RELATE_SLIDE_ID" val="background20180962_6"/>
  <p:tag name="KSO_WM_SPECIAL_SOURCE" val="jmoperation"/>
  <p:tag name="KSO_WM_SLIDE_ID" val="custom20184567_8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84567"/>
  <p:tag name="KSO_WM_SLIDE_LAYOUT" val="a_b_e"/>
  <p:tag name="KSO_WM_SLIDE_LAYOUT_CNT" val="1_1_1"/>
</p:tagLst>
</file>

<file path=ppt/tags/tag1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455_1*i*2"/>
  <p:tag name="KSO_WM_TEMPLATE_CATEGORY" val="diagram"/>
  <p:tag name="KSO_WM_TEMPLATE_INDEX" val="20211455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2"/>
  <p:tag name="KSO_WM_UNIT_DEC_AREA_ID" val="e24cf69af5c44dfb80597a9df8af8dd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6c937b7b7ee298d401b012"/>
  <p:tag name="KSO_WM_CHIP_XID" val="5f6c937b7b7ee298d401b013"/>
  <p:tag name="KSO_WM_UNIT_LINE_FORE_SCHEMECOLOR_INDEX_BRIGHTNESS" val="-0.15"/>
  <p:tag name="KSO_WM_UNIT_LINE_FORE_SCHEMECOLOR_INDEX" val="16"/>
  <p:tag name="KSO_WM_UNIT_LINE_FILL_TYPE" val="2"/>
  <p:tag name="KSO_WM_TEMPLATE_ASSEMBLE_XID" val="6130c4e1c26b0a66a1c57d30"/>
  <p:tag name="KSO_WM_TEMPLATE_ASSEMBLE_GROUPID" val="6130c4e1c26b0a66a1c57d30"/>
</p:tagLst>
</file>

<file path=ppt/tags/tag1312.xml><?xml version="1.0" encoding="utf-8"?>
<p:tagLst xmlns:p="http://schemas.openxmlformats.org/presentationml/2006/main">
  <p:tag name="ISLIDE.THEME" val="#272581"/>
  <p:tag name="COMMONDATA" val="eyJoZGlkIjoiOTAxZTgxNGVlMDk5ODQ5MGQ2MTFkZjA5MDI0NzYxYjIifQ==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136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7_1"/>
  <p:tag name="KSO_WM_TEMPLATE_CATEGORY" val="custom"/>
  <p:tag name="KSO_WM_TEMPLATE_INDEX" val="20188997"/>
  <p:tag name="KSO_WM_TEMPLATE_SUBCATEGORY" val="combine"/>
  <p:tag name="KSO_WM_TEMPLATE_THUMBS_INDEX" val="1、2、3、4、6、8、10、12、13、14"/>
  <p:tag name="KSO_WM_TEMPLATE_MASTER_TYPE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2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2"/>
</p:tagLst>
</file>

<file path=ppt/tags/tag22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4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2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2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2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2"/>
</p:tagLst>
</file>

<file path=ppt/tags/tag26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273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7_1"/>
  <p:tag name="KSO_WM_TEMPLATE_CATEGORY" val="custom"/>
  <p:tag name="KSO_WM_TEMPLATE_INDEX" val="20188997"/>
  <p:tag name="KSO_WM_TEMPLATE_SUBCATEGORY" val="combine"/>
  <p:tag name="KSO_WM_TEMPLATE_THUMBS_INDEX" val="1、2、3、4、6、8、10、12、13、14"/>
  <p:tag name="KSO_WM_TEMPLATE_MASTER_TYPE" val="1"/>
</p:tagLst>
</file>

<file path=ppt/tags/tag27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0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0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SHOW_EDIT_AREA_INDICATION" val="0"/>
  <p:tag name="KSO_WM_TEMPLATE_THUMBS_INDEX" val="1、5、6、7、8、9、10、11、12、13、14、15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0"/>
  <p:tag name="KSO_WM_TEMPLATE_MASTER_TYPE" val="1"/>
</p:tagLst>
</file>

<file path=ppt/tags/tag47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0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UNIT_SHOW_EDIT_AREA_INDICATION" val="0"/>
  <p:tag name="KSO_WM_TEMPLATE_THUMBS_INDEX" val="1、5、6、7、8、9、10、11、12、13、14、15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0"/>
  <p:tag name="KSO_WM_TEMPLATE_MASTER_TYPE" val="1"/>
</p:tagLst>
</file>

<file path=ppt/tags/tag6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7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7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7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8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8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8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</p:tagLst>
</file>

<file path=ppt/tags/tag8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8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8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8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8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8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2"/>
</p:tagLst>
</file>

<file path=ppt/tags/tag8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8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8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8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8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8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0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0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56.xml><?xml version="1.0" encoding="utf-8"?>
<p:tagLst xmlns:p="http://schemas.openxmlformats.org/presentationml/2006/main">
  <p:tag name="KSO_WM_UNIT_SHOW_EDIT_AREA_INDICATION" val="0"/>
  <p:tag name="KSO_WM_TEMPLATE_THUMBS_INDEX" val="1、5、6、7、8、9、10、11、12、13、14、15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0"/>
  <p:tag name="KSO_WM_TEMPLATE_MASTER_TYPE" val="1"/>
</p:tagLst>
</file>

<file path=ppt/tags/tag8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5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4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9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9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9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9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9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71C0"/>
      </a:accent1>
      <a:accent2>
        <a:srgbClr val="00B0F0"/>
      </a:accent2>
      <a:accent3>
        <a:srgbClr val="76A6FA"/>
      </a:accent3>
      <a:accent4>
        <a:srgbClr val="DB3D52"/>
      </a:accent4>
      <a:accent5>
        <a:srgbClr val="FC4614"/>
      </a:accent5>
      <a:accent6>
        <a:srgbClr val="BFBFBF"/>
      </a:accent6>
      <a:hlink>
        <a:srgbClr val="4276AA"/>
      </a:hlink>
      <a:folHlink>
        <a:srgbClr val="BFBFBF"/>
      </a:folHlink>
    </a:clrScheme>
    <a:fontScheme name="4tu1psxe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2071D3"/>
      </a:accent1>
      <a:accent2>
        <a:srgbClr val="1C69BD"/>
      </a:accent2>
      <a:accent3>
        <a:srgbClr val="1862A7"/>
      </a:accent3>
      <a:accent4>
        <a:srgbClr val="287583"/>
      </a:accent4>
      <a:accent5>
        <a:srgbClr val="4DA452"/>
      </a:accent5>
      <a:accent6>
        <a:srgbClr val="71D320"/>
      </a:accent6>
      <a:hlink>
        <a:srgbClr val="0563C1"/>
      </a:hlink>
      <a:folHlink>
        <a:srgbClr val="954F72"/>
      </a:folHlink>
    </a:clrScheme>
    <a:fontScheme name="4tu1psxe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2071D3"/>
      </a:accent1>
      <a:accent2>
        <a:srgbClr val="1C69BD"/>
      </a:accent2>
      <a:accent3>
        <a:srgbClr val="1862A7"/>
      </a:accent3>
      <a:accent4>
        <a:srgbClr val="287583"/>
      </a:accent4>
      <a:accent5>
        <a:srgbClr val="4DA452"/>
      </a:accent5>
      <a:accent6>
        <a:srgbClr val="71D320"/>
      </a:accent6>
      <a:hlink>
        <a:srgbClr val="0563C1"/>
      </a:hlink>
      <a:folHlink>
        <a:srgbClr val="954F72"/>
      </a:folHlink>
    </a:clrScheme>
    <a:fontScheme name="4tu1psxe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现代简约风">
      <a:dk1>
        <a:srgbClr val="000000"/>
      </a:dk1>
      <a:lt1>
        <a:srgbClr val="FFFFFF"/>
      </a:lt1>
      <a:dk2>
        <a:srgbClr val="E4E7EC"/>
      </a:dk2>
      <a:lt2>
        <a:srgbClr val="BDC1C7"/>
      </a:lt2>
      <a:accent1>
        <a:srgbClr val="8A8689"/>
      </a:accent1>
      <a:accent2>
        <a:srgbClr val="8E9EAF"/>
      </a:accent2>
      <a:accent3>
        <a:srgbClr val="595F6F"/>
      </a:accent3>
      <a:accent4>
        <a:srgbClr val="DBACBC"/>
      </a:accent4>
      <a:accent5>
        <a:srgbClr val="B27E88"/>
      </a:accent5>
      <a:accent6>
        <a:srgbClr val="754851"/>
      </a:accent6>
      <a:hlink>
        <a:srgbClr val="948773"/>
      </a:hlink>
      <a:folHlink>
        <a:srgbClr val="442C21"/>
      </a:folHlink>
    </a:clrScheme>
    <a:fontScheme name="4tu1psxe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E6F1E9"/>
      </a:dk2>
      <a:lt2>
        <a:srgbClr val="FFFFFF"/>
      </a:lt2>
      <a:accent1>
        <a:srgbClr val="016D0B"/>
      </a:accent1>
      <a:accent2>
        <a:srgbClr val="0A781C"/>
      </a:accent2>
      <a:accent3>
        <a:srgbClr val="4DA501"/>
      </a:accent3>
      <a:accent4>
        <a:srgbClr val="6AAC23"/>
      </a:accent4>
      <a:accent5>
        <a:srgbClr val="61B169"/>
      </a:accent5>
      <a:accent6>
        <a:srgbClr val="23912D"/>
      </a:accent6>
      <a:hlink>
        <a:srgbClr val="0563C1"/>
      </a:hlink>
      <a:folHlink>
        <a:srgbClr val="954F72"/>
      </a:folHlink>
    </a:clrScheme>
    <a:fontScheme name="4tu1psxe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E6F1E9"/>
      </a:dk2>
      <a:lt2>
        <a:srgbClr val="FFFFFF"/>
      </a:lt2>
      <a:accent1>
        <a:srgbClr val="016D0B"/>
      </a:accent1>
      <a:accent2>
        <a:srgbClr val="0A781C"/>
      </a:accent2>
      <a:accent3>
        <a:srgbClr val="4DA501"/>
      </a:accent3>
      <a:accent4>
        <a:srgbClr val="6AAC23"/>
      </a:accent4>
      <a:accent5>
        <a:srgbClr val="61B169"/>
      </a:accent5>
      <a:accent6>
        <a:srgbClr val="23912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主题​​">
  <a:themeElements>
    <a:clrScheme name="">
      <a:dk1>
        <a:srgbClr val="000000"/>
      </a:dk1>
      <a:lt1>
        <a:srgbClr val="FFFFFF"/>
      </a:lt1>
      <a:dk2>
        <a:srgbClr val="E6F1E9"/>
      </a:dk2>
      <a:lt2>
        <a:srgbClr val="FFFFFF"/>
      </a:lt2>
      <a:accent1>
        <a:srgbClr val="016D0B"/>
      </a:accent1>
      <a:accent2>
        <a:srgbClr val="0A781C"/>
      </a:accent2>
      <a:accent3>
        <a:srgbClr val="4DA501"/>
      </a:accent3>
      <a:accent4>
        <a:srgbClr val="6AAC23"/>
      </a:accent4>
      <a:accent5>
        <a:srgbClr val="61B169"/>
      </a:accent5>
      <a:accent6>
        <a:srgbClr val="23912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5732</Words>
  <Application>WPS 演示</Application>
  <PresentationFormat>宽屏</PresentationFormat>
  <Paragraphs>317</Paragraphs>
  <Slides>30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30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微软雅黑</vt:lpstr>
      <vt:lpstr>汉仪旗黑-85S</vt:lpstr>
      <vt:lpstr>黑体</vt:lpstr>
      <vt:lpstr>隶书</vt:lpstr>
      <vt:lpstr>Viner Hand ITC</vt:lpstr>
      <vt:lpstr>Times New Roman</vt:lpstr>
      <vt:lpstr>思源黑体 CN Heavy</vt:lpstr>
      <vt:lpstr>Segoe UI</vt:lpstr>
      <vt:lpstr>Times New Roman</vt:lpstr>
      <vt:lpstr>Arial Unicode MS</vt:lpstr>
      <vt:lpstr>Wingdings</vt:lpstr>
      <vt:lpstr>Mongolian Baiti</vt:lpstr>
      <vt:lpstr>主题5</vt:lpstr>
      <vt:lpstr>1_Office 主题​​</vt:lpstr>
      <vt:lpstr>1_Office 主题​​</vt:lpstr>
      <vt:lpstr>3_Office 主题​​</vt:lpstr>
      <vt:lpstr>4_Office 主题​​</vt:lpstr>
      <vt:lpstr>5_Office 主题​​</vt:lpstr>
      <vt:lpstr>7_Office 主题​​</vt:lpstr>
      <vt:lpstr>PowerPoint 演示文稿</vt:lpstr>
      <vt:lpstr>Lead in</vt:lpstr>
      <vt:lpstr>PowerPoint 演示文稿</vt:lpstr>
      <vt:lpstr>PowerPoint 演示文稿</vt:lpstr>
      <vt:lpstr>PowerPoint 演示文稿</vt:lpstr>
      <vt:lpstr>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Language points</vt:lpstr>
      <vt:lpstr>PowerPoint 演示文稿</vt:lpstr>
      <vt:lpstr>PowerPoint 演示文稿</vt:lpstr>
      <vt:lpstr>Practice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Administrator</cp:lastModifiedBy>
  <cp:revision>15</cp:revision>
  <cp:lastPrinted>2019-04-29T16:00:00Z</cp:lastPrinted>
  <dcterms:created xsi:type="dcterms:W3CDTF">2019-04-29T16:00:00Z</dcterms:created>
  <dcterms:modified xsi:type="dcterms:W3CDTF">2023-09-26T15:10:15Z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2052-11.1.0.14309</vt:lpwstr>
  </property>
  <property fmtid="{D5CDD505-2E9C-101B-9397-08002B2CF9AE}" pid="4" name="ICV">
    <vt:lpwstr>86182FB49EF9412BAE441C5D5A8DDE92</vt:lpwstr>
  </property>
</Properties>
</file>