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43"/>
  </p:notesMasterIdLst>
  <p:sldIdLst>
    <p:sldId id="413" r:id="rId4"/>
    <p:sldId id="343" r:id="rId5"/>
    <p:sldId id="415" r:id="rId6"/>
    <p:sldId id="261" r:id="rId7"/>
    <p:sldId id="340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391" r:id="rId17"/>
    <p:sldId id="315" r:id="rId18"/>
    <p:sldId id="392" r:id="rId19"/>
    <p:sldId id="414" r:id="rId20"/>
    <p:sldId id="377" r:id="rId21"/>
    <p:sldId id="363" r:id="rId22"/>
    <p:sldId id="408" r:id="rId23"/>
    <p:sldId id="394" r:id="rId24"/>
    <p:sldId id="395" r:id="rId25"/>
    <p:sldId id="409" r:id="rId26"/>
    <p:sldId id="389" r:id="rId27"/>
    <p:sldId id="421" r:id="rId28"/>
    <p:sldId id="366" r:id="rId29"/>
    <p:sldId id="346" r:id="rId30"/>
    <p:sldId id="411" r:id="rId31"/>
    <p:sldId id="278" r:id="rId32"/>
    <p:sldId id="419" r:id="rId33"/>
    <p:sldId id="420" r:id="rId34"/>
    <p:sldId id="416" r:id="rId35"/>
    <p:sldId id="417" r:id="rId36"/>
    <p:sldId id="418" r:id="rId37"/>
    <p:sldId id="381" r:id="rId38"/>
    <p:sldId id="410" r:id="rId39"/>
    <p:sldId id="412" r:id="rId40"/>
    <p:sldId id="357" r:id="rId41"/>
    <p:sldId id="338" r:id="rId4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FF00"/>
    <a:srgbClr val="CC3300"/>
    <a:srgbClr val="F52BE7"/>
    <a:srgbClr val="FF0000"/>
    <a:srgbClr val="CCFFCC"/>
    <a:srgbClr val="FF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55"/>
    <p:restoredTop sz="93310"/>
  </p:normalViewPr>
  <p:slideViewPr>
    <p:cSldViewPr showGuides="1">
      <p:cViewPr varScale="1">
        <p:scale>
          <a:sx n="65" d="100"/>
          <a:sy n="65" d="100"/>
        </p:scale>
        <p:origin x="-12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notesMaster" Target="notesMasters/notesMaster1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6562" name="任意多边形 66561"/>
          <p:cNvSpPr/>
          <p:nvPr/>
        </p:nvSpPr>
        <p:spPr>
          <a:xfrm>
            <a:off x="20638" y="12700"/>
            <a:ext cx="8896350" cy="6780213"/>
          </a:xfrm>
          <a:custGeom>
            <a:avLst/>
            <a:gdLst/>
            <a:ahLst/>
            <a:cxnLst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6563" name="标题 66562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6564" name="副标题 66563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66565" name="日期占位符 66564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 b="0">
                <a:latin typeface="Comic Sans MS" panose="030F0702030302020204" pitchFamily="66" charset="0"/>
              </a:defRPr>
            </a:lvl1pPr>
          </a:lstStyle>
          <a:p>
            <a:pPr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6" name="页脚占位符 6656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 b="0">
                <a:latin typeface="Comic Sans MS" panose="030F0702030302020204" pitchFamily="66" charset="0"/>
              </a:defRPr>
            </a:lvl1pPr>
          </a:lstStyle>
          <a:p>
            <a:pPr eaLnBrk="1" hangingPunct="1"/>
            <a:endParaRPr lang="zh-CN" altLang="en-US" dirty="0"/>
          </a:p>
        </p:txBody>
      </p:sp>
      <p:sp>
        <p:nvSpPr>
          <p:cNvPr id="66567" name="灯片编号占位符 6656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 b="0">
                <a:latin typeface="Comic Sans MS" panose="030F0702030302020204" pitchFamily="66" charset="0"/>
              </a:defRPr>
            </a:lvl1pPr>
          </a:lstStyle>
          <a:p>
            <a:pPr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66568" name="组合 66567"/>
          <p:cNvGrpSpPr/>
          <p:nvPr/>
        </p:nvGrpSpPr>
        <p:grpSpPr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6569" name="任意多边形 66568"/>
            <p:cNvSpPr/>
            <p:nvPr userDrawn="1"/>
          </p:nvSpPr>
          <p:spPr>
            <a:xfrm>
              <a:off x="177" y="177"/>
              <a:ext cx="2250" cy="1017"/>
            </a:xfrm>
            <a:custGeom>
              <a:avLst/>
              <a:gdLst/>
              <a:ahLst/>
              <a:cxnLst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70" name="任意多边形 66569"/>
            <p:cNvSpPr/>
            <p:nvPr userDrawn="1"/>
          </p:nvSpPr>
          <p:spPr>
            <a:xfrm>
              <a:off x="166" y="261"/>
              <a:ext cx="2244" cy="1007"/>
            </a:xfrm>
            <a:custGeom>
              <a:avLst/>
              <a:gdLst/>
              <a:ahLst/>
              <a:cxnLst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71" name="任意多边形 66570"/>
            <p:cNvSpPr/>
            <p:nvPr userDrawn="1"/>
          </p:nvSpPr>
          <p:spPr>
            <a:xfrm>
              <a:off x="474" y="344"/>
              <a:ext cx="1488" cy="919"/>
            </a:xfrm>
            <a:custGeom>
              <a:avLst/>
              <a:gdLst/>
              <a:ahLst/>
              <a:cxnLst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66572" name="组合 66571"/>
            <p:cNvGrpSpPr/>
            <p:nvPr userDrawn="1"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6573" name="任意多边形 66572"/>
              <p:cNvSpPr/>
              <p:nvPr userDrawn="1"/>
            </p:nvSpPr>
            <p:spPr>
              <a:xfrm>
                <a:off x="2005" y="934"/>
                <a:ext cx="212" cy="214"/>
              </a:xfrm>
              <a:custGeom>
                <a:avLst/>
                <a:gdLst/>
                <a:ahLst/>
                <a:cxnLst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6574" name="任意多边形 66573"/>
              <p:cNvSpPr/>
              <p:nvPr userDrawn="1"/>
            </p:nvSpPr>
            <p:spPr>
              <a:xfrm>
                <a:off x="123" y="148"/>
                <a:ext cx="2386" cy="1081"/>
              </a:xfrm>
              <a:custGeom>
                <a:avLst/>
                <a:gdLst/>
                <a:ahLst/>
                <a:cxnLst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6575" name="任意多边形 66574"/>
              <p:cNvSpPr/>
              <p:nvPr userDrawn="1"/>
            </p:nvSpPr>
            <p:spPr>
              <a:xfrm>
                <a:off x="324" y="158"/>
                <a:ext cx="1686" cy="614"/>
              </a:xfrm>
              <a:custGeom>
                <a:avLst/>
                <a:gdLst/>
                <a:ahLst/>
                <a:cxnLst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6576" name="任意多边形 66575"/>
              <p:cNvSpPr/>
              <p:nvPr userDrawn="1"/>
            </p:nvSpPr>
            <p:spPr>
              <a:xfrm>
                <a:off x="409" y="251"/>
                <a:ext cx="227" cy="410"/>
              </a:xfrm>
              <a:custGeom>
                <a:avLst/>
                <a:gdLst/>
                <a:ahLst/>
                <a:cxnLst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6577" name="任意多边形 66576"/>
              <p:cNvSpPr/>
              <p:nvPr userDrawn="1"/>
            </p:nvSpPr>
            <p:spPr>
              <a:xfrm>
                <a:off x="846" y="536"/>
                <a:ext cx="691" cy="364"/>
              </a:xfrm>
              <a:custGeom>
                <a:avLst/>
                <a:gdLst/>
                <a:ahLst/>
                <a:cxnLst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66578" name="组合 66577"/>
          <p:cNvGrpSpPr/>
          <p:nvPr/>
        </p:nvGrpSpPr>
        <p:grpSpPr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6579" name="任意多边形 66578"/>
            <p:cNvSpPr/>
            <p:nvPr userDrawn="1"/>
          </p:nvSpPr>
          <p:spPr>
            <a:xfrm rot="7320404">
              <a:off x="4909" y="2936"/>
              <a:ext cx="629" cy="293"/>
            </a:xfrm>
            <a:custGeom>
              <a:avLst/>
              <a:gdLst/>
              <a:ahLst/>
              <a:cxnLst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80" name="任意多边形 66579"/>
            <p:cNvSpPr/>
            <p:nvPr userDrawn="1"/>
          </p:nvSpPr>
          <p:spPr>
            <a:xfrm rot="7320404">
              <a:off x="4893" y="2922"/>
              <a:ext cx="627" cy="290"/>
            </a:xfrm>
            <a:custGeom>
              <a:avLst/>
              <a:gdLst/>
              <a:ahLst/>
              <a:cxnLst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81" name="任意多边形 66580"/>
            <p:cNvSpPr/>
            <p:nvPr userDrawn="1"/>
          </p:nvSpPr>
          <p:spPr>
            <a:xfrm rot="7320404">
              <a:off x="4999" y="2912"/>
              <a:ext cx="416" cy="265"/>
            </a:xfrm>
            <a:custGeom>
              <a:avLst/>
              <a:gdLst/>
              <a:ahLst/>
              <a:cxnLst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66582" name="组合 66581"/>
            <p:cNvGrpSpPr/>
            <p:nvPr userDrawn="1"/>
          </p:nvGrpSpPr>
          <p:grpSpPr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6583" name="任意多边形 66582"/>
              <p:cNvSpPr/>
              <p:nvPr userDrawn="1"/>
            </p:nvSpPr>
            <p:spPr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6584" name="任意多边形 66583"/>
              <p:cNvSpPr/>
              <p:nvPr userDrawn="1"/>
            </p:nvSpPr>
            <p:spPr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6585" name="任意多边形 66584"/>
              <p:cNvSpPr/>
              <p:nvPr userDrawn="1"/>
            </p:nvSpPr>
            <p:spPr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6586" name="任意多边形 66585"/>
              <p:cNvSpPr/>
              <p:nvPr userDrawn="1"/>
            </p:nvSpPr>
            <p:spPr>
              <a:xfrm rot="7320404">
                <a:off x="5363" y="2873"/>
                <a:ext cx="63" cy="118"/>
              </a:xfrm>
              <a:custGeom>
                <a:avLst/>
                <a:gdLst/>
                <a:ahLst/>
                <a:cxnLst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6587" name="任意多边形 66586"/>
              <p:cNvSpPr/>
              <p:nvPr userDrawn="1"/>
            </p:nvSpPr>
            <p:spPr>
              <a:xfrm rot="7320404">
                <a:off x="5136" y="2999"/>
                <a:ext cx="193" cy="104"/>
              </a:xfrm>
              <a:custGeom>
                <a:avLst/>
                <a:gdLst/>
                <a:ahLst/>
                <a:cxnLst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66588" name="任意多边形 66587"/>
          <p:cNvSpPr/>
          <p:nvPr/>
        </p:nvSpPr>
        <p:spPr>
          <a:xfrm>
            <a:off x="901700" y="5054600"/>
            <a:ext cx="6807200" cy="728663"/>
          </a:xfrm>
          <a:custGeom>
            <a:avLst/>
            <a:gdLst/>
            <a:ahLst/>
            <a:cxnLst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6589" name="任意多边形 66588"/>
          <p:cNvSpPr/>
          <p:nvPr/>
        </p:nvSpPr>
        <p:spPr>
          <a:xfrm>
            <a:off x="4076700" y="1930400"/>
            <a:ext cx="889000" cy="381000"/>
          </a:xfrm>
          <a:custGeom>
            <a:avLst/>
            <a:gdLst/>
            <a:ahLst/>
            <a:cxnLst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pull dir="rd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4514" name="标题 645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4515" name="文本占位符 645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4516" name="日期占位符 6451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eaLnBrk="1" hangingPunct="1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4517" name="页脚占位符 6451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4518" name="灯片编号占位符 6451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d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5538" name="任意多边形 65537"/>
          <p:cNvSpPr/>
          <p:nvPr/>
        </p:nvSpPr>
        <p:spPr>
          <a:xfrm rot="-3172564">
            <a:off x="7777163" y="-14287"/>
            <a:ext cx="1162050" cy="2084387"/>
          </a:xfrm>
          <a:custGeom>
            <a:avLst/>
            <a:gdLst/>
            <a:ahLst/>
            <a:cxnLst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39" name="标题 65538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5540" name="文本占位符 65539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5541" name="日期占位符 65540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latin typeface="Comic Sans MS" panose="030F0702030302020204" pitchFamily="66" charset="0"/>
              </a:defRPr>
            </a:lvl1pPr>
          </a:lstStyle>
          <a:p>
            <a:pPr lvl="0" eaLnBrk="1" hangingPunct="1"/>
            <a:fld id="{BB962C8B-B14F-4D97-AF65-F5344CB8AC3E}" type="datetimeFigureOut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5542" name="页脚占位符 65541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latin typeface="Comic Sans MS" panose="030F0702030302020204" pitchFamily="66" charset="0"/>
              </a:defRPr>
            </a:lvl1pPr>
          </a:lstStyle>
          <a:p>
            <a:pPr lvl="0" eaLnBrk="1" hangingPunct="1"/>
            <a:endParaRPr lang="zh-CN" altLang="en-US" dirty="0"/>
          </a:p>
        </p:txBody>
      </p:sp>
      <p:sp>
        <p:nvSpPr>
          <p:cNvPr id="65543" name="灯片编号占位符 65542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latin typeface="Comic Sans MS" panose="030F0702030302020204" pitchFamily="66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5544" name="任意多边形 65543"/>
          <p:cNvSpPr/>
          <p:nvPr/>
        </p:nvSpPr>
        <p:spPr>
          <a:xfrm rot="-3172564">
            <a:off x="7864475" y="23813"/>
            <a:ext cx="1165225" cy="2097087"/>
          </a:xfrm>
          <a:custGeom>
            <a:avLst/>
            <a:gdLst/>
            <a:ahLst/>
            <a:cxnLst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5545" name="任意多边形 65544"/>
          <p:cNvSpPr/>
          <p:nvPr/>
        </p:nvSpPr>
        <p:spPr>
          <a:xfrm rot="-3172564">
            <a:off x="7831138" y="192088"/>
            <a:ext cx="1025525" cy="1571625"/>
          </a:xfrm>
          <a:custGeom>
            <a:avLst/>
            <a:gdLst/>
            <a:ahLst/>
            <a:cxnLst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65546" name="组合 65545"/>
          <p:cNvGrpSpPr/>
          <p:nvPr/>
        </p:nvGrpSpPr>
        <p:grpSpPr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5547" name="任意多边形 65546"/>
            <p:cNvSpPr/>
            <p:nvPr userDrawn="1"/>
          </p:nvSpPr>
          <p:spPr>
            <a:xfrm>
              <a:off x="24" y="3505"/>
              <a:ext cx="1089" cy="649"/>
            </a:xfrm>
            <a:custGeom>
              <a:avLst/>
              <a:gdLst/>
              <a:ahLst/>
              <a:cxnLst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5548" name="任意多边形 65547"/>
            <p:cNvSpPr/>
            <p:nvPr userDrawn="1"/>
          </p:nvSpPr>
          <p:spPr>
            <a:xfrm>
              <a:off x="1022" y="3582"/>
              <a:ext cx="71" cy="129"/>
            </a:xfrm>
            <a:custGeom>
              <a:avLst/>
              <a:gdLst/>
              <a:ahLst/>
              <a:cxnLst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5549" name="任意多边形 65548"/>
            <p:cNvSpPr/>
            <p:nvPr userDrawn="1"/>
          </p:nvSpPr>
          <p:spPr>
            <a:xfrm>
              <a:off x="20" y="3774"/>
              <a:ext cx="792" cy="410"/>
            </a:xfrm>
            <a:custGeom>
              <a:avLst/>
              <a:gdLst/>
              <a:ahLst/>
              <a:cxnLst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5550" name="任意多边形 65549"/>
            <p:cNvSpPr/>
            <p:nvPr userDrawn="1"/>
          </p:nvSpPr>
          <p:spPr>
            <a:xfrm>
              <a:off x="129" y="3808"/>
              <a:ext cx="525" cy="374"/>
            </a:xfrm>
            <a:custGeom>
              <a:avLst/>
              <a:gdLst/>
              <a:ahLst/>
              <a:cxnLst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5551" name="任意多边形 65550"/>
            <p:cNvSpPr/>
            <p:nvPr userDrawn="1"/>
          </p:nvSpPr>
          <p:spPr>
            <a:xfrm>
              <a:off x="485" y="3532"/>
              <a:ext cx="135" cy="121"/>
            </a:xfrm>
            <a:custGeom>
              <a:avLst/>
              <a:gdLst/>
              <a:ahLst/>
              <a:cxnLst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5552" name="任意多边形 65551"/>
            <p:cNvSpPr/>
            <p:nvPr userDrawn="1"/>
          </p:nvSpPr>
          <p:spPr>
            <a:xfrm>
              <a:off x="641" y="4163"/>
              <a:ext cx="76" cy="112"/>
            </a:xfrm>
            <a:custGeom>
              <a:avLst/>
              <a:gdLst/>
              <a:ahLst/>
              <a:cxnLst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5553" name="任意多边形 65552"/>
            <p:cNvSpPr/>
            <p:nvPr userDrawn="1"/>
          </p:nvSpPr>
          <p:spPr>
            <a:xfrm>
              <a:off x="504" y="3607"/>
              <a:ext cx="193" cy="383"/>
            </a:xfrm>
            <a:custGeom>
              <a:avLst/>
              <a:gdLst/>
              <a:ahLst/>
              <a:cxnLst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5554" name="任意多边形 65553"/>
            <p:cNvSpPr/>
            <p:nvPr userDrawn="1"/>
          </p:nvSpPr>
          <p:spPr>
            <a:xfrm>
              <a:off x="668" y="3590"/>
              <a:ext cx="364" cy="174"/>
            </a:xfrm>
            <a:custGeom>
              <a:avLst/>
              <a:gdLst/>
              <a:ahLst/>
              <a:cxnLst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5555" name="任意多边形 65554"/>
            <p:cNvSpPr/>
            <p:nvPr userDrawn="1"/>
          </p:nvSpPr>
          <p:spPr>
            <a:xfrm>
              <a:off x="347" y="3693"/>
              <a:ext cx="156" cy="67"/>
            </a:xfrm>
            <a:custGeom>
              <a:avLst/>
              <a:gdLst/>
              <a:ahLst/>
              <a:cxnLst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65556" name="组合 65555"/>
            <p:cNvGrpSpPr/>
            <p:nvPr userDrawn="1"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5557" name="组合 65556"/>
              <p:cNvGrpSpPr/>
              <p:nvPr userDrawn="1"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5558" name="任意多边形 65557"/>
                <p:cNvSpPr/>
                <p:nvPr userDrawn="1"/>
              </p:nvSpPr>
              <p:spPr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5559" name="任意多边形 65558"/>
                <p:cNvSpPr/>
                <p:nvPr userDrawn="1"/>
              </p:nvSpPr>
              <p:spPr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5560" name="任意多边形 65559"/>
                <p:cNvSpPr/>
                <p:nvPr userDrawn="1"/>
              </p:nvSpPr>
              <p:spPr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65561" name="任意多边形 65560"/>
              <p:cNvSpPr/>
              <p:nvPr userDrawn="1"/>
            </p:nvSpPr>
            <p:spPr>
              <a:xfrm>
                <a:off x="76" y="3732"/>
                <a:ext cx="595" cy="250"/>
              </a:xfrm>
              <a:custGeom>
                <a:avLst/>
                <a:gdLst/>
                <a:ahLst/>
                <a:cxnLst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5562" name="任意多边形 65561"/>
              <p:cNvSpPr/>
              <p:nvPr userDrawn="1"/>
            </p:nvSpPr>
            <p:spPr>
              <a:xfrm>
                <a:off x="260" y="3886"/>
                <a:ext cx="244" cy="148"/>
              </a:xfrm>
              <a:custGeom>
                <a:avLst/>
                <a:gdLst/>
                <a:ahLst/>
                <a:cxnLst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5563" name="任意多边形 65562"/>
              <p:cNvSpPr/>
              <p:nvPr userDrawn="1"/>
            </p:nvSpPr>
            <p:spPr>
              <a:xfrm>
                <a:off x="565" y="3680"/>
                <a:ext cx="107" cy="238"/>
              </a:xfrm>
              <a:custGeom>
                <a:avLst/>
                <a:gdLst/>
                <a:ahLst/>
                <a:cxnLst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65564" name="组合 65563"/>
              <p:cNvGrpSpPr/>
              <p:nvPr userDrawn="1"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5565" name="任意多边形 65564"/>
                <p:cNvSpPr/>
                <p:nvPr userDrawn="1"/>
              </p:nvSpPr>
              <p:spPr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5566" name="任意多边形 65565"/>
                <p:cNvSpPr/>
                <p:nvPr userDrawn="1"/>
              </p:nvSpPr>
              <p:spPr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5567" name="任意多边形 65566"/>
                <p:cNvSpPr/>
                <p:nvPr userDrawn="1"/>
              </p:nvSpPr>
              <p:spPr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5568" name="任意多边形 65567"/>
                <p:cNvSpPr/>
                <p:nvPr userDrawn="1"/>
              </p:nvSpPr>
              <p:spPr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5569" name="任意多边形 65568"/>
                <p:cNvSpPr/>
                <p:nvPr userDrawn="1"/>
              </p:nvSpPr>
              <p:spPr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5570" name="任意多边形 65569"/>
                <p:cNvSpPr/>
                <p:nvPr userDrawn="1"/>
              </p:nvSpPr>
              <p:spPr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5571" name="任意多边形 65570"/>
                <p:cNvSpPr/>
                <p:nvPr userDrawn="1"/>
              </p:nvSpPr>
              <p:spPr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5572" name="任意多边形 65571"/>
                <p:cNvSpPr/>
                <p:nvPr userDrawn="1"/>
              </p:nvSpPr>
              <p:spPr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  <p:grpSp>
        <p:nvGrpSpPr>
          <p:cNvPr id="65573" name="组合 65572"/>
          <p:cNvGrpSpPr/>
          <p:nvPr/>
        </p:nvGrpSpPr>
        <p:grpSpPr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5574" name="任意多边形 65573"/>
            <p:cNvSpPr/>
            <p:nvPr userDrawn="1"/>
          </p:nvSpPr>
          <p:spPr>
            <a:xfrm flipH="1">
              <a:off x="5468" y="2620"/>
              <a:ext cx="205" cy="1427"/>
            </a:xfrm>
            <a:custGeom>
              <a:avLst/>
              <a:gdLst/>
              <a:ahLst/>
              <a:cxnLst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5575" name="任意多边形 65574"/>
            <p:cNvSpPr/>
            <p:nvPr userDrawn="1"/>
          </p:nvSpPr>
          <p:spPr>
            <a:xfrm flipH="1">
              <a:off x="5506" y="1333"/>
              <a:ext cx="205" cy="1633"/>
            </a:xfrm>
            <a:custGeom>
              <a:avLst/>
              <a:gdLst/>
              <a:ahLst/>
              <a:cxnLst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5576" name="组合 65575"/>
          <p:cNvGrpSpPr/>
          <p:nvPr/>
        </p:nvGrpSpPr>
        <p:grpSpPr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65577" name="组合 65576"/>
            <p:cNvGrpSpPr/>
            <p:nvPr userDrawn="1"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5578" name="任意多边形 65577"/>
              <p:cNvSpPr/>
              <p:nvPr userDrawn="1"/>
            </p:nvSpPr>
            <p:spPr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65579" name="组合 65578"/>
              <p:cNvGrpSpPr/>
              <p:nvPr userDrawn="1"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5580" name="任意多边形 65579"/>
                <p:cNvSpPr/>
                <p:nvPr userDrawn="1"/>
              </p:nvSpPr>
              <p:spPr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5581" name="任意多边形 65580"/>
                <p:cNvSpPr/>
                <p:nvPr userDrawn="1"/>
              </p:nvSpPr>
              <p:spPr>
                <a:xfrm rot="-3172564">
                  <a:off x="5048" y="331"/>
                  <a:ext cx="269" cy="438"/>
                </a:xfrm>
                <a:custGeom>
                  <a:avLst/>
                  <a:gdLst/>
                  <a:ahLst/>
                  <a:cxnLst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5582" name="任意多边形 65581"/>
                <p:cNvSpPr/>
                <p:nvPr userDrawn="1"/>
              </p:nvSpPr>
              <p:spPr>
                <a:xfrm rot="-3172564">
                  <a:off x="4858" y="181"/>
                  <a:ext cx="505" cy="898"/>
                </a:xfrm>
                <a:custGeom>
                  <a:avLst/>
                  <a:gdLst/>
                  <a:ahLst/>
                  <a:cxnLst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5583" name="任意多边形 65582"/>
                <p:cNvSpPr/>
                <p:nvPr userDrawn="1"/>
              </p:nvSpPr>
              <p:spPr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5584" name="任意多边形 65583"/>
                <p:cNvSpPr/>
                <p:nvPr userDrawn="1"/>
              </p:nvSpPr>
              <p:spPr>
                <a:xfrm rot="-3172564">
                  <a:off x="5297" y="896"/>
                  <a:ext cx="169" cy="122"/>
                </a:xfrm>
                <a:custGeom>
                  <a:avLst/>
                  <a:gdLst/>
                  <a:ahLst/>
                  <a:cxnLst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5585" name="任意多边形 65584"/>
                <p:cNvSpPr/>
                <p:nvPr userDrawn="1"/>
              </p:nvSpPr>
              <p:spPr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5586" name="任意多边形 65585"/>
                <p:cNvSpPr/>
                <p:nvPr userDrawn="1"/>
              </p:nvSpPr>
              <p:spPr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5587" name="任意多边形 65586"/>
                <p:cNvSpPr/>
                <p:nvPr userDrawn="1"/>
              </p:nvSpPr>
              <p:spPr>
                <a:xfrm rot="-3172564">
                  <a:off x="4948" y="141"/>
                  <a:ext cx="179" cy="138"/>
                </a:xfrm>
                <a:custGeom>
                  <a:avLst/>
                  <a:gdLst/>
                  <a:ahLst/>
                  <a:cxnLst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sp>
          <p:nvSpPr>
            <p:cNvPr id="65588" name="直接连接符 65587"/>
            <p:cNvSpPr/>
            <p:nvPr userDrawn="1"/>
          </p:nvSpPr>
          <p:spPr>
            <a:xfrm>
              <a:off x="4870" y="84"/>
              <a:ext cx="42" cy="9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d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hyperlink" Target="Section%20A%201b.mp3" TargetMode="Externa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hyperlink" Target="Section%20A%202a.mp3" TargetMode="Externa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hyperlink" Target="Section%20A%202b.mp3" TargetMode="Externa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jpeg"/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1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684" name="矩形 71683"/>
          <p:cNvSpPr/>
          <p:nvPr/>
        </p:nvSpPr>
        <p:spPr>
          <a:xfrm>
            <a:off x="4427538" y="909638"/>
            <a:ext cx="3024187" cy="1079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CC0066"/>
                    </a:gs>
                    <a:gs pos="100000">
                      <a:srgbClr val="CC006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  <a:tileRect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10</a:t>
            </a:r>
            <a:endParaRPr lang="zh-CN" altLang="en-US" sz="3600" b="1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CC0066"/>
                  </a:gs>
                  <a:gs pos="100000">
                    <a:srgbClr val="CC0066">
                      <a:gamma/>
                      <a:shade val="46275"/>
                      <a:invGamma/>
                    </a:srgbClr>
                  </a:gs>
                </a:gsLst>
                <a:lin ang="5400000" scaled="1"/>
                <a:tileRect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6"/>
          <p:cNvSpPr/>
          <p:nvPr/>
        </p:nvSpPr>
        <p:spPr>
          <a:xfrm>
            <a:off x="3492500" y="5300663"/>
            <a:ext cx="26638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beef.</a:t>
            </a:r>
            <a:endParaRPr lang="en-US" altLang="zh-CN" sz="40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00338" y="404813"/>
            <a:ext cx="4537075" cy="141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400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food is it? </a:t>
            </a:r>
            <a:endParaRPr lang="en-US" altLang="zh-CN" sz="4000">
              <a:solidFill>
                <a:srgbClr val="EA3C2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0" name="图片 11269" descr="33cdb5c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1844675"/>
            <a:ext cx="4392612" cy="3157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Text Box 4"/>
          <p:cNvSpPr txBox="1"/>
          <p:nvPr/>
        </p:nvSpPr>
        <p:spPr>
          <a:xfrm>
            <a:off x="2268538" y="5157788"/>
            <a:ext cx="45370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potatoes.</a:t>
            </a:r>
            <a:endParaRPr lang="en-US" altLang="zh-CN" sz="400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63713" y="692150"/>
            <a:ext cx="5903913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400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vegetables are they?</a:t>
            </a:r>
            <a:r>
              <a:rPr lang="en-US" altLang="zh-C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2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4" name="图片 12293" descr="4800623_162340334702_2"/>
          <p:cNvPicPr>
            <a:picLocks noChangeAspect="1"/>
          </p:cNvPicPr>
          <p:nvPr/>
        </p:nvPicPr>
        <p:blipFill>
          <a:blip r:embed="rId2"/>
          <a:srcRect b="4613"/>
          <a:stretch>
            <a:fillRect/>
          </a:stretch>
        </p:blipFill>
        <p:spPr>
          <a:xfrm>
            <a:off x="2195513" y="1844675"/>
            <a:ext cx="4589462" cy="2919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Rectangle 6"/>
          <p:cNvSpPr/>
          <p:nvPr/>
        </p:nvSpPr>
        <p:spPr>
          <a:xfrm>
            <a:off x="2700338" y="5229225"/>
            <a:ext cx="51847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cabbages.</a:t>
            </a:r>
            <a:endParaRPr lang="en-US" altLang="zh-CN" sz="40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63713" y="549275"/>
            <a:ext cx="6192838" cy="141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400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vegetables are they?</a:t>
            </a:r>
            <a:r>
              <a:rPr lang="en-US" altLang="zh-CN" sz="320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200">
              <a:solidFill>
                <a:srgbClr val="EA3C2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20" name="图片 13319" descr="4666865_174636921000_2"/>
          <p:cNvPicPr>
            <a:picLocks noChangeAspect="1"/>
          </p:cNvPicPr>
          <p:nvPr/>
        </p:nvPicPr>
        <p:blipFill>
          <a:blip r:embed="rId2"/>
          <a:srcRect l="10139" t="9172" r="5696" b="9172"/>
          <a:stretch>
            <a:fillRect/>
          </a:stretch>
        </p:blipFill>
        <p:spPr>
          <a:xfrm>
            <a:off x="2339975" y="2116138"/>
            <a:ext cx="4464050" cy="2897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6"/>
          <p:cNvSpPr/>
          <p:nvPr/>
        </p:nvSpPr>
        <p:spPr>
          <a:xfrm>
            <a:off x="2987675" y="5013325"/>
            <a:ext cx="41052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carrots.</a:t>
            </a:r>
            <a:endParaRPr lang="en-US" altLang="zh-CN" sz="40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8175" y="620713"/>
            <a:ext cx="6192838" cy="141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400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vegetables are they? </a:t>
            </a:r>
            <a:endParaRPr lang="en-US" altLang="zh-CN" sz="4000">
              <a:solidFill>
                <a:srgbClr val="EA3C2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2" name="图片 14341" descr="053003310885061340010375434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1989138"/>
            <a:ext cx="3240088" cy="2601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75" name="图片 15374" descr="xin_573100708103415625369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2997200"/>
            <a:ext cx="4535488" cy="3457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9" name="圆角矩形标注 16"/>
          <p:cNvSpPr/>
          <p:nvPr/>
        </p:nvSpPr>
        <p:spPr>
          <a:xfrm>
            <a:off x="5508625" y="1700213"/>
            <a:ext cx="3095625" cy="1473200"/>
          </a:xfrm>
          <a:prstGeom prst="wedgeRoundRectCallout">
            <a:avLst>
              <a:gd name="adj1" fmla="val -30972"/>
              <a:gd name="adj2" fmla="val 108190"/>
              <a:gd name="adj3" fmla="val 16667"/>
            </a:avLst>
          </a:prstGeom>
          <a:solidFill>
            <a:srgbClr val="FFFFCC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I’d like some egg noodles?</a:t>
            </a:r>
            <a:endParaRPr lang="zh-CN" altLang="en-US" sz="1800" b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圆角矩形标注 18"/>
          <p:cNvSpPr/>
          <p:nvPr/>
        </p:nvSpPr>
        <p:spPr>
          <a:xfrm>
            <a:off x="323850" y="1700213"/>
            <a:ext cx="2808288" cy="1511300"/>
          </a:xfrm>
          <a:prstGeom prst="wedgeRoundRectCallout">
            <a:avLst>
              <a:gd name="adj1" fmla="val 48588"/>
              <a:gd name="adj2" fmla="val 84454"/>
              <a:gd name="adj3" fmla="val 16667"/>
            </a:avLst>
          </a:prstGeom>
          <a:solidFill>
            <a:srgbClr val="CCFFFF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What would you like?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0" name="WordArt 6"/>
          <p:cNvSpPr>
            <a:spLocks noTextEdit="1"/>
          </p:cNvSpPr>
          <p:nvPr/>
        </p:nvSpPr>
        <p:spPr>
          <a:xfrm>
            <a:off x="323850" y="115888"/>
            <a:ext cx="4535488" cy="119697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29444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52BE7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Presentation</a:t>
            </a:r>
            <a:endParaRPr lang="zh-CN" altLang="en-US" sz="40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52BE7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  <p:bldP spid="153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7" name="Oval 2"/>
          <p:cNvSpPr/>
          <p:nvPr/>
        </p:nvSpPr>
        <p:spPr>
          <a:xfrm>
            <a:off x="73025" y="2133600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Arial" panose="020B0604020202020204" pitchFamily="34" charset="0"/>
              </a:rPr>
              <a:t>1b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16388" name="Rectangle 2"/>
          <p:cNvSpPr>
            <a:spLocks noGrp="1"/>
          </p:cNvSpPr>
          <p:nvPr>
            <p:ph type="title" idx="4294967295"/>
          </p:nvPr>
        </p:nvSpPr>
        <p:spPr>
          <a:xfrm>
            <a:off x="1116013" y="1903413"/>
            <a:ext cx="7777162" cy="1412875"/>
          </a:xfrm>
          <a:ln/>
        </p:spPr>
        <p:txBody>
          <a:bodyPr vert="horz" wrap="square" lIns="91440" tIns="45720" rIns="91440" bIns="45720" anchor="ctr"/>
          <a:p>
            <a:pPr algn="l"/>
            <a:r>
              <a:rPr lang="en-US" altLang="zh-CN" sz="3600" b="1">
                <a:solidFill>
                  <a:srgbClr val="3D23FD"/>
                </a:solidFill>
                <a:cs typeface="Times New Roman" panose="02020603050405020304" pitchFamily="18" charset="0"/>
              </a:rPr>
              <a:t>Listen and check (</a:t>
            </a:r>
            <a:r>
              <a:rPr lang="en-US" altLang="zh-CN" sz="3600" b="1">
                <a:solidFill>
                  <a:srgbClr val="EA3C2A"/>
                </a:solidFill>
                <a:cs typeface="Times New Roman" panose="02020603050405020304" pitchFamily="18" charset="0"/>
              </a:rPr>
              <a:t>√</a:t>
            </a:r>
            <a:r>
              <a:rPr lang="en-US" altLang="zh-CN" sz="3600" b="1">
                <a:solidFill>
                  <a:srgbClr val="3D23FD"/>
                </a:solidFill>
                <a:cs typeface="Times New Roman" panose="02020603050405020304" pitchFamily="18" charset="0"/>
              </a:rPr>
              <a:t>) the noodles that the person orders.</a:t>
            </a:r>
            <a:endParaRPr lang="en-US" altLang="zh-CN" sz="3600">
              <a:solidFill>
                <a:srgbClr val="3D23FD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2698750" y="3416300"/>
            <a:ext cx="4248150" cy="2533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  <a:spcBef>
                <a:spcPct val="20000"/>
              </a:spcBef>
            </a:pP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____ Special 1      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ct val="20000"/>
              </a:spcBef>
            </a:pP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____ Special 2     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ct val="20000"/>
              </a:spcBef>
            </a:pP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____ Special 3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27313" y="3055938"/>
            <a:ext cx="1270000" cy="1265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7700">
                <a:solidFill>
                  <a:srgbClr val="CC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en-US" altLang="zh-CN" sz="77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93" name="图片 16392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2781300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4" name="WordArt 6"/>
          <p:cNvSpPr>
            <a:spLocks noTextEdit="1"/>
          </p:cNvSpPr>
          <p:nvPr/>
        </p:nvSpPr>
        <p:spPr>
          <a:xfrm>
            <a:off x="323850" y="288925"/>
            <a:ext cx="3816350" cy="12684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D6009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D60093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2" name="Oval 2"/>
          <p:cNvSpPr/>
          <p:nvPr/>
        </p:nvSpPr>
        <p:spPr>
          <a:xfrm>
            <a:off x="360363" y="3095625"/>
            <a:ext cx="863600" cy="98107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Arial" panose="020B0604020202020204" pitchFamily="34" charset="0"/>
              </a:rPr>
              <a:t>1c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39863" y="3068638"/>
            <a:ext cx="7308850" cy="1943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Practice the conversation in 1a with your partner. Then make your own conversations. 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419" name="WordArt 6"/>
          <p:cNvSpPr>
            <a:spLocks noTextEdit="1"/>
          </p:cNvSpPr>
          <p:nvPr/>
        </p:nvSpPr>
        <p:spPr>
          <a:xfrm>
            <a:off x="2627313" y="1773238"/>
            <a:ext cx="3673475" cy="8651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FFBF00"/>
                    </a:gs>
                  </a:gsLst>
                  <a:path path="rect">
                    <a:fillToRect r="100000" b="100000"/>
                  </a:path>
                  <a:tileRect/>
                </a:gra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Pairwork</a:t>
            </a:r>
            <a:endParaRPr lang="zh-CN" altLang="en-US" sz="40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00"/>
                  </a:gs>
                  <a:gs pos="100000">
                    <a:srgbClr val="FFBF00"/>
                  </a:gs>
                </a:gsLst>
                <a:path path="rect">
                  <a:fillToRect r="100000" b="100000"/>
                </a:path>
                <a:tileRect/>
              </a:gra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2714" name="图片 72713" descr="12Q1TTYZ-59302"/>
          <p:cNvPicPr>
            <a:picLocks noChangeAspect="1"/>
          </p:cNvPicPr>
          <p:nvPr/>
        </p:nvPicPr>
        <p:blipFill>
          <a:blip r:embed="rId2"/>
          <a:srcRect b="5539"/>
          <a:stretch>
            <a:fillRect/>
          </a:stretch>
        </p:blipFill>
        <p:spPr>
          <a:xfrm>
            <a:off x="754063" y="620713"/>
            <a:ext cx="7129462" cy="4770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9" name="矩形标注 13"/>
          <p:cNvSpPr/>
          <p:nvPr/>
        </p:nvSpPr>
        <p:spPr>
          <a:xfrm>
            <a:off x="4067175" y="333375"/>
            <a:ext cx="4535488" cy="1944688"/>
          </a:xfrm>
          <a:prstGeom prst="wedgeRectCallout">
            <a:avLst>
              <a:gd name="adj1" fmla="val 264"/>
              <a:gd name="adj2" fmla="val 142653"/>
            </a:avLst>
          </a:prstGeom>
          <a:solidFill>
            <a:srgbClr val="FFCC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I’m not sure yet. Are there any vegetables in the beef noodles?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2710" name="矩形标注 12"/>
          <p:cNvSpPr/>
          <p:nvPr/>
        </p:nvSpPr>
        <p:spPr>
          <a:xfrm>
            <a:off x="250825" y="333375"/>
            <a:ext cx="2663825" cy="1366838"/>
          </a:xfrm>
          <a:prstGeom prst="wedgeRectCallout">
            <a:avLst>
              <a:gd name="adj1" fmla="val 62694"/>
              <a:gd name="adj2" fmla="val 85773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What would you like?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2711" name="圆角矩形标注 8"/>
          <p:cNvSpPr/>
          <p:nvPr/>
        </p:nvSpPr>
        <p:spPr>
          <a:xfrm>
            <a:off x="320675" y="4941888"/>
            <a:ext cx="3529013" cy="1366837"/>
          </a:xfrm>
          <a:prstGeom prst="wedgeRoundRectCallout">
            <a:avLst>
              <a:gd name="adj1" fmla="val 40014"/>
              <a:gd name="adj2" fmla="val -211324"/>
              <a:gd name="adj3" fmla="val 16667"/>
            </a:avLst>
          </a:prstGeom>
          <a:solidFill>
            <a:srgbClr val="CCFFCC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Yes, there are some tomatoes.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2" name="圆角矩形标注 9"/>
          <p:cNvSpPr/>
          <p:nvPr/>
        </p:nvSpPr>
        <p:spPr>
          <a:xfrm>
            <a:off x="5291138" y="5445125"/>
            <a:ext cx="3600450" cy="1295400"/>
          </a:xfrm>
          <a:prstGeom prst="wedgeRoundRectCallout">
            <a:avLst>
              <a:gd name="adj1" fmla="val -32671"/>
              <a:gd name="adj2" fmla="val -85907"/>
              <a:gd name="adj3" fmla="val 16667"/>
            </a:avLst>
          </a:prstGeom>
          <a:solidFill>
            <a:srgbClr val="FFCCCC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OK. I’d like the beef noodles.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10" grpId="0" animBg="1"/>
      <p:bldP spid="72711" grpId="0" animBg="1"/>
      <p:bldP spid="727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8448" name="图片 18447" descr="56"/>
          <p:cNvPicPr>
            <a:picLocks noChangeAspect="1"/>
          </p:cNvPicPr>
          <p:nvPr/>
        </p:nvPicPr>
        <p:blipFill>
          <a:blip r:embed="rId2"/>
          <a:srcRect l="2037" r="2768"/>
          <a:stretch>
            <a:fillRect/>
          </a:stretch>
        </p:blipFill>
        <p:spPr>
          <a:xfrm>
            <a:off x="4067175" y="3141663"/>
            <a:ext cx="4968875" cy="352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5"/>
          <p:cNvSpPr txBox="1"/>
          <p:nvPr/>
        </p:nvSpPr>
        <p:spPr>
          <a:xfrm>
            <a:off x="431800" y="1196975"/>
            <a:ext cx="3348038" cy="5372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3D2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__ noodles</a:t>
            </a:r>
            <a:endParaRPr lang="en-US" altLang="zh-CN">
              <a:solidFill>
                <a:srgbClr val="3D23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3D2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__ beef</a:t>
            </a:r>
            <a:endParaRPr lang="en-US" altLang="zh-CN">
              <a:solidFill>
                <a:srgbClr val="3D23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3D2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__ mutton</a:t>
            </a:r>
            <a:endParaRPr lang="en-US" altLang="zh-CN">
              <a:solidFill>
                <a:srgbClr val="3D23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3D2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__ chicken</a:t>
            </a:r>
            <a:endParaRPr lang="en-US" altLang="zh-CN">
              <a:solidFill>
                <a:srgbClr val="3D23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3D2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__ tomatoes</a:t>
            </a:r>
            <a:endParaRPr lang="en-US" altLang="zh-CN">
              <a:solidFill>
                <a:srgbClr val="3D23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3D2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__ cabbage</a:t>
            </a:r>
            <a:endParaRPr lang="en-US" altLang="zh-CN">
              <a:solidFill>
                <a:srgbClr val="3D23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3D2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__ potatoes</a:t>
            </a:r>
            <a:endParaRPr lang="en-US" altLang="zh-CN">
              <a:solidFill>
                <a:srgbClr val="3D23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3D2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__ vegetables</a:t>
            </a: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9" name="Oval 2"/>
          <p:cNvSpPr/>
          <p:nvPr/>
        </p:nvSpPr>
        <p:spPr>
          <a:xfrm>
            <a:off x="3563938" y="100013"/>
            <a:ext cx="863600" cy="10255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Arial" panose="020B0604020202020204" pitchFamily="34" charset="0"/>
              </a:rPr>
              <a:t>2a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18440" name="Text Box 4"/>
          <p:cNvSpPr txBox="1"/>
          <p:nvPr/>
        </p:nvSpPr>
        <p:spPr>
          <a:xfrm>
            <a:off x="3995738" y="1090613"/>
            <a:ext cx="4787900" cy="19065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>
                <a:latin typeface="Arial" panose="020B0604020202020204" pitchFamily="34" charset="0"/>
                <a:cs typeface="Times New Roman" panose="02020603050405020304" pitchFamily="18" charset="0"/>
              </a:rPr>
              <a:t>Listen and check (√) the names of the foods in the box.</a:t>
            </a:r>
            <a:endParaRPr lang="en-US" altLang="zh-CN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6629" name="Text Box 5"/>
          <p:cNvSpPr txBox="1"/>
          <p:nvPr/>
        </p:nvSpPr>
        <p:spPr>
          <a:xfrm>
            <a:off x="900113" y="1336675"/>
            <a:ext cx="6477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rgbClr val="CC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0" name="Text Box 6"/>
          <p:cNvSpPr txBox="1"/>
          <p:nvPr/>
        </p:nvSpPr>
        <p:spPr>
          <a:xfrm>
            <a:off x="900113" y="3281363"/>
            <a:ext cx="7191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3200">
                <a:solidFill>
                  <a:srgbClr val="CC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/>
          <p:nvPr/>
        </p:nvSpPr>
        <p:spPr>
          <a:xfrm>
            <a:off x="900113" y="5297488"/>
            <a:ext cx="6477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rgbClr val="CC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898525" y="4649788"/>
            <a:ext cx="7207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rgbClr val="CC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900113" y="1985963"/>
            <a:ext cx="6477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3200">
                <a:solidFill>
                  <a:srgbClr val="CC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6"/>
          <p:cNvSpPr txBox="1"/>
          <p:nvPr/>
        </p:nvSpPr>
        <p:spPr>
          <a:xfrm>
            <a:off x="900113" y="4002088"/>
            <a:ext cx="6477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3200">
                <a:solidFill>
                  <a:srgbClr val="CC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46" name="图片 18445" descr="喇叭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888" y="2133600"/>
            <a:ext cx="792162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7" name="WordArt 6"/>
          <p:cNvSpPr>
            <a:spLocks noTextEdit="1"/>
          </p:cNvSpPr>
          <p:nvPr/>
        </p:nvSpPr>
        <p:spPr>
          <a:xfrm>
            <a:off x="323850" y="260350"/>
            <a:ext cx="2952750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52BE7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52BE7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9" grpId="0"/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Text Box 5"/>
          <p:cNvSpPr txBox="1"/>
          <p:nvPr/>
        </p:nvSpPr>
        <p:spPr>
          <a:xfrm>
            <a:off x="541338" y="1931988"/>
            <a:ext cx="8243887" cy="207803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Boy: 1. I’d like a ______ bowl of noodles.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2. I’d like _______, ______ and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________ noodles.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Oval 2"/>
          <p:cNvSpPr/>
          <p:nvPr/>
        </p:nvSpPr>
        <p:spPr>
          <a:xfrm>
            <a:off x="323850" y="404813"/>
            <a:ext cx="792163" cy="10795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Arial" panose="020B0604020202020204" pitchFamily="34" charset="0"/>
              </a:rPr>
              <a:t>2b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1258888" y="260350"/>
            <a:ext cx="5400675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Listen again. Complete the sentences. 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541338" y="4159250"/>
            <a:ext cx="8280400" cy="2078038"/>
          </a:xfrm>
          <a:prstGeom prst="rect">
            <a:avLst/>
          </a:prstGeom>
          <a:noFill/>
          <a:ln w="9525" cap="flat" cmpd="sng">
            <a:solidFill>
              <a:srgbClr val="3012AE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Girls: 1. I’d like a _________ bowl.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2. I’d like _____ and ________   </a:t>
            </a:r>
            <a:b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noodles, please.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3602038" y="2611438"/>
            <a:ext cx="3527425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   potato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4286250" y="4164013"/>
            <a:ext cx="1871663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1"/>
          <p:cNvSpPr txBox="1"/>
          <p:nvPr/>
        </p:nvSpPr>
        <p:spPr>
          <a:xfrm>
            <a:off x="3744913" y="1931988"/>
            <a:ext cx="15113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large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1"/>
          <p:cNvSpPr txBox="1"/>
          <p:nvPr/>
        </p:nvSpPr>
        <p:spPr>
          <a:xfrm>
            <a:off x="3924300" y="4854575"/>
            <a:ext cx="4176713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beef            tomato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6" name="图片 19465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63" y="620713"/>
            <a:ext cx="86360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7"/>
          <p:cNvSpPr txBox="1"/>
          <p:nvPr/>
        </p:nvSpPr>
        <p:spPr>
          <a:xfrm>
            <a:off x="2160588" y="3228975"/>
            <a:ext cx="309562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cabbage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79" name="矩形 2078"/>
          <p:cNvSpPr/>
          <p:nvPr/>
        </p:nvSpPr>
        <p:spPr>
          <a:xfrm>
            <a:off x="395288" y="4221163"/>
            <a:ext cx="8351837" cy="2014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10</a:t>
            </a:r>
            <a:endParaRPr lang="zh-CN" alt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I'd like some noodles.</a:t>
            </a:r>
            <a:endParaRPr lang="zh-CN" alt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Oval 2"/>
          <p:cNvSpPr/>
          <p:nvPr/>
        </p:nvSpPr>
        <p:spPr>
          <a:xfrm>
            <a:off x="0" y="1484313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Arial" panose="020B0604020202020204" pitchFamily="34" charset="0"/>
              </a:rPr>
              <a:t>2c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1042988" y="1341438"/>
            <a:ext cx="8101012" cy="1333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400">
                <a:solidFill>
                  <a:srgbClr val="3D23F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Ask and answer questions with your partner. Use the information in 2a.</a:t>
            </a:r>
            <a:r>
              <a:rPr lang="en-US" altLang="zh-CN" sz="3400" b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zh-CN" sz="3400" b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487" name="WordArt 6"/>
          <p:cNvSpPr>
            <a:spLocks noTextEdit="1"/>
          </p:cNvSpPr>
          <p:nvPr/>
        </p:nvSpPr>
        <p:spPr>
          <a:xfrm>
            <a:off x="2484438" y="333375"/>
            <a:ext cx="3673475" cy="8651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52BE7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Pairwork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52BE7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489" name="图片 20488" descr="56-2"/>
          <p:cNvPicPr>
            <a:picLocks noChangeAspect="1"/>
          </p:cNvPicPr>
          <p:nvPr/>
        </p:nvPicPr>
        <p:blipFill>
          <a:blip r:embed="rId2"/>
          <a:srcRect l="1491" t="3743" r="1491" b="2962"/>
          <a:stretch>
            <a:fillRect/>
          </a:stretch>
        </p:blipFill>
        <p:spPr>
          <a:xfrm>
            <a:off x="1258888" y="2709863"/>
            <a:ext cx="6337300" cy="3671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515" name="图片 21514" descr="46-110G2151029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矩形标注 13"/>
          <p:cNvSpPr/>
          <p:nvPr/>
        </p:nvSpPr>
        <p:spPr>
          <a:xfrm>
            <a:off x="5651500" y="549275"/>
            <a:ext cx="3382963" cy="1295400"/>
          </a:xfrm>
          <a:prstGeom prst="wedgeRectCallout">
            <a:avLst>
              <a:gd name="adj1" fmla="val 13352"/>
              <a:gd name="adj2" fmla="val 81370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I’d like a large bowl of noodles.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矩形标注 12"/>
          <p:cNvSpPr/>
          <p:nvPr/>
        </p:nvSpPr>
        <p:spPr>
          <a:xfrm>
            <a:off x="179388" y="188913"/>
            <a:ext cx="3348037" cy="1341437"/>
          </a:xfrm>
          <a:prstGeom prst="wedgeRectCallout">
            <a:avLst>
              <a:gd name="adj1" fmla="val 51847"/>
              <a:gd name="adj2" fmla="val 9059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What size would you like?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1509" name="矩形标注 19"/>
          <p:cNvSpPr/>
          <p:nvPr/>
        </p:nvSpPr>
        <p:spPr>
          <a:xfrm>
            <a:off x="179388" y="4508500"/>
            <a:ext cx="3382962" cy="1944688"/>
          </a:xfrm>
          <a:prstGeom prst="wedgeRectCallout">
            <a:avLst>
              <a:gd name="adj1" fmla="val 68722"/>
              <a:gd name="adj2" fmla="val -125755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And what kind of noodles would you like?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1510" name="矩形标注 17"/>
          <p:cNvSpPr/>
          <p:nvPr/>
        </p:nvSpPr>
        <p:spPr>
          <a:xfrm>
            <a:off x="4067175" y="4724400"/>
            <a:ext cx="4824413" cy="1368425"/>
          </a:xfrm>
          <a:prstGeom prst="wedgeRectCallout">
            <a:avLst>
              <a:gd name="adj1" fmla="val 16370"/>
              <a:gd name="adj2" fmla="val -143968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I’d like chicken, potato and cabbage noodles.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1509" grpId="0" animBg="1"/>
      <p:bldP spid="215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2540" name="图片 22539" descr="46-110G2151029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" y="0"/>
            <a:ext cx="9144000" cy="688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矩形标注 15"/>
          <p:cNvSpPr/>
          <p:nvPr/>
        </p:nvSpPr>
        <p:spPr>
          <a:xfrm>
            <a:off x="34925" y="404813"/>
            <a:ext cx="3024188" cy="1368425"/>
          </a:xfrm>
          <a:prstGeom prst="wedgeRectCallout">
            <a:avLst>
              <a:gd name="adj1" fmla="val 815"/>
              <a:gd name="adj2" fmla="val 9919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I’d like a medium bowl.</a:t>
            </a:r>
            <a:r>
              <a:rPr lang="en-US" altLang="zh-CN" b="0">
                <a:latin typeface="Arial" panose="020B0604020202020204" pitchFamily="34" charset="0"/>
              </a:rPr>
              <a:t>   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22532" name="矩形标注 16"/>
          <p:cNvSpPr/>
          <p:nvPr/>
        </p:nvSpPr>
        <p:spPr>
          <a:xfrm>
            <a:off x="3889375" y="115888"/>
            <a:ext cx="5219700" cy="692150"/>
          </a:xfrm>
          <a:prstGeom prst="wedgeRectCallout">
            <a:avLst>
              <a:gd name="adj1" fmla="val -40782"/>
              <a:gd name="adj2" fmla="val 114907"/>
            </a:avLst>
          </a:prstGeom>
          <a:solidFill>
            <a:srgbClr val="FFCC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What size would you like?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33" name="矩形标注 17"/>
          <p:cNvSpPr/>
          <p:nvPr/>
        </p:nvSpPr>
        <p:spPr>
          <a:xfrm>
            <a:off x="4572000" y="4148138"/>
            <a:ext cx="4537075" cy="1368425"/>
          </a:xfrm>
          <a:prstGeom prst="wedgeRectCallout">
            <a:avLst>
              <a:gd name="adj1" fmla="val -51398"/>
              <a:gd name="adj2" fmla="val -160093"/>
            </a:avLst>
          </a:prstGeom>
          <a:solidFill>
            <a:srgbClr val="FFCC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What kind of noodles would you like?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534" name="矩形标注 21"/>
          <p:cNvSpPr/>
          <p:nvPr/>
        </p:nvSpPr>
        <p:spPr>
          <a:xfrm>
            <a:off x="107950" y="4365625"/>
            <a:ext cx="3563938" cy="1368425"/>
          </a:xfrm>
          <a:prstGeom prst="wedgeRectCallout">
            <a:avLst>
              <a:gd name="adj1" fmla="val -4032"/>
              <a:gd name="adj2" fmla="val -98838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</a:rPr>
              <a:t>I’d like beef and potato noodles.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  <p:bldP spid="225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3567" name="图片 23566" descr="35_110831123435_1"/>
          <p:cNvPicPr>
            <a:picLocks noChangeAspect="1"/>
          </p:cNvPicPr>
          <p:nvPr/>
        </p:nvPicPr>
        <p:blipFill>
          <a:blip r:embed="rId2"/>
          <a:srcRect b="11688"/>
          <a:stretch>
            <a:fillRect/>
          </a:stretch>
        </p:blipFill>
        <p:spPr>
          <a:xfrm>
            <a:off x="973138" y="1557338"/>
            <a:ext cx="6551612" cy="4338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矩形标注 15"/>
          <p:cNvSpPr/>
          <p:nvPr/>
        </p:nvSpPr>
        <p:spPr>
          <a:xfrm>
            <a:off x="541338" y="1052513"/>
            <a:ext cx="2519362" cy="1512887"/>
          </a:xfrm>
          <a:prstGeom prst="wedgeRectCallout">
            <a:avLst>
              <a:gd name="adj1" fmla="val 68713"/>
              <a:gd name="adj2" fmla="val 94597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I’d like a small bowl.  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3556" name="矩形标注 16"/>
          <p:cNvSpPr/>
          <p:nvPr/>
        </p:nvSpPr>
        <p:spPr>
          <a:xfrm>
            <a:off x="3133725" y="792163"/>
            <a:ext cx="5327650" cy="765175"/>
          </a:xfrm>
          <a:prstGeom prst="wedgeRectCallout">
            <a:avLst>
              <a:gd name="adj1" fmla="val -2981"/>
              <a:gd name="adj2" fmla="val 92944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What size would you like?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矩形标注 17"/>
          <p:cNvSpPr/>
          <p:nvPr/>
        </p:nvSpPr>
        <p:spPr>
          <a:xfrm>
            <a:off x="5402263" y="4076700"/>
            <a:ext cx="3059112" cy="2016125"/>
          </a:xfrm>
          <a:prstGeom prst="wedgeRectCallout">
            <a:avLst>
              <a:gd name="adj1" fmla="val 4023"/>
              <a:gd name="adj2" fmla="val -128269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D60093"/>
                </a:solidFill>
                <a:latin typeface="Times New Roman" panose="02020603050405020304" pitchFamily="18" charset="0"/>
              </a:rPr>
              <a:t>What kind of noodles would you like?</a:t>
            </a:r>
            <a:endParaRPr lang="zh-CN" altLang="en-US" dirty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8" name="矩形标注 21"/>
          <p:cNvSpPr/>
          <p:nvPr/>
        </p:nvSpPr>
        <p:spPr>
          <a:xfrm>
            <a:off x="468313" y="4005263"/>
            <a:ext cx="3240087" cy="2087562"/>
          </a:xfrm>
          <a:prstGeom prst="wedgeRectCallout">
            <a:avLst>
              <a:gd name="adj1" fmla="val 62347"/>
              <a:gd name="adj2" fmla="val -30227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I’d like mutton and cabbage noodles.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  <p:bldP spid="23557" grpId="0" animBg="1"/>
      <p:bldP spid="235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9641" name="Text Box 9"/>
          <p:cNvSpPr txBox="1"/>
          <p:nvPr/>
        </p:nvSpPr>
        <p:spPr>
          <a:xfrm>
            <a:off x="1549400" y="3068638"/>
            <a:ext cx="5759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 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点菜；命令 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93" name="WordArt 6"/>
          <p:cNvSpPr>
            <a:spLocks noTextEdit="1"/>
          </p:cNvSpPr>
          <p:nvPr/>
        </p:nvSpPr>
        <p:spPr>
          <a:xfrm>
            <a:off x="1979613" y="188913"/>
            <a:ext cx="4608512" cy="6937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words</a:t>
            </a:r>
            <a:endParaRPr lang="zh-CN" altLang="en-US" sz="40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4594" name="图片 24593" descr="4399_154535047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1214438"/>
            <a:ext cx="2520950" cy="164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9"/>
          <p:cNvSpPr txBox="1"/>
          <p:nvPr/>
        </p:nvSpPr>
        <p:spPr>
          <a:xfrm>
            <a:off x="4500563" y="4652963"/>
            <a:ext cx="395922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one’s order 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点菜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605" name="图片 24604" descr="46-110G2151029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88" y="4076700"/>
            <a:ext cx="3024187" cy="227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07" name="图片 24606" descr="76247798723677372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63" y="981075"/>
            <a:ext cx="2916237" cy="1998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4996" name="图片 84995" descr="6284327_151620465112_2"/>
          <p:cNvPicPr>
            <a:picLocks noChangeAspect="1"/>
          </p:cNvPicPr>
          <p:nvPr/>
        </p:nvPicPr>
        <p:blipFill>
          <a:blip r:embed="rId2"/>
          <a:srcRect l="6250" t="11067" r="7014" b="13606"/>
          <a:stretch>
            <a:fillRect/>
          </a:stretch>
        </p:blipFill>
        <p:spPr>
          <a:xfrm>
            <a:off x="5219700" y="3860800"/>
            <a:ext cx="1943100" cy="1687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6" name="Text Box 4"/>
          <p:cNvSpPr txBox="1"/>
          <p:nvPr/>
        </p:nvSpPr>
        <p:spPr>
          <a:xfrm>
            <a:off x="5507038" y="5589588"/>
            <a:ext cx="2665412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tofu 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豆腐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9642" name="Text Box 10"/>
          <p:cNvSpPr txBox="1"/>
          <p:nvPr/>
        </p:nvSpPr>
        <p:spPr>
          <a:xfrm>
            <a:off x="684213" y="5589588"/>
            <a:ext cx="39243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大小；尺码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1525" name="Picture 21" descr="http://t2.baidu.com/it/u=1139825609,3610748052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3171825"/>
            <a:ext cx="3421063" cy="227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5" name="Text Box 3"/>
          <p:cNvSpPr txBox="1"/>
          <p:nvPr/>
        </p:nvSpPr>
        <p:spPr>
          <a:xfrm>
            <a:off x="1116013" y="2133600"/>
            <a:ext cx="230505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bowl </a:t>
            </a:r>
            <a:r>
              <a:rPr lang="en-US" altLang="zh-CN" i="1">
                <a:latin typeface="Times New Roman" panose="02020603050405020304" pitchFamily="18" charset="0"/>
              </a:rPr>
              <a:t>n.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碗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4067175" y="2133600"/>
            <a:ext cx="4392613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rgbClr val="3D2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(large) bowl of ... </a:t>
            </a:r>
            <a:r>
              <a:rPr lang="zh-CN" altLang="en-US" dirty="0">
                <a:solidFill>
                  <a:srgbClr val="3D2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en-US" altLang="zh-CN">
                <a:solidFill>
                  <a:srgbClr val="3D2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solidFill>
                  <a:srgbClr val="3D2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</a:t>
            </a:r>
            <a:r>
              <a:rPr lang="en-US" altLang="zh-CN">
                <a:solidFill>
                  <a:srgbClr val="3D2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solidFill>
                  <a:srgbClr val="3D2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碗 </a:t>
            </a:r>
            <a:r>
              <a:rPr lang="en-US" altLang="zh-CN">
                <a:solidFill>
                  <a:srgbClr val="3D23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 </a:t>
            </a:r>
            <a:endParaRPr lang="en-US" altLang="zh-CN">
              <a:solidFill>
                <a:srgbClr val="3D23F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5002" name="图片 85001" descr="co1011191U447-5"/>
          <p:cNvPicPr>
            <a:picLocks noChangeAspect="1"/>
          </p:cNvPicPr>
          <p:nvPr/>
        </p:nvPicPr>
        <p:blipFill>
          <a:blip r:embed="rId4"/>
          <a:srcRect l="17705" t="33867" r="13672" b="29834"/>
          <a:stretch>
            <a:fillRect/>
          </a:stretch>
        </p:blipFill>
        <p:spPr>
          <a:xfrm>
            <a:off x="1258888" y="684213"/>
            <a:ext cx="2087562" cy="110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3" name="图片 85002" descr="200819191655211_2"/>
          <p:cNvPicPr>
            <a:picLocks noChangeAspect="1"/>
          </p:cNvPicPr>
          <p:nvPr/>
        </p:nvPicPr>
        <p:blipFill>
          <a:blip r:embed="rId5"/>
          <a:srcRect l="10139" t="16309" r="16032" b="10066"/>
          <a:stretch>
            <a:fillRect/>
          </a:stretch>
        </p:blipFill>
        <p:spPr>
          <a:xfrm>
            <a:off x="4932363" y="376238"/>
            <a:ext cx="2735262" cy="161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42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8687" name="Picture 15" descr="http://msqss.cn/content/2011-4/27/201142794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1914525"/>
            <a:ext cx="2447925" cy="173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6" name="Text Box 6"/>
          <p:cNvSpPr txBox="1"/>
          <p:nvPr/>
        </p:nvSpPr>
        <p:spPr>
          <a:xfrm>
            <a:off x="3600450" y="396875"/>
            <a:ext cx="5364163" cy="1231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400">
                <a:solidFill>
                  <a:srgbClr val="3012AE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Read the conversation in 2d and check their food.</a:t>
            </a:r>
            <a:endParaRPr lang="en-US" altLang="zh-CN" sz="3400">
              <a:solidFill>
                <a:srgbClr val="3012AE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25607" name="Oval 2"/>
          <p:cNvSpPr/>
          <p:nvPr/>
        </p:nvSpPr>
        <p:spPr>
          <a:xfrm>
            <a:off x="2557463" y="530225"/>
            <a:ext cx="935037" cy="909638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Arial" panose="020B0604020202020204" pitchFamily="34" charset="0"/>
              </a:rPr>
              <a:t>2d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25608" name="WordArt 9"/>
          <p:cNvSpPr>
            <a:spLocks noTextEdit="1"/>
          </p:cNvSpPr>
          <p:nvPr/>
        </p:nvSpPr>
        <p:spPr>
          <a:xfrm>
            <a:off x="142875" y="458788"/>
            <a:ext cx="2268538" cy="9810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Britannic Bold" charset="0"/>
                <a:ea typeface="Britannic Bold" charset="0"/>
              </a:rPr>
              <a:t>Reading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Britannic Bold" charset="0"/>
              <a:ea typeface="Britannic Bold" charset="0"/>
            </a:endParaRPr>
          </a:p>
        </p:txBody>
      </p:sp>
      <p:sp>
        <p:nvSpPr>
          <p:cNvPr id="27" name="Text Box 5"/>
          <p:cNvSpPr txBox="1"/>
          <p:nvPr/>
        </p:nvSpPr>
        <p:spPr>
          <a:xfrm>
            <a:off x="4140200" y="3313113"/>
            <a:ext cx="10810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6000">
                <a:solidFill>
                  <a:srgbClr val="F52BE7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en-US" altLang="zh-CN" sz="6000">
              <a:solidFill>
                <a:srgbClr val="F52BE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 Box 6"/>
          <p:cNvSpPr txBox="1"/>
          <p:nvPr/>
        </p:nvSpPr>
        <p:spPr>
          <a:xfrm>
            <a:off x="6913563" y="3384550"/>
            <a:ext cx="11509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6000">
                <a:solidFill>
                  <a:srgbClr val="F52BE7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en-US" altLang="zh-CN" sz="6000">
              <a:solidFill>
                <a:srgbClr val="F52BE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 Box 7"/>
          <p:cNvSpPr txBox="1"/>
          <p:nvPr/>
        </p:nvSpPr>
        <p:spPr>
          <a:xfrm>
            <a:off x="1441450" y="5761038"/>
            <a:ext cx="93662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6000">
                <a:solidFill>
                  <a:srgbClr val="F52BE7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en-US" altLang="zh-CN" sz="6000">
              <a:solidFill>
                <a:srgbClr val="F52BE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24" name="图片 25623" descr="4941779_104625056296_2"/>
          <p:cNvPicPr>
            <a:picLocks noChangeAspect="1"/>
          </p:cNvPicPr>
          <p:nvPr/>
        </p:nvPicPr>
        <p:blipFill>
          <a:blip r:embed="rId3"/>
          <a:srcRect l="14568" r="10139" b="5734"/>
          <a:stretch>
            <a:fillRect/>
          </a:stretch>
        </p:blipFill>
        <p:spPr>
          <a:xfrm>
            <a:off x="936625" y="4248150"/>
            <a:ext cx="2089150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8" name="图片 25627" descr="3470223_092707633966_2"/>
          <p:cNvPicPr>
            <a:picLocks noChangeAspect="1"/>
          </p:cNvPicPr>
          <p:nvPr/>
        </p:nvPicPr>
        <p:blipFill>
          <a:blip r:embed="rId4"/>
          <a:srcRect b="4744"/>
          <a:stretch>
            <a:fillRect/>
          </a:stretch>
        </p:blipFill>
        <p:spPr>
          <a:xfrm>
            <a:off x="577850" y="1922463"/>
            <a:ext cx="2590800" cy="165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30" name="图片 25629" descr="013000011807581303100268212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113" y="4248150"/>
            <a:ext cx="2592387" cy="1658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6"/>
          <p:cNvSpPr txBox="1"/>
          <p:nvPr/>
        </p:nvSpPr>
        <p:spPr>
          <a:xfrm>
            <a:off x="7058025" y="5688013"/>
            <a:ext cx="115093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6000">
                <a:solidFill>
                  <a:srgbClr val="F52BE7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√</a:t>
            </a:r>
            <a:endParaRPr lang="en-US" altLang="zh-CN" sz="6000">
              <a:solidFill>
                <a:srgbClr val="F52BE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35" name="图片 25634" descr="1341920_122342633149_2"/>
          <p:cNvPicPr>
            <a:picLocks noChangeAspect="1"/>
          </p:cNvPicPr>
          <p:nvPr/>
        </p:nvPicPr>
        <p:blipFill>
          <a:blip r:embed="rId6"/>
          <a:srcRect b="4478"/>
          <a:stretch>
            <a:fillRect/>
          </a:stretch>
        </p:blipFill>
        <p:spPr>
          <a:xfrm>
            <a:off x="6083300" y="4275138"/>
            <a:ext cx="2592388" cy="1646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39" name="图片 25638" descr="1-130I110014N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763" y="1917700"/>
            <a:ext cx="2305050" cy="1655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702" name="Text Box 4"/>
          <p:cNvSpPr txBox="1"/>
          <p:nvPr/>
        </p:nvSpPr>
        <p:spPr>
          <a:xfrm>
            <a:off x="323850" y="2055813"/>
            <a:ext cx="8783638" cy="4325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Waiter: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Good afternoon. May I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take your order?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Sally: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Yes. Are there any vegetables in the </a:t>
            </a:r>
            <a:b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beef soup?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Waiter: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 There are some tomatoes. 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Sally: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OK. We’d like one bowl of beef soup.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Waiter: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Sure. What size would you like?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7" name="Oval 2"/>
          <p:cNvSpPr/>
          <p:nvPr/>
        </p:nvSpPr>
        <p:spPr>
          <a:xfrm>
            <a:off x="107950" y="1047750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Arial" panose="020B0604020202020204" pitchFamily="34" charset="0"/>
              </a:rPr>
              <a:t>2d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26628" name="Text Box 2"/>
          <p:cNvSpPr txBox="1"/>
          <p:nvPr/>
        </p:nvSpPr>
        <p:spPr>
          <a:xfrm>
            <a:off x="1044575" y="1246188"/>
            <a:ext cx="5761038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400">
                <a:solidFill>
                  <a:srgbClr val="3D23FD"/>
                </a:solidFill>
                <a:latin typeface="Arial" panose="020B0604020202020204" pitchFamily="34" charset="0"/>
                <a:ea typeface="黑体" pitchFamily="2" charset="-122"/>
              </a:rPr>
              <a:t>Role-play the conversation.</a:t>
            </a:r>
            <a:endParaRPr lang="en-US" altLang="zh-CN" sz="3400">
              <a:solidFill>
                <a:srgbClr val="3D23FD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26629" name="WordArt 9"/>
          <p:cNvSpPr>
            <a:spLocks noTextEdit="1"/>
          </p:cNvSpPr>
          <p:nvPr/>
        </p:nvSpPr>
        <p:spPr>
          <a:xfrm>
            <a:off x="2160588" y="549275"/>
            <a:ext cx="2916237" cy="5969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7"/>
              </a:avLst>
            </a:prstTxWarp>
            <a:normAutofit/>
          </a:bodyPr>
          <a:p>
            <a:pPr algn="l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Role-play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6630" name="图片 26629" descr="56-3"/>
          <p:cNvPicPr>
            <a:picLocks noChangeAspect="1"/>
          </p:cNvPicPr>
          <p:nvPr/>
        </p:nvPicPr>
        <p:blipFill>
          <a:blip r:embed="rId2"/>
          <a:srcRect l="5420" t="2145" r="5420" b="3311"/>
          <a:stretch>
            <a:fillRect/>
          </a:stretch>
        </p:blipFill>
        <p:spPr>
          <a:xfrm>
            <a:off x="6975475" y="211138"/>
            <a:ext cx="2168525" cy="2233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6083" name="文本占位符 46082"/>
          <p:cNvSpPr>
            <a:spLocks noGrp="1"/>
          </p:cNvSpPr>
          <p:nvPr>
            <p:ph type="body" idx="1"/>
          </p:nvPr>
        </p:nvSpPr>
        <p:spPr>
          <a:xfrm>
            <a:off x="323850" y="836613"/>
            <a:ext cx="8523288" cy="5184775"/>
          </a:xfrm>
          <a:ln/>
        </p:spPr>
        <p:txBody>
          <a:bodyPr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</a:rPr>
              <a:t>Sally: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Large, please.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</a:rPr>
              <a:t>Tom: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We’d also like 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</a:rPr>
              <a:t>gongbao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chicken and some 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</a:rPr>
              <a:t>mapo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tofu with rice.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</a:rPr>
              <a:t>Waiter: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OK. One large bowl of beef soup, one </a:t>
            </a:r>
            <a:r>
              <a:rPr lang="en-US" altLang="zh-CN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gongbao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chicken, and one </a:t>
            </a:r>
            <a:r>
              <a:rPr lang="en-US" altLang="zh-CN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mapo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tofu with rice.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</a:rPr>
              <a:t>Tom: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Yes, that’s right.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2" name="矩形 27651"/>
          <p:cNvSpPr/>
          <p:nvPr/>
        </p:nvSpPr>
        <p:spPr>
          <a:xfrm>
            <a:off x="1476375" y="333375"/>
            <a:ext cx="60499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52BE7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Language points</a:t>
            </a:r>
            <a:endParaRPr lang="zh-CN" altLang="en-US" sz="3600" b="1"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52BE7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653" name="文本框 27652"/>
          <p:cNvSpPr txBox="1"/>
          <p:nvPr/>
        </p:nvSpPr>
        <p:spPr>
          <a:xfrm>
            <a:off x="250825" y="1196975"/>
            <a:ext cx="8497888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</a:rPr>
              <a:t> What kind of noodles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would</a:t>
            </a:r>
            <a:r>
              <a:rPr lang="en-US" altLang="zh-CN">
                <a:latin typeface="Times New Roman" panose="02020603050405020304" pitchFamily="18" charset="0"/>
              </a:rPr>
              <a:t> you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like</a:t>
            </a:r>
            <a:r>
              <a:rPr lang="en-US" altLang="zh-CN">
                <a:latin typeface="Times New Roman" panose="02020603050405020304" pitchFamily="18" charset="0"/>
              </a:rPr>
              <a:t>?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   would like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表示“想要”，与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want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同义，但比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want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更委婉。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would like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中的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would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可缩写为’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would like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没有人称和数的变化，后面可接名词，可用于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would like to do </a:t>
            </a:r>
            <a:r>
              <a:rPr lang="en-US" altLang="zh-CN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结构中，表示“愿意做某事”，还可用于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would like sb. to do </a:t>
            </a:r>
            <a:r>
              <a:rPr lang="en-US" altLang="zh-CN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，表示“想让某人做某事”。</a:t>
            </a:r>
            <a:r>
              <a:rPr lang="zh-CN" altLang="en-US" dirty="0">
                <a:latin typeface="Times New Roman" panose="02020603050405020304" pitchFamily="18" charset="0"/>
              </a:rPr>
              <a:t>如：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charRg st="38" end="2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charRg st="38" end="2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4754" name="WordArt 5"/>
          <p:cNvSpPr>
            <a:spLocks noTextEdit="1"/>
          </p:cNvSpPr>
          <p:nvPr/>
        </p:nvSpPr>
        <p:spPr>
          <a:xfrm>
            <a:off x="1476375" y="1989138"/>
            <a:ext cx="6696075" cy="38163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0597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D6009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Section A 1</a:t>
            </a:r>
            <a:endParaRPr lang="zh-CN" altLang="en-US" sz="4000" b="1">
              <a:ln w="9525" cap="flat" cmpd="sng">
                <a:solidFill>
                  <a:srgbClr val="D60093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4000" b="1">
                <a:ln w="9525" cap="flat" cmpd="sng">
                  <a:solidFill>
                    <a:srgbClr val="D6009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prstShdw prst="shdw13" dist="53882" dir="13499999">
                    <a:srgbClr val="C0C0C0">
                      <a:alpha val="50000"/>
                    </a:srgb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1a-2d</a:t>
            </a:r>
            <a:endParaRPr lang="zh-CN" altLang="en-US" sz="4000" b="1">
              <a:ln w="9525" cap="flat" cmpd="sng">
                <a:solidFill>
                  <a:srgbClr val="D60093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prstShdw prst="shdw13" dist="53882" dir="13499999">
                  <a:srgbClr val="C0C0C0">
                    <a:alpha val="50000"/>
                  </a:srgb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8852" name="矩形 78851"/>
          <p:cNvSpPr/>
          <p:nvPr/>
        </p:nvSpPr>
        <p:spPr>
          <a:xfrm>
            <a:off x="755650" y="1030288"/>
            <a:ext cx="8064500" cy="470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I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would </a:t>
            </a:r>
            <a:r>
              <a:rPr lang="en-US" altLang="zh-CN">
                <a:latin typeface="Times New Roman" panose="02020603050405020304" pitchFamily="18" charset="0"/>
              </a:rPr>
              <a:t>/ I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’d like</a:t>
            </a:r>
            <a:r>
              <a:rPr lang="en-US" altLang="zh-CN">
                <a:latin typeface="Times New Roman" panose="02020603050405020304" pitchFamily="18" charset="0"/>
              </a:rPr>
              <a:t> a small bowl of soup.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我想要一小碗汤。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She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would / </a:t>
            </a:r>
            <a:r>
              <a:rPr lang="en-US" altLang="zh-CN">
                <a:latin typeface="Times New Roman" panose="02020603050405020304" pitchFamily="18" charset="0"/>
              </a:rPr>
              <a:t>She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’d like</a:t>
            </a:r>
            <a:r>
              <a:rPr lang="en-US" altLang="zh-CN">
                <a:latin typeface="Times New Roman" panose="02020603050405020304" pitchFamily="18" charset="0"/>
              </a:rPr>
              <a:t> to play tennis.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她想打网球。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My father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would like</a:t>
            </a:r>
            <a:r>
              <a:rPr lang="en-US" altLang="zh-CN">
                <a:latin typeface="Times New Roman" panose="02020603050405020304" pitchFamily="18" charset="0"/>
              </a:rPr>
              <a:t> me to go home early.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我爸爸想让我早点回家。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9876" name="矩形 79875"/>
          <p:cNvSpPr/>
          <p:nvPr/>
        </p:nvSpPr>
        <p:spPr>
          <a:xfrm>
            <a:off x="611188" y="3438525"/>
            <a:ext cx="7489825" cy="2727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—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Would</a:t>
            </a:r>
            <a:r>
              <a:rPr lang="en-US" altLang="zh-CN">
                <a:latin typeface="Times New Roman" panose="02020603050405020304" pitchFamily="18" charset="0"/>
              </a:rPr>
              <a:t> you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like</a:t>
            </a:r>
            <a:r>
              <a:rPr lang="en-US" altLang="zh-CN">
                <a:latin typeface="Times New Roman" panose="02020603050405020304" pitchFamily="18" charset="0"/>
              </a:rPr>
              <a:t> mutton noodles?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 你想要羊肉面吗？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— Yes, please. / No, thanks.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 是的。</a:t>
            </a:r>
            <a:r>
              <a:rPr lang="en-US" altLang="zh-CN">
                <a:latin typeface="Times New Roman" panose="02020603050405020304" pitchFamily="18" charset="0"/>
              </a:rPr>
              <a:t>/ </a:t>
            </a:r>
            <a:r>
              <a:rPr lang="zh-CN" altLang="en-US" dirty="0">
                <a:latin typeface="Times New Roman" panose="02020603050405020304" pitchFamily="18" charset="0"/>
              </a:rPr>
              <a:t>不，谢谢。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9877" name="矩形 79876"/>
          <p:cNvSpPr/>
          <p:nvPr/>
        </p:nvSpPr>
        <p:spPr>
          <a:xfrm>
            <a:off x="612775" y="692150"/>
            <a:ext cx="7991475" cy="2727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Would you like </a:t>
            </a:r>
            <a:r>
              <a:rPr lang="en-US" altLang="zh-CN" err="1">
                <a:latin typeface="Times New Roman" panose="02020603050405020304" pitchFamily="18" charset="0"/>
              </a:rPr>
              <a:t>sth</a:t>
            </a:r>
            <a:r>
              <a:rPr lang="en-US" altLang="zh-CN">
                <a:latin typeface="Times New Roman" panose="02020603050405020304" pitchFamily="18" charset="0"/>
              </a:rPr>
              <a:t>.?(</a:t>
            </a:r>
            <a:r>
              <a:rPr lang="zh-CN" altLang="en-US" dirty="0">
                <a:latin typeface="Times New Roman" panose="02020603050405020304" pitchFamily="18" charset="0"/>
              </a:rPr>
              <a:t>你想要</a:t>
            </a:r>
            <a:r>
              <a:rPr lang="en-US" altLang="zh-CN">
                <a:latin typeface="Times New Roman" panose="02020603050405020304" pitchFamily="18" charset="0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</a:rPr>
              <a:t>吗？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</a:rPr>
              <a:t>常用来委婉地提供帮助。其肯定回答常用</a:t>
            </a:r>
            <a:r>
              <a:rPr lang="en-US" altLang="zh-CN">
                <a:latin typeface="Times New Roman" panose="02020603050405020304" pitchFamily="18" charset="0"/>
              </a:rPr>
              <a:t>Yes, please</a:t>
            </a:r>
            <a:r>
              <a:rPr lang="zh-CN" altLang="en-US" dirty="0">
                <a:latin typeface="Times New Roman" panose="02020603050405020304" pitchFamily="18" charset="0"/>
              </a:rPr>
              <a:t>等；其否定回答常用</a:t>
            </a:r>
            <a:r>
              <a:rPr lang="en-US" altLang="zh-CN">
                <a:latin typeface="Times New Roman" panose="02020603050405020304" pitchFamily="18" charset="0"/>
              </a:rPr>
              <a:t>No, thanks</a:t>
            </a:r>
            <a:r>
              <a:rPr lang="zh-CN" altLang="en-US" dirty="0">
                <a:latin typeface="Times New Roman" panose="02020603050405020304" pitchFamily="18" charset="0"/>
              </a:rPr>
              <a:t>等。如：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5780" name="矩形 75779"/>
          <p:cNvSpPr/>
          <p:nvPr/>
        </p:nvSpPr>
        <p:spPr>
          <a:xfrm>
            <a:off x="323850" y="747713"/>
            <a:ext cx="8569325" cy="53625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运用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】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CC00FF"/>
                </a:solidFill>
                <a:latin typeface="Times New Roman" panose="02020603050405020304" pitchFamily="18" charset="0"/>
              </a:rPr>
              <a:t>根据各题后括号内的要求完成下列各题。</a:t>
            </a:r>
            <a:endParaRPr lang="zh-CN" altLang="en-US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(1) The girl wants some orange juice. (</a:t>
            </a:r>
            <a:r>
              <a:rPr lang="zh-CN" altLang="en-US" dirty="0">
                <a:latin typeface="Times New Roman" panose="02020603050405020304" pitchFamily="18" charset="0"/>
              </a:rPr>
              <a:t>改为同义句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__________________________________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(2) Would you like some dumplings? (</a:t>
            </a:r>
            <a:r>
              <a:rPr lang="zh-CN" altLang="en-US" dirty="0">
                <a:latin typeface="Times New Roman" panose="02020603050405020304" pitchFamily="18" charset="0"/>
              </a:rPr>
              <a:t>作肯定及否定回答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__________________________________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75782" name="矩形 75781"/>
          <p:cNvSpPr/>
          <p:nvPr/>
        </p:nvSpPr>
        <p:spPr>
          <a:xfrm>
            <a:off x="395288" y="3429000"/>
            <a:ext cx="7775575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The girl would like some orange juice.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Yes, please./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No, thanks.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2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2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charRg st="4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2">
                                            <p:txEl>
                                              <p:charRg st="4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82">
                                            <p:txEl>
                                              <p:charRg st="4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6804" name="矩形 76803"/>
          <p:cNvSpPr/>
          <p:nvPr/>
        </p:nvSpPr>
        <p:spPr>
          <a:xfrm>
            <a:off x="395288" y="908050"/>
            <a:ext cx="7993062" cy="470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(3) </a:t>
            </a:r>
            <a:r>
              <a:rPr lang="zh-CN" altLang="en-US" dirty="0">
                <a:latin typeface="Times New Roman" panose="02020603050405020304" pitchFamily="18" charset="0"/>
              </a:rPr>
              <a:t>她愿意在数学方面帮助我。</a:t>
            </a:r>
            <a:r>
              <a:rPr lang="en-US" altLang="zh-CN">
                <a:latin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</a:rPr>
              <a:t>翻译成英语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__________________________________(4) </a:t>
            </a:r>
            <a:r>
              <a:rPr lang="zh-CN" altLang="en-US" dirty="0">
                <a:latin typeface="Times New Roman" panose="02020603050405020304" pitchFamily="18" charset="0"/>
              </a:rPr>
              <a:t>我想让我朋友和我打篮球。</a:t>
            </a:r>
            <a:r>
              <a:rPr lang="en-US" altLang="zh-CN">
                <a:latin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</a:rPr>
              <a:t>翻译成英语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__________________________________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__________________________________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76806" name="矩形 76805"/>
          <p:cNvSpPr/>
          <p:nvPr/>
        </p:nvSpPr>
        <p:spPr>
          <a:xfrm>
            <a:off x="468313" y="2205038"/>
            <a:ext cx="8121650" cy="750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She would like to help me with my math.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7" name="矩形 76806"/>
          <p:cNvSpPr/>
          <p:nvPr/>
        </p:nvSpPr>
        <p:spPr>
          <a:xfrm>
            <a:off x="468313" y="4221163"/>
            <a:ext cx="7704137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 want / would like my friend to play basketball with me.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  <p:bldP spid="768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1438" y="812800"/>
            <a:ext cx="8893175" cy="4703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defTabSz="914400">
              <a:lnSpc>
                <a:spcPct val="120000"/>
              </a:lnSpc>
              <a:buFont typeface="Wingdings" panose="05000000000000000000" pitchFamily="2" charset="2"/>
              <a:tabLst>
                <a:tab pos="450850" algn="l"/>
              </a:tabLst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May I take your order?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你可以点菜了吗？</a:t>
            </a:r>
            <a:r>
              <a:rPr lang="en-US" altLang="zh-CN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zh-CN" altLang="en-US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也可以说“</a:t>
            </a:r>
            <a:r>
              <a:rPr lang="en-US" altLang="zh-CN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I take (have) your order?</a:t>
            </a:r>
            <a:r>
              <a:rPr lang="zh-CN" altLang="en-US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	“Are you ready to order?”</a:t>
            </a:r>
            <a:r>
              <a:rPr lang="zh-CN" altLang="en-US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这些都是服务	员请客人点菜的礼貌用语。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如：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May I take your order?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Yes. I’d like some </a:t>
            </a:r>
            <a:r>
              <a:rPr lang="en-US" altLang="zh-CN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mapo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tofu with rice.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40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40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28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charRg st="128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54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charRg st="154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11188" y="730250"/>
            <a:ext cx="8101013" cy="536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535305" algn="l"/>
              </a:tabLst>
            </a:pPr>
            <a:r>
              <a:rPr lang="en-US" altLang="zh-CN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 bowl of    </a:t>
            </a:r>
            <a:r>
              <a:rPr lang="zh-CN" altLang="en-US" dirty="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一碗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endParaRPr lang="en-US" altLang="zh-CN">
              <a:solidFill>
                <a:srgbClr val="EA3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535305" algn="l"/>
              </a:tabLst>
            </a:pPr>
            <a:r>
              <a:rPr lang="en-US" altLang="zh-CN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two bowls of    </a:t>
            </a:r>
            <a:r>
              <a:rPr lang="zh-CN" altLang="en-US" dirty="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两碗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zh-CN" altLang="en-US" dirty="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535305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e.g. I’d like </a:t>
            </a:r>
            <a:r>
              <a:rPr lang="en-US" altLang="zh-CN" i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bowl of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beef cabbage 	noodles.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535305" algn="l"/>
              </a:tabLst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我想要一碗牛肉洋白菜面。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535305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We’d like </a:t>
            </a:r>
            <a:r>
              <a:rPr lang="en-US" altLang="zh-CN" i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bowls of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mutton       	carrots soup.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535305" algn="l"/>
              </a:tabLst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我们想要两碗羊肉胡萝卜汤。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47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47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95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charRg st="95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12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charRg st="112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67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78">
                                            <p:txEl>
                                              <p:charRg st="167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232025"/>
            <a:ext cx="7848600" cy="4221163"/>
          </a:xfrm>
        </p:spPr>
        <p:txBody>
          <a:bodyPr vert="horz" wrap="square" lIns="91440" tIns="45720" rIns="91440" bIns="45720" numCol="1" anchor="t" anchorCtr="0" compatLnSpc="1"/>
          <a:p>
            <a:pPr marL="533400" indent="-533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Waiter: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May I take your ______?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Jack: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Yes. Are there any _________ in       	  the mutton soup?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Waiter: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Yes. There ____ some carrots.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Jack: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OK. Can I have one ______ 		  ____ mutton soup, please.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1" name="Text Box 7"/>
          <p:cNvSpPr txBox="1"/>
          <p:nvPr/>
        </p:nvSpPr>
        <p:spPr>
          <a:xfrm>
            <a:off x="5508625" y="2246313"/>
            <a:ext cx="2017713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2" name="Text Box 8"/>
          <p:cNvSpPr txBox="1"/>
          <p:nvPr/>
        </p:nvSpPr>
        <p:spPr>
          <a:xfrm>
            <a:off x="4572000" y="4221163"/>
            <a:ext cx="1284288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5" name="Text Box 11"/>
          <p:cNvSpPr txBox="1"/>
          <p:nvPr/>
        </p:nvSpPr>
        <p:spPr>
          <a:xfrm>
            <a:off x="5572125" y="2881313"/>
            <a:ext cx="2455863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6" name="WordArt 9"/>
          <p:cNvSpPr>
            <a:spLocks noTextEdit="1"/>
          </p:cNvSpPr>
          <p:nvPr/>
        </p:nvSpPr>
        <p:spPr>
          <a:xfrm>
            <a:off x="3024188" y="360363"/>
            <a:ext cx="2843212" cy="8366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6833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effectLst>
                  <a:outerShdw dist="200025" dir="14999993" sy="30000" kx="-1727593" algn="bl" rotWithShape="0">
                    <a:srgbClr val="000000">
                      <a:alpha val="31998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Exercise</a:t>
            </a:r>
            <a:endParaRPr lang="zh-CN" altLang="en-US" sz="40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effectLst>
                <a:outerShdw dist="200025" dir="14999993" sy="30000" kx="-1727593" algn="bl" rotWithShape="0">
                  <a:srgbClr val="000000">
                    <a:alpha val="31998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ext Box 11"/>
          <p:cNvSpPr txBox="1"/>
          <p:nvPr/>
        </p:nvSpPr>
        <p:spPr>
          <a:xfrm>
            <a:off x="5940425" y="4865688"/>
            <a:ext cx="1697038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bowl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68313" y="1412875"/>
            <a:ext cx="4032250" cy="7508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30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补全下列对话。</a:t>
            </a:r>
            <a:endParaRPr lang="en-US" altLang="zh-CN">
              <a:solidFill>
                <a:srgbClr val="3012A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31" name="文本框 30730"/>
          <p:cNvSpPr txBox="1"/>
          <p:nvPr/>
        </p:nvSpPr>
        <p:spPr>
          <a:xfrm>
            <a:off x="1979613" y="5545138"/>
            <a:ext cx="784225" cy="750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of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2" grpId="0"/>
      <p:bldP spid="72715" grpId="0"/>
      <p:bldP spid="7" grpId="0"/>
      <p:bldP spid="307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8612" name="矩形 68611"/>
          <p:cNvSpPr/>
          <p:nvPr/>
        </p:nvSpPr>
        <p:spPr>
          <a:xfrm>
            <a:off x="611188" y="1462088"/>
            <a:ext cx="7777162" cy="470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Waiter:</a:t>
            </a:r>
            <a:r>
              <a:rPr lang="en-US" altLang="zh-CN">
                <a:latin typeface="Times New Roman" panose="02020603050405020304" pitchFamily="18" charset="0"/>
              </a:rPr>
              <a:t> Sure. What ______ _______ 		       your like?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Jack:</a:t>
            </a:r>
            <a:r>
              <a:rPr lang="en-US" altLang="zh-CN">
                <a:solidFill>
                  <a:srgbClr val="7575D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</a:rPr>
              <a:t>Large, please. I’d also like some 	 </a:t>
            </a:r>
            <a:r>
              <a:rPr lang="en-US" altLang="zh-CN" i="1">
                <a:latin typeface="Times New Roman" panose="02020603050405020304" pitchFamily="18" charset="0"/>
              </a:rPr>
              <a:t> </a:t>
            </a:r>
            <a:r>
              <a:rPr lang="en-US" altLang="zh-CN" i="1" err="1">
                <a:latin typeface="Times New Roman" panose="02020603050405020304" pitchFamily="18" charset="0"/>
              </a:rPr>
              <a:t>gongbao</a:t>
            </a:r>
            <a:r>
              <a:rPr lang="en-US" altLang="zh-CN" i="1">
                <a:latin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</a:rPr>
              <a:t>chicken _______  rice.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Waiter:</a:t>
            </a:r>
            <a:r>
              <a:rPr lang="en-US" altLang="zh-CN">
                <a:latin typeface="Times New Roman" panose="02020603050405020304" pitchFamily="18" charset="0"/>
              </a:rPr>
              <a:t> OK. One bowl of mutton soup 	       and some</a:t>
            </a:r>
            <a:r>
              <a:rPr lang="en-US" altLang="zh-CN" i="1">
                <a:latin typeface="Times New Roman" panose="02020603050405020304" pitchFamily="18" charset="0"/>
              </a:rPr>
              <a:t> </a:t>
            </a:r>
            <a:r>
              <a:rPr lang="en-US" altLang="zh-CN" i="1" err="1">
                <a:latin typeface="Times New Roman" panose="02020603050405020304" pitchFamily="18" charset="0"/>
              </a:rPr>
              <a:t>gongbao</a:t>
            </a:r>
            <a:r>
              <a:rPr lang="en-US" altLang="zh-CN" i="1">
                <a:latin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</a:rPr>
              <a:t>chicken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          with rice.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8" name="Text Box 11"/>
          <p:cNvSpPr txBox="1"/>
          <p:nvPr/>
        </p:nvSpPr>
        <p:spPr>
          <a:xfrm>
            <a:off x="4787900" y="1462088"/>
            <a:ext cx="1008063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292725" y="3429000"/>
            <a:ext cx="1439863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18" name="文本框 68617"/>
          <p:cNvSpPr txBox="1"/>
          <p:nvPr/>
        </p:nvSpPr>
        <p:spPr>
          <a:xfrm>
            <a:off x="6227763" y="1462088"/>
            <a:ext cx="1377950" cy="750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would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86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2" name="Text Box 6"/>
          <p:cNvSpPr txBox="1"/>
          <p:nvPr/>
        </p:nvSpPr>
        <p:spPr>
          <a:xfrm>
            <a:off x="468313" y="2060575"/>
            <a:ext cx="7524750" cy="3873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  <a:spcBef>
                <a:spcPct val="20000"/>
              </a:spcBef>
              <a:buAutoNum type="arabicPeriod"/>
            </a:pP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记忆本节课所学的表示食物的词汇。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ct val="20000"/>
              </a:spcBef>
              <a:buAutoNum type="arabicPeriod"/>
            </a:pP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与伙伴表演</a:t>
            </a: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中的对话，并模仿这个对话表演一个在饭店点菜的场景。</a:t>
            </a:r>
            <a:endParaRPr lang="en-US" altLang="zh-CN" sz="4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99" name="WordArt 9"/>
          <p:cNvSpPr>
            <a:spLocks noTextEdit="1"/>
          </p:cNvSpPr>
          <p:nvPr/>
        </p:nvSpPr>
        <p:spPr>
          <a:xfrm>
            <a:off x="1981200" y="1052513"/>
            <a:ext cx="4105275" cy="863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9"/>
              </a:avLst>
            </a:prstTxWarp>
            <a:normAutofit/>
          </a:bodyPr>
          <a:p>
            <a:pPr algn="l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WordArt 5"/>
          <p:cNvSpPr>
            <a:spLocks noTextEdit="1"/>
          </p:cNvSpPr>
          <p:nvPr/>
        </p:nvSpPr>
        <p:spPr>
          <a:xfrm>
            <a:off x="468313" y="1773238"/>
            <a:ext cx="8208962" cy="5084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Thank you!</a:t>
            </a:r>
            <a:endParaRPr lang="zh-CN" altLang="en-US" sz="40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40" name="Picture 20" descr="http://caiduoduo.net/images/goods/20111020/ac6eb6226c6a02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50" y="2997200"/>
            <a:ext cx="2305050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Text Box 5"/>
          <p:cNvSpPr txBox="1"/>
          <p:nvPr/>
        </p:nvSpPr>
        <p:spPr>
          <a:xfrm>
            <a:off x="5580063" y="3141663"/>
            <a:ext cx="33131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mutton  </a:t>
            </a:r>
            <a:r>
              <a:rPr lang="en-US" altLang="zh-CN" i="1">
                <a:solidFill>
                  <a:srgbClr val="CC00FF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羊肉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123" name="Text Box 7"/>
          <p:cNvSpPr txBox="1"/>
          <p:nvPr/>
        </p:nvSpPr>
        <p:spPr>
          <a:xfrm>
            <a:off x="358775" y="3211513"/>
            <a:ext cx="3781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noodle  </a:t>
            </a:r>
            <a:r>
              <a:rPr lang="en-US" altLang="zh-CN" i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面条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Text Box 13"/>
          <p:cNvSpPr txBox="1"/>
          <p:nvPr/>
        </p:nvSpPr>
        <p:spPr>
          <a:xfrm>
            <a:off x="2916238" y="4611688"/>
            <a:ext cx="338455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cabbage  </a:t>
            </a:r>
            <a:r>
              <a:rPr lang="en-US" altLang="zh-CN" i="1">
                <a:solidFill>
                  <a:srgbClr val="CC00FF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endParaRPr lang="en-US" altLang="zh-CN">
              <a:latin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卷心菜</a:t>
            </a:r>
            <a:r>
              <a:rPr lang="en-US" altLang="zh-CN">
                <a:latin typeface="Times New Roman" panose="02020603050405020304" pitchFamily="18" charset="0"/>
              </a:rPr>
              <a:t>; </a:t>
            </a:r>
            <a:r>
              <a:rPr lang="zh-CN" altLang="en-US" dirty="0">
                <a:latin typeface="Times New Roman" panose="02020603050405020304" pitchFamily="18" charset="0"/>
              </a:rPr>
              <a:t>洋白菜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127" name="Text Box 13"/>
          <p:cNvSpPr txBox="1"/>
          <p:nvPr/>
        </p:nvSpPr>
        <p:spPr>
          <a:xfrm>
            <a:off x="252413" y="5811838"/>
            <a:ext cx="30241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beef  </a:t>
            </a:r>
            <a:r>
              <a:rPr lang="en-US" altLang="zh-CN" i="1">
                <a:solidFill>
                  <a:srgbClr val="CC00FF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牛肉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128" name="Text Box 5"/>
          <p:cNvSpPr txBox="1"/>
          <p:nvPr/>
        </p:nvSpPr>
        <p:spPr>
          <a:xfrm>
            <a:off x="6589713" y="5300663"/>
            <a:ext cx="2303462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potato  </a:t>
            </a:r>
            <a:r>
              <a:rPr lang="en-US" altLang="zh-CN" i="1">
                <a:solidFill>
                  <a:srgbClr val="CC00FF"/>
                </a:solidFill>
                <a:latin typeface="Times New Roman" panose="02020603050405020304" pitchFamily="18" charset="0"/>
              </a:rPr>
              <a:t>n. </a:t>
            </a:r>
            <a:r>
              <a:rPr lang="zh-CN" altLang="en-US" dirty="0">
                <a:latin typeface="Times New Roman" panose="02020603050405020304" pitchFamily="18" charset="0"/>
              </a:rPr>
              <a:t>土豆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136" name="WordArt 6"/>
          <p:cNvSpPr>
            <a:spLocks noTextEdit="1"/>
          </p:cNvSpPr>
          <p:nvPr/>
        </p:nvSpPr>
        <p:spPr>
          <a:xfrm>
            <a:off x="2195513" y="333375"/>
            <a:ext cx="4321175" cy="7921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EA3C2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words</a:t>
            </a:r>
            <a:endParaRPr lang="zh-CN" altLang="en-US" sz="4000" b="1">
              <a:ln w="9525" cap="flat" cmpd="sng">
                <a:solidFill>
                  <a:srgbClr val="EA3C2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142" name="图片 5141" descr="baodingjinchukou22080911598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613" y="4005263"/>
            <a:ext cx="1366837" cy="1366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4" name="图片 5143" descr="2839526_135529832289_2"/>
          <p:cNvPicPr>
            <a:picLocks noChangeAspect="1"/>
          </p:cNvPicPr>
          <p:nvPr/>
        </p:nvPicPr>
        <p:blipFill>
          <a:blip r:embed="rId4"/>
          <a:srcRect b="7359"/>
          <a:stretch>
            <a:fillRect/>
          </a:stretch>
        </p:blipFill>
        <p:spPr>
          <a:xfrm>
            <a:off x="250825" y="4149725"/>
            <a:ext cx="2409825" cy="1585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5" name="图片 5144" descr="8981759_195717032000_2"/>
          <p:cNvPicPr>
            <a:picLocks noChangeAspect="1"/>
          </p:cNvPicPr>
          <p:nvPr/>
        </p:nvPicPr>
        <p:blipFill>
          <a:blip r:embed="rId5"/>
          <a:srcRect b="4613"/>
          <a:stretch>
            <a:fillRect/>
          </a:stretch>
        </p:blipFill>
        <p:spPr>
          <a:xfrm>
            <a:off x="5797550" y="1412875"/>
            <a:ext cx="2592388" cy="1649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6" name="图片 5145" descr="DSC06673"/>
          <p:cNvPicPr>
            <a:picLocks noChangeAspect="1"/>
          </p:cNvPicPr>
          <p:nvPr/>
        </p:nvPicPr>
        <p:blipFill>
          <a:blip r:embed="rId6"/>
          <a:srcRect l="6802" t="2399" r="1656" b="11931"/>
          <a:stretch>
            <a:fillRect/>
          </a:stretch>
        </p:blipFill>
        <p:spPr>
          <a:xfrm>
            <a:off x="468313" y="1484313"/>
            <a:ext cx="2339975" cy="1655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5" grpId="0"/>
      <p:bldP spid="5127" grpId="0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7" name="Rectangle 2"/>
          <p:cNvSpPr>
            <a:spLocks noGrp="1"/>
          </p:cNvSpPr>
          <p:nvPr>
            <p:ph type="title" idx="4294967295"/>
          </p:nvPr>
        </p:nvSpPr>
        <p:spPr>
          <a:xfrm>
            <a:off x="1331913" y="404813"/>
            <a:ext cx="7488237" cy="620712"/>
          </a:xfrm>
          <a:ln/>
        </p:spPr>
        <p:txBody>
          <a:bodyPr vert="horz" wrap="square" lIns="91440" tIns="45720" rIns="91440" bIns="45720" anchor="ctr"/>
          <a:p>
            <a:pPr algn="l"/>
            <a:r>
              <a:rPr lang="en-US" altLang="zh-CN" sz="3600" b="1">
                <a:solidFill>
                  <a:srgbClr val="3D23FD"/>
                </a:solidFill>
                <a:cs typeface="Times New Roman" panose="02020603050405020304" pitchFamily="18" charset="0"/>
              </a:rPr>
              <a:t>Match the words with the foods.</a:t>
            </a:r>
            <a:endParaRPr lang="en-US" altLang="zh-CN" sz="3600" b="1">
              <a:solidFill>
                <a:srgbClr val="3D23FD"/>
              </a:solidFill>
              <a:ea typeface="Times New Roman" panose="02020603050405020304" pitchFamily="18" charset="0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463800" y="4946650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rgbClr val="C0C0C0">
                <a:alpha val="75000"/>
              </a:srgbClr>
            </a:outerShdw>
          </a:effec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endParaRPr kumimoji="0" lang="zh-CN" altLang="en-US" sz="1800" b="0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4335463" y="4946650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rgbClr val="C0C0C0">
                <a:alpha val="75000"/>
              </a:srgbClr>
            </a:outerShdw>
          </a:effec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endParaRPr kumimoji="0" lang="zh-CN" altLang="en-US" sz="1800" b="0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13" name="TextBox 24"/>
          <p:cNvSpPr txBox="1"/>
          <p:nvPr/>
        </p:nvSpPr>
        <p:spPr>
          <a:xfrm>
            <a:off x="144463" y="1196975"/>
            <a:ext cx="3059112" cy="5253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mutton __</a:t>
            </a: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beef __</a:t>
            </a: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noodles __</a:t>
            </a: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 __</a:t>
            </a: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cabbage __</a:t>
            </a: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potatoes __</a:t>
            </a: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tomatoes __</a:t>
            </a: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carrots __</a:t>
            </a: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 Box 19"/>
          <p:cNvSpPr txBox="1"/>
          <p:nvPr/>
        </p:nvSpPr>
        <p:spPr>
          <a:xfrm>
            <a:off x="1692275" y="1916113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52" name="Oval 2"/>
          <p:cNvSpPr/>
          <p:nvPr/>
        </p:nvSpPr>
        <p:spPr>
          <a:xfrm>
            <a:off x="323850" y="206375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>
                <a:latin typeface="Arial" panose="020B0604020202020204" pitchFamily="34" charset="0"/>
              </a:rPr>
              <a:t>1a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26" name="Text Box 19"/>
          <p:cNvSpPr txBox="1"/>
          <p:nvPr/>
        </p:nvSpPr>
        <p:spPr>
          <a:xfrm>
            <a:off x="2319338" y="587375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 Box 19"/>
          <p:cNvSpPr txBox="1"/>
          <p:nvPr/>
        </p:nvSpPr>
        <p:spPr>
          <a:xfrm>
            <a:off x="2390775" y="321310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Box 19"/>
          <p:cNvSpPr txBox="1"/>
          <p:nvPr/>
        </p:nvSpPr>
        <p:spPr>
          <a:xfrm>
            <a:off x="2627313" y="5226050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19"/>
          <p:cNvSpPr txBox="1"/>
          <p:nvPr/>
        </p:nvSpPr>
        <p:spPr>
          <a:xfrm>
            <a:off x="2268538" y="256540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19"/>
          <p:cNvSpPr txBox="1"/>
          <p:nvPr/>
        </p:nvSpPr>
        <p:spPr>
          <a:xfrm>
            <a:off x="2484438" y="386080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19"/>
          <p:cNvSpPr txBox="1"/>
          <p:nvPr/>
        </p:nvSpPr>
        <p:spPr>
          <a:xfrm>
            <a:off x="2535238" y="457835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 Box 19"/>
          <p:cNvSpPr txBox="1"/>
          <p:nvPr/>
        </p:nvSpPr>
        <p:spPr>
          <a:xfrm>
            <a:off x="2319338" y="1196975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171" name="图片 6170" descr="55"/>
          <p:cNvPicPr>
            <a:picLocks noChangeAspect="1"/>
          </p:cNvPicPr>
          <p:nvPr/>
        </p:nvPicPr>
        <p:blipFill>
          <a:blip r:embed="rId2"/>
          <a:srcRect t="11203"/>
          <a:stretch>
            <a:fillRect/>
          </a:stretch>
        </p:blipFill>
        <p:spPr>
          <a:xfrm>
            <a:off x="3492500" y="1125538"/>
            <a:ext cx="5414963" cy="5494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24" grpId="0"/>
      <p:bldP spid="23" grpId="0"/>
      <p:bldP spid="31" grpId="0"/>
      <p:bldP spid="21" grpId="0"/>
      <p:bldP spid="2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1" name="Text Box 4"/>
          <p:cNvSpPr txBox="1"/>
          <p:nvPr/>
        </p:nvSpPr>
        <p:spPr>
          <a:xfrm>
            <a:off x="2771775" y="5391150"/>
            <a:ext cx="42497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>
                <a:solidFill>
                  <a:srgbClr val="0033CC"/>
                </a:solidFill>
                <a:latin typeface="Times New Roman" panose="02020603050405020304" pitchFamily="18" charset="0"/>
              </a:rPr>
              <a:t>It’s a hamburger.</a:t>
            </a:r>
            <a:r>
              <a:rPr lang="en-US" altLang="zh-CN" sz="320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698750" y="1557338"/>
            <a:ext cx="4537075" cy="935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400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food is it?</a:t>
            </a:r>
            <a:r>
              <a:rPr lang="en-US" altLang="zh-CN" sz="320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200">
              <a:solidFill>
                <a:srgbClr val="EA3C2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5" name="图片 7174" descr="3755883_124009029344_2"/>
          <p:cNvPicPr>
            <a:picLocks noChangeAspect="1"/>
          </p:cNvPicPr>
          <p:nvPr/>
        </p:nvPicPr>
        <p:blipFill>
          <a:blip r:embed="rId2"/>
          <a:srcRect l="5176" t="7736" r="6250" b="8009"/>
          <a:stretch>
            <a:fillRect/>
          </a:stretch>
        </p:blipFill>
        <p:spPr>
          <a:xfrm>
            <a:off x="3276600" y="2781300"/>
            <a:ext cx="2592388" cy="235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WordArt 6"/>
          <p:cNvSpPr>
            <a:spLocks noTextEdit="1"/>
          </p:cNvSpPr>
          <p:nvPr/>
        </p:nvSpPr>
        <p:spPr>
          <a:xfrm>
            <a:off x="3060700" y="476250"/>
            <a:ext cx="324008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D60093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隶书" panose="02010509060101010101" charset="-122"/>
                <a:ea typeface="隶书" panose="02010509060101010101" charset="-122"/>
              </a:rPr>
              <a:t>比眼力</a:t>
            </a:r>
            <a:endParaRPr lang="zh-CN" altLang="en-US" sz="40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D60093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Text Box 4"/>
          <p:cNvSpPr txBox="1"/>
          <p:nvPr/>
        </p:nvSpPr>
        <p:spPr>
          <a:xfrm>
            <a:off x="1763713" y="5164138"/>
            <a:ext cx="57610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>
                <a:solidFill>
                  <a:srgbClr val="0033CC"/>
                </a:solidFill>
                <a:latin typeface="Times New Roman" panose="02020603050405020304" pitchFamily="18" charset="0"/>
              </a:rPr>
              <a:t>It’s a bowl of egg noodles.</a:t>
            </a:r>
            <a:endParaRPr lang="en-US" altLang="zh-CN" sz="40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11413" y="431800"/>
            <a:ext cx="4537075" cy="141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400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food is it?</a:t>
            </a:r>
            <a:endParaRPr lang="en-US" altLang="zh-CN" sz="4000">
              <a:solidFill>
                <a:srgbClr val="EA3C2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8" name="图片 8197" descr="DSC06673"/>
          <p:cNvPicPr>
            <a:picLocks noChangeAspect="1"/>
          </p:cNvPicPr>
          <p:nvPr/>
        </p:nvPicPr>
        <p:blipFill>
          <a:blip r:embed="rId2"/>
          <a:srcRect l="6802" t="2399" r="1656" b="11931"/>
          <a:stretch>
            <a:fillRect/>
          </a:stretch>
        </p:blipFill>
        <p:spPr>
          <a:xfrm>
            <a:off x="2411413" y="1844675"/>
            <a:ext cx="4103687" cy="2905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Text Box 4"/>
          <p:cNvSpPr txBox="1"/>
          <p:nvPr/>
        </p:nvSpPr>
        <p:spPr>
          <a:xfrm>
            <a:off x="3349625" y="5032375"/>
            <a:ext cx="28067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bread. </a:t>
            </a:r>
            <a:endParaRPr lang="en-US" altLang="zh-CN" sz="400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43213" y="620713"/>
            <a:ext cx="4537075" cy="141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400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food is it? </a:t>
            </a:r>
            <a:endParaRPr lang="en-US" altLang="zh-CN" sz="4000">
              <a:solidFill>
                <a:srgbClr val="EA3C2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2" name="图片 9221" descr="0904222237fb63c2eca5682b9d"/>
          <p:cNvPicPr>
            <a:picLocks noChangeAspect="1"/>
          </p:cNvPicPr>
          <p:nvPr/>
        </p:nvPicPr>
        <p:blipFill>
          <a:blip r:embed="rId2"/>
          <a:srcRect b="5515"/>
          <a:stretch>
            <a:fillRect/>
          </a:stretch>
        </p:blipFill>
        <p:spPr>
          <a:xfrm>
            <a:off x="2754313" y="2205038"/>
            <a:ext cx="3905250" cy="244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Text Box 4"/>
          <p:cNvSpPr txBox="1"/>
          <p:nvPr/>
        </p:nvSpPr>
        <p:spPr>
          <a:xfrm>
            <a:off x="3132138" y="5084763"/>
            <a:ext cx="3022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mutton.</a:t>
            </a:r>
            <a:endParaRPr lang="en-US" altLang="zh-CN" sz="400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27313" y="476250"/>
            <a:ext cx="4537075" cy="141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 sz="4000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food is it? </a:t>
            </a:r>
            <a:endParaRPr lang="en-US" altLang="zh-CN" sz="4000">
              <a:solidFill>
                <a:srgbClr val="EA3C2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6" name="图片 10245" descr="8981759_195717032000_2"/>
          <p:cNvPicPr>
            <a:picLocks noChangeAspect="1"/>
          </p:cNvPicPr>
          <p:nvPr/>
        </p:nvPicPr>
        <p:blipFill>
          <a:blip r:embed="rId2"/>
          <a:srcRect b="4613"/>
          <a:stretch>
            <a:fillRect/>
          </a:stretch>
        </p:blipFill>
        <p:spPr>
          <a:xfrm>
            <a:off x="2484438" y="2060575"/>
            <a:ext cx="4084637" cy="2598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5B9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B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272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808000"/>
        </a:lt2>
        <a:accent1>
          <a:srgbClr val="99CC00"/>
        </a:accent1>
        <a:accent2>
          <a:srgbClr val="003300"/>
        </a:accent2>
        <a:accent3>
          <a:srgbClr val="ADB9AA"/>
        </a:accent3>
        <a:accent4>
          <a:srgbClr val="DCDCDC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CCECFF"/>
        </a:dk2>
        <a:lt2>
          <a:srgbClr val="808080"/>
        </a:lt2>
        <a:accent1>
          <a:srgbClr val="33CCCC"/>
        </a:accent1>
        <a:accent2>
          <a:srgbClr val="006699"/>
        </a:accent2>
        <a:accent3>
          <a:srgbClr val="AAADB9"/>
        </a:accent3>
        <a:accent4>
          <a:srgbClr val="DCDCDC"/>
        </a:accent4>
        <a:accent5>
          <a:srgbClr val="ADE2E2"/>
        </a:accent5>
        <a:accent6>
          <a:srgbClr val="005B89"/>
        </a:accent6>
        <a:hlink>
          <a:srgbClr val="00FF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6666FF"/>
        </a:lt2>
        <a:accent1>
          <a:srgbClr val="33CCFF"/>
        </a:accent1>
        <a:accent2>
          <a:srgbClr val="0000FF"/>
        </a:accent2>
        <a:accent3>
          <a:srgbClr val="AAAAB9"/>
        </a:accent3>
        <a:accent4>
          <a:srgbClr val="DCDCDC"/>
        </a:accent4>
        <a:accent5>
          <a:srgbClr val="ADE2FF"/>
        </a:accent5>
        <a:accent6>
          <a:srgbClr val="0000E5"/>
        </a:accent6>
        <a:hlink>
          <a:srgbClr val="FFFF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80"/>
        </a:lt1>
        <a:dk2>
          <a:srgbClr val="FFFFFF"/>
        </a:dk2>
        <a:lt2>
          <a:srgbClr val="000000"/>
        </a:lt2>
        <a:accent1>
          <a:srgbClr val="CC66FF"/>
        </a:accent1>
        <a:accent2>
          <a:srgbClr val="990099"/>
        </a:accent2>
        <a:accent3>
          <a:srgbClr val="C1AAC1"/>
        </a:accent3>
        <a:accent4>
          <a:srgbClr val="DCDCDC"/>
        </a:accent4>
        <a:accent5>
          <a:srgbClr val="E2B9FF"/>
        </a:accent5>
        <a:accent6>
          <a:srgbClr val="890089"/>
        </a:accent6>
        <a:hlink>
          <a:srgbClr val="FF99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FFFFCC"/>
        </a:dk2>
        <a:lt2>
          <a:srgbClr val="FF3300"/>
        </a:lt2>
        <a:accent1>
          <a:srgbClr val="FF7C80"/>
        </a:accent1>
        <a:accent2>
          <a:srgbClr val="990000"/>
        </a:accent2>
        <a:accent3>
          <a:srgbClr val="C1AAAA"/>
        </a:accent3>
        <a:accent4>
          <a:srgbClr val="DCDCDC"/>
        </a:accent4>
        <a:accent5>
          <a:srgbClr val="FFBFC1"/>
        </a:accent5>
        <a:accent6>
          <a:srgbClr val="890000"/>
        </a:accent6>
        <a:hlink>
          <a:srgbClr val="FF66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4529</Words>
  <Application>WPS 演示</Application>
  <PresentationFormat>在屏幕上显示</PresentationFormat>
  <Paragraphs>330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53" baseType="lpstr">
      <vt:lpstr>Arial</vt:lpstr>
      <vt:lpstr>宋体</vt:lpstr>
      <vt:lpstr>Wingdings</vt:lpstr>
      <vt:lpstr>Comic Sans MS</vt:lpstr>
      <vt:lpstr>Times New Roman</vt:lpstr>
      <vt:lpstr>华文琥珀</vt:lpstr>
      <vt:lpstr>黑体</vt:lpstr>
      <vt:lpstr>隶书</vt:lpstr>
      <vt:lpstr>微软雅黑</vt:lpstr>
      <vt:lpstr>Arial Unicode MS</vt:lpstr>
      <vt:lpstr>Britannic Bold</vt:lpstr>
      <vt:lpstr>Segoe Print</vt:lpstr>
      <vt:lpstr>默认设计模板</vt:lpstr>
      <vt:lpstr>Crayons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496</cp:revision>
  <dcterms:created xsi:type="dcterms:W3CDTF">2010-10-12T07:57:17Z</dcterms:created>
  <dcterms:modified xsi:type="dcterms:W3CDTF">2021-05-16T08:39:41Z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