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56" r:id="rId2"/>
  </p:sldMasterIdLst>
  <p:notesMasterIdLst>
    <p:notesMasterId r:id="rId3"/>
  </p:notesMasterIdLst>
  <p:sldIdLst>
    <p:sldId id="493" r:id="rId4"/>
    <p:sldId id="325" r:id="rId5"/>
    <p:sldId id="497" r:id="rId6"/>
    <p:sldId id="501" r:id="rId7"/>
    <p:sldId id="505" r:id="rId8"/>
    <p:sldId id="506" r:id="rId9"/>
    <p:sldId id="499" r:id="rId10"/>
    <p:sldId id="507" r:id="rId11"/>
    <p:sldId id="483" r:id="rId12"/>
    <p:sldId id="469" r:id="rId13"/>
    <p:sldId id="470" r:id="rId14"/>
    <p:sldId id="471" r:id="rId15"/>
    <p:sldId id="472" r:id="rId16"/>
    <p:sldId id="473" r:id="rId17"/>
    <p:sldId id="474" r:id="rId18"/>
    <p:sldId id="504" r:id="rId19"/>
    <p:sldId id="495" r:id="rId20"/>
  </p:sldIdLst>
  <p:sldSz cx="12188825" cy="6858000"/>
  <p:notesSz cx="6858000" cy="9144000"/>
  <p:custDataLst>
    <p:tags r:id="rId21"/>
  </p:custDataLst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5622" autoAdjust="0"/>
  </p:normalViewPr>
  <p:slideViewPr>
    <p:cSldViewPr>
      <p:cViewPr varScale="1">
        <p:scale>
          <a:sx n="78" d="100"/>
          <a:sy n="78" d="100"/>
        </p:scale>
        <p:origin x="624" y="5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tags" Target="tags/tag3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D7A72-1FD7-428B-B027-7B8D914F0561}" type="datetimeFigureOut">
              <a:rPr lang="zh-CN" altLang="en-US" smtClean="0"/>
              <a:t>2021/3/21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E0C4A-4684-4D33-8107-6FA733C6EC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80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099333"/>
            <a:ext cx="12188825" cy="575866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1099333"/>
            <a:ext cx="12188825" cy="575866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459250"/>
            <a:ext cx="12188825" cy="539875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629217"/>
            <a:ext cx="12188825" cy="522878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989173"/>
            <a:ext cx="12188825" cy="486882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349130"/>
            <a:ext cx="12188825" cy="450887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539000"/>
            <a:ext cx="12188825" cy="4319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709087"/>
            <a:ext cx="12188825" cy="414891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898917"/>
            <a:ext cx="12286293" cy="395908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clrChange>
              <a:clrFrom>
                <a:srgbClr val="F3EFEC"/>
              </a:clrFrom>
              <a:clrTo>
                <a:srgbClr val="F3EFEC">
                  <a:alpha val="0"/>
                </a:srgbClr>
              </a:clrTo>
            </a:clrChange>
          </a:blip>
          <a:srcRect t="-1"/>
          <a:stretch>
            <a:fillRect/>
          </a:stretch>
        </p:blipFill>
        <p:spPr>
          <a:xfrm rot="10800000">
            <a:off x="3772190" y="685798"/>
            <a:ext cx="8416635" cy="6172201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069043"/>
            <a:ext cx="12188825" cy="378895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258833"/>
            <a:ext cx="12188825" cy="359916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429000"/>
            <a:ext cx="12188825" cy="3429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618750"/>
            <a:ext cx="12188825" cy="323925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788957"/>
            <a:ext cx="12188825" cy="306904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978667"/>
            <a:ext cx="12188825" cy="287933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148913"/>
            <a:ext cx="12188825" cy="270908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338583"/>
            <a:ext cx="12188825" cy="251941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508870"/>
            <a:ext cx="12188825" cy="234913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698500"/>
            <a:ext cx="12188825" cy="21595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868827"/>
            <a:ext cx="12188825" cy="198917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058417"/>
            <a:ext cx="12188825" cy="179958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228783"/>
            <a:ext cx="12188825" cy="162921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588740"/>
            <a:ext cx="12188825" cy="126926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948697"/>
            <a:ext cx="12188825" cy="90930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6138167"/>
            <a:ext cx="12188825" cy="71983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1" y="2709087"/>
            <a:ext cx="12192000" cy="4148913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-3175" y="3068960"/>
            <a:ext cx="12192000" cy="3789040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1" y="3429000"/>
            <a:ext cx="12192000" cy="3429000"/>
          </a:xfrm>
          <a:prstGeom prst="rect">
            <a:avLst/>
          </a:prstGeom>
          <a:solidFill>
            <a:srgbClr val="B5DDE9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7_自定义版式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10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18.xml" /><Relationship Id="rId12" Type="http://schemas.openxmlformats.org/officeDocument/2006/relationships/slideLayout" Target="../slideLayouts/slideLayout19.xml" /><Relationship Id="rId13" Type="http://schemas.openxmlformats.org/officeDocument/2006/relationships/slideLayout" Target="../slideLayouts/slideLayout20.xml" /><Relationship Id="rId14" Type="http://schemas.openxmlformats.org/officeDocument/2006/relationships/slideLayout" Target="../slideLayouts/slideLayout21.xml" /><Relationship Id="rId15" Type="http://schemas.openxmlformats.org/officeDocument/2006/relationships/slideLayout" Target="../slideLayouts/slideLayout22.xml" /><Relationship Id="rId16" Type="http://schemas.openxmlformats.org/officeDocument/2006/relationships/slideLayout" Target="../slideLayouts/slideLayout23.xml" /><Relationship Id="rId17" Type="http://schemas.openxmlformats.org/officeDocument/2006/relationships/slideLayout" Target="../slideLayouts/slideLayout24.xml" /><Relationship Id="rId18" Type="http://schemas.openxmlformats.org/officeDocument/2006/relationships/slideLayout" Target="../slideLayouts/slideLayout25.xml" /><Relationship Id="rId19" Type="http://schemas.openxmlformats.org/officeDocument/2006/relationships/slideLayout" Target="../slideLayouts/slideLayout26.xml" /><Relationship Id="rId2" Type="http://schemas.openxmlformats.org/officeDocument/2006/relationships/slideLayout" Target="../slideLayouts/slideLayout9.xml" /><Relationship Id="rId20" Type="http://schemas.openxmlformats.org/officeDocument/2006/relationships/slideLayout" Target="../slideLayouts/slideLayout27.xml" /><Relationship Id="rId21" Type="http://schemas.openxmlformats.org/officeDocument/2006/relationships/slideLayout" Target="../slideLayouts/slideLayout28.xml" /><Relationship Id="rId22" Type="http://schemas.openxmlformats.org/officeDocument/2006/relationships/slideLayout" Target="../slideLayouts/slideLayout29.xml" /><Relationship Id="rId23" Type="http://schemas.openxmlformats.org/officeDocument/2006/relationships/slideLayout" Target="../slideLayouts/slideLayout30.xml" /><Relationship Id="rId24" Type="http://schemas.openxmlformats.org/officeDocument/2006/relationships/slideLayout" Target="../slideLayouts/slideLayout31.xml" /><Relationship Id="rId25" Type="http://schemas.openxmlformats.org/officeDocument/2006/relationships/slideLayout" Target="../slideLayouts/slideLayout32.xml" /><Relationship Id="rId26" Type="http://schemas.openxmlformats.org/officeDocument/2006/relationships/slideLayout" Target="../slideLayouts/slideLayout33.xml" /><Relationship Id="rId27" Type="http://schemas.openxmlformats.org/officeDocument/2006/relationships/slideLayout" Target="../slideLayouts/slideLayout34.xml" /><Relationship Id="rId28" Type="http://schemas.openxmlformats.org/officeDocument/2006/relationships/slideLayout" Target="../slideLayouts/slideLayout35.xml" /><Relationship Id="rId29" Type="http://schemas.openxmlformats.org/officeDocument/2006/relationships/theme" Target="../theme/theme2.xml" /><Relationship Id="rId3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3.xml" /><Relationship Id="rId7" Type="http://schemas.openxmlformats.org/officeDocument/2006/relationships/slideLayout" Target="../slideLayouts/slideLayout14.xml" /><Relationship Id="rId8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16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88824" cy="6856214"/>
          </a:xfrm>
          <a:prstGeom prst="rect">
            <a:avLst/>
          </a:prstGeom>
          <a:solidFill>
            <a:srgbClr val="F4F0ED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565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/>
  <p:timing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</p:sldLayoutIdLst>
  <p:transition/>
  <p:timing/>
  <p:txStyles>
    <p:titleStyle>
      <a:lvl1pPr algn="ctr" defTabSz="121793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ags" Target="../tags/tag1.xml" /><Relationship Id="rId3" Type="http://schemas.openxmlformats.org/officeDocument/2006/relationships/tags" Target="../tags/tag2.xml" /><Relationship Id="rId4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microsoft.com/office/2007/relationships/hdphoto" Target="../media/image5.wdp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microsoft.com/office/2007/relationships/hdphoto" Target="../media/image5.wdp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" Target="slide2.xml" TargetMode="Interna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6.png" /><Relationship Id="rId3" Type="http://schemas.openxmlformats.org/officeDocument/2006/relationships/image" Target="../media/image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slide" Target="slide7.xml" TargetMode="Internal" /><Relationship Id="rId3" Type="http://schemas.openxmlformats.org/officeDocument/2006/relationships/slide" Target="slide3.xml" TargetMode="In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microsoft.com/office/2007/relationships/hdphoto" Target="../media/image5.wdp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microsoft.com/office/2007/relationships/hdphoto" Target="../media/image5.wdp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" Target="slide2.xml" TargetMode="Interna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microsoft.com/office/2007/relationships/hdphoto" Target="../media/image5.wdp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microsoft.com/office/2007/relationships/hdphoto" Target="../media/image5.wdp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4">
            <a:alphaModFix amt="40000"/>
            <a:lum/>
          </a:blip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圆角淘宝网chenying0907出品 14"/>
          <p:cNvSpPr/>
          <p:nvPr/>
        </p:nvSpPr>
        <p:spPr>
          <a:xfrm>
            <a:off x="-18439" y="2072053"/>
            <a:ext cx="9451327" cy="2252145"/>
          </a:xfrm>
          <a:custGeom>
            <a:gdLst>
              <a:gd name="connsiteX0" fmla="*/ 0 w 11089232"/>
              <a:gd name="connsiteY0" fmla="*/ 448643 h 2691807"/>
              <a:gd name="connsiteX1" fmla="*/ 448643 w 11089232"/>
              <a:gd name="connsiteY1" fmla="*/ 0 h 2691807"/>
              <a:gd name="connsiteX2" fmla="*/ 10640589 w 11089232"/>
              <a:gd name="connsiteY2" fmla="*/ 0 h 2691807"/>
              <a:gd name="connsiteX3" fmla="*/ 11089232 w 11089232"/>
              <a:gd name="connsiteY3" fmla="*/ 448643 h 2691807"/>
              <a:gd name="connsiteX4" fmla="*/ 11089232 w 11089232"/>
              <a:gd name="connsiteY4" fmla="*/ 2243164 h 2691807"/>
              <a:gd name="connsiteX5" fmla="*/ 10640589 w 11089232"/>
              <a:gd name="connsiteY5" fmla="*/ 2691807 h 2691807"/>
              <a:gd name="connsiteX6" fmla="*/ 448643 w 11089232"/>
              <a:gd name="connsiteY6" fmla="*/ 2691807 h 2691807"/>
              <a:gd name="connsiteX7" fmla="*/ 0 w 11089232"/>
              <a:gd name="connsiteY7" fmla="*/ 2243164 h 2691807"/>
              <a:gd name="connsiteX8" fmla="*/ 0 w 11089232"/>
              <a:gd name="connsiteY8" fmla="*/ 448643 h 2691807"/>
              <a:gd name="connsiteX0-1" fmla="*/ 0 w 11089232"/>
              <a:gd name="connsiteY0-2" fmla="*/ 448643 h 2691807"/>
              <a:gd name="connsiteX1-3" fmla="*/ 1663832 w 11089232"/>
              <a:gd name="connsiteY1-4" fmla="*/ 0 h 2691807"/>
              <a:gd name="connsiteX2-5" fmla="*/ 10640589 w 11089232"/>
              <a:gd name="connsiteY2-6" fmla="*/ 0 h 2691807"/>
              <a:gd name="connsiteX3-7" fmla="*/ 11089232 w 11089232"/>
              <a:gd name="connsiteY3-8" fmla="*/ 448643 h 2691807"/>
              <a:gd name="connsiteX4-9" fmla="*/ 11089232 w 11089232"/>
              <a:gd name="connsiteY4-10" fmla="*/ 2243164 h 2691807"/>
              <a:gd name="connsiteX5-11" fmla="*/ 10640589 w 11089232"/>
              <a:gd name="connsiteY5-12" fmla="*/ 2691807 h 2691807"/>
              <a:gd name="connsiteX6-13" fmla="*/ 448643 w 11089232"/>
              <a:gd name="connsiteY6-14" fmla="*/ 2691807 h 2691807"/>
              <a:gd name="connsiteX7-15" fmla="*/ 0 w 11089232"/>
              <a:gd name="connsiteY7-16" fmla="*/ 2243164 h 2691807"/>
              <a:gd name="connsiteX8-17" fmla="*/ 0 w 11089232"/>
              <a:gd name="connsiteY8-18" fmla="*/ 448643 h 2691807"/>
              <a:gd name="connsiteX0-19" fmla="*/ 0 w 11089232"/>
              <a:gd name="connsiteY0-20" fmla="*/ 448643 h 2703839"/>
              <a:gd name="connsiteX1-21" fmla="*/ 1663832 w 11089232"/>
              <a:gd name="connsiteY1-22" fmla="*/ 0 h 2703839"/>
              <a:gd name="connsiteX2-23" fmla="*/ 10640589 w 11089232"/>
              <a:gd name="connsiteY2-24" fmla="*/ 0 h 2703839"/>
              <a:gd name="connsiteX3-25" fmla="*/ 11089232 w 11089232"/>
              <a:gd name="connsiteY3-26" fmla="*/ 448643 h 2703839"/>
              <a:gd name="connsiteX4-27" fmla="*/ 11089232 w 11089232"/>
              <a:gd name="connsiteY4-28" fmla="*/ 2243164 h 2703839"/>
              <a:gd name="connsiteX5-29" fmla="*/ 10640589 w 11089232"/>
              <a:gd name="connsiteY5-30" fmla="*/ 2691807 h 2703839"/>
              <a:gd name="connsiteX6-31" fmla="*/ 1687895 w 11089232"/>
              <a:gd name="connsiteY6-32" fmla="*/ 2703839 h 2703839"/>
              <a:gd name="connsiteX7-33" fmla="*/ 0 w 11089232"/>
              <a:gd name="connsiteY7-34" fmla="*/ 2243164 h 2703839"/>
              <a:gd name="connsiteX8-35" fmla="*/ 0 w 11089232"/>
              <a:gd name="connsiteY8-36" fmla="*/ 448643 h 2703839"/>
              <a:gd name="connsiteX0-37" fmla="*/ 0 w 11089232"/>
              <a:gd name="connsiteY0-38" fmla="*/ 2243164 h 2703839"/>
              <a:gd name="connsiteX1-39" fmla="*/ 1663832 w 11089232"/>
              <a:gd name="connsiteY1-40" fmla="*/ 0 h 2703839"/>
              <a:gd name="connsiteX2-41" fmla="*/ 10640589 w 11089232"/>
              <a:gd name="connsiteY2-42" fmla="*/ 0 h 2703839"/>
              <a:gd name="connsiteX3-43" fmla="*/ 11089232 w 11089232"/>
              <a:gd name="connsiteY3-44" fmla="*/ 448643 h 2703839"/>
              <a:gd name="connsiteX4-45" fmla="*/ 11089232 w 11089232"/>
              <a:gd name="connsiteY4-46" fmla="*/ 2243164 h 2703839"/>
              <a:gd name="connsiteX5-47" fmla="*/ 10640589 w 11089232"/>
              <a:gd name="connsiteY5-48" fmla="*/ 2691807 h 2703839"/>
              <a:gd name="connsiteX6-49" fmla="*/ 1687895 w 11089232"/>
              <a:gd name="connsiteY6-50" fmla="*/ 2703839 h 2703839"/>
              <a:gd name="connsiteX7-51" fmla="*/ 0 w 11089232"/>
              <a:gd name="connsiteY7-52" fmla="*/ 2243164 h 2703839"/>
              <a:gd name="connsiteX0-53" fmla="*/ 81842 w 9522747"/>
              <a:gd name="connsiteY0-54" fmla="*/ 2146911 h 2703839"/>
              <a:gd name="connsiteX1-55" fmla="*/ 97347 w 9522747"/>
              <a:gd name="connsiteY1-56" fmla="*/ 0 h 2703839"/>
              <a:gd name="connsiteX2-57" fmla="*/ 9074104 w 9522747"/>
              <a:gd name="connsiteY2-58" fmla="*/ 0 h 2703839"/>
              <a:gd name="connsiteX3-59" fmla="*/ 9522747 w 9522747"/>
              <a:gd name="connsiteY3-60" fmla="*/ 448643 h 2703839"/>
              <a:gd name="connsiteX4-61" fmla="*/ 9522747 w 9522747"/>
              <a:gd name="connsiteY4-62" fmla="*/ 2243164 h 2703839"/>
              <a:gd name="connsiteX5-63" fmla="*/ 9074104 w 9522747"/>
              <a:gd name="connsiteY5-64" fmla="*/ 2691807 h 2703839"/>
              <a:gd name="connsiteX6-65" fmla="*/ 121410 w 9522747"/>
              <a:gd name="connsiteY6-66" fmla="*/ 2703839 h 2703839"/>
              <a:gd name="connsiteX7-67" fmla="*/ 81842 w 9522747"/>
              <a:gd name="connsiteY7-68" fmla="*/ 2146911 h 2703839"/>
              <a:gd name="connsiteX0-69" fmla="*/ 81842 w 9522747"/>
              <a:gd name="connsiteY0-70" fmla="*/ 2146911 h 2703839"/>
              <a:gd name="connsiteX1-71" fmla="*/ 97347 w 9522747"/>
              <a:gd name="connsiteY1-72" fmla="*/ 0 h 2703839"/>
              <a:gd name="connsiteX2-73" fmla="*/ 9074104 w 9522747"/>
              <a:gd name="connsiteY2-74" fmla="*/ 0 h 2703839"/>
              <a:gd name="connsiteX3-75" fmla="*/ 9522747 w 9522747"/>
              <a:gd name="connsiteY3-76" fmla="*/ 448643 h 2703839"/>
              <a:gd name="connsiteX4-77" fmla="*/ 9522747 w 9522747"/>
              <a:gd name="connsiteY4-78" fmla="*/ 2243164 h 2703839"/>
              <a:gd name="connsiteX5-79" fmla="*/ 9074104 w 9522747"/>
              <a:gd name="connsiteY5-80" fmla="*/ 2691807 h 2703839"/>
              <a:gd name="connsiteX6-81" fmla="*/ 121410 w 9522747"/>
              <a:gd name="connsiteY6-82" fmla="*/ 2703839 h 2703839"/>
              <a:gd name="connsiteX7-83" fmla="*/ 81842 w 9522747"/>
              <a:gd name="connsiteY7-84" fmla="*/ 2146911 h 2703839"/>
              <a:gd name="connsiteX0-85" fmla="*/ 81842 w 9522747"/>
              <a:gd name="connsiteY0-86" fmla="*/ 2146911 h 2703839"/>
              <a:gd name="connsiteX1-87" fmla="*/ 97347 w 9522747"/>
              <a:gd name="connsiteY1-88" fmla="*/ 0 h 2703839"/>
              <a:gd name="connsiteX2-89" fmla="*/ 9074104 w 9522747"/>
              <a:gd name="connsiteY2-90" fmla="*/ 0 h 2703839"/>
              <a:gd name="connsiteX3-91" fmla="*/ 9522747 w 9522747"/>
              <a:gd name="connsiteY3-92" fmla="*/ 448643 h 2703839"/>
              <a:gd name="connsiteX4-93" fmla="*/ 9522747 w 9522747"/>
              <a:gd name="connsiteY4-94" fmla="*/ 2243164 h 2703839"/>
              <a:gd name="connsiteX5-95" fmla="*/ 9074104 w 9522747"/>
              <a:gd name="connsiteY5-96" fmla="*/ 2691807 h 2703839"/>
              <a:gd name="connsiteX6-97" fmla="*/ 121410 w 9522747"/>
              <a:gd name="connsiteY6-98" fmla="*/ 2703839 h 2703839"/>
              <a:gd name="connsiteX7-99" fmla="*/ 81842 w 9522747"/>
              <a:gd name="connsiteY7-100" fmla="*/ 2146911 h 2703839"/>
              <a:gd name="connsiteX0-101" fmla="*/ 0 w 9440905"/>
              <a:gd name="connsiteY0-102" fmla="*/ 2146911 h 2704560"/>
              <a:gd name="connsiteX1-103" fmla="*/ 15505 w 9440905"/>
              <a:gd name="connsiteY1-104" fmla="*/ 0 h 2704560"/>
              <a:gd name="connsiteX2-105" fmla="*/ 8992262 w 9440905"/>
              <a:gd name="connsiteY2-106" fmla="*/ 0 h 2704560"/>
              <a:gd name="connsiteX3-107" fmla="*/ 9440905 w 9440905"/>
              <a:gd name="connsiteY3-108" fmla="*/ 448643 h 2704560"/>
              <a:gd name="connsiteX4-109" fmla="*/ 9440905 w 9440905"/>
              <a:gd name="connsiteY4-110" fmla="*/ 2243164 h 2704560"/>
              <a:gd name="connsiteX5-111" fmla="*/ 8992262 w 9440905"/>
              <a:gd name="connsiteY5-112" fmla="*/ 2691807 h 2704560"/>
              <a:gd name="connsiteX6-113" fmla="*/ 39568 w 9440905"/>
              <a:gd name="connsiteY6-114" fmla="*/ 2703839 h 2704560"/>
              <a:gd name="connsiteX7-115" fmla="*/ 0 w 9440905"/>
              <a:gd name="connsiteY7-116" fmla="*/ 2146911 h 2704560"/>
              <a:gd name="connsiteX0-117" fmla="*/ 10422 w 9451327"/>
              <a:gd name="connsiteY0-118" fmla="*/ 2146911 h 2704560"/>
              <a:gd name="connsiteX1-119" fmla="*/ 25927 w 9451327"/>
              <a:gd name="connsiteY1-120" fmla="*/ 0 h 2704560"/>
              <a:gd name="connsiteX2-121" fmla="*/ 9002684 w 9451327"/>
              <a:gd name="connsiteY2-122" fmla="*/ 0 h 2704560"/>
              <a:gd name="connsiteX3-123" fmla="*/ 9451327 w 9451327"/>
              <a:gd name="connsiteY3-124" fmla="*/ 448643 h 2704560"/>
              <a:gd name="connsiteX4-125" fmla="*/ 9451327 w 9451327"/>
              <a:gd name="connsiteY4-126" fmla="*/ 2243164 h 2704560"/>
              <a:gd name="connsiteX5-127" fmla="*/ 9002684 w 9451327"/>
              <a:gd name="connsiteY5-128" fmla="*/ 2691807 h 2704560"/>
              <a:gd name="connsiteX6-129" fmla="*/ 1864 w 9451327"/>
              <a:gd name="connsiteY6-130" fmla="*/ 2703839 h 2704560"/>
              <a:gd name="connsiteX7-131" fmla="*/ 10422 w 9451327"/>
              <a:gd name="connsiteY7-132" fmla="*/ 2146911 h 27045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9451327" h="2704560">
                <a:moveTo>
                  <a:pt x="10422" y="2146911"/>
                </a:moveTo>
                <a:lnTo>
                  <a:pt x="25927" y="0"/>
                </a:lnTo>
                <a:lnTo>
                  <a:pt x="9002684" y="0"/>
                </a:lnTo>
                <a:cubicBezTo>
                  <a:pt x="9250463" y="0"/>
                  <a:pt x="9451327" y="200864"/>
                  <a:pt x="9451327" y="448643"/>
                </a:cubicBezTo>
                <a:lnTo>
                  <a:pt x="9451327" y="2243164"/>
                </a:lnTo>
                <a:cubicBezTo>
                  <a:pt x="9451327" y="2490943"/>
                  <a:pt x="9250463" y="2691807"/>
                  <a:pt x="9002684" y="2691807"/>
                </a:cubicBezTo>
                <a:lnTo>
                  <a:pt x="1864" y="2703839"/>
                </a:lnTo>
                <a:cubicBezTo>
                  <a:pt x="-5284" y="2727902"/>
                  <a:pt x="10422" y="2142027"/>
                  <a:pt x="10422" y="2146911"/>
                </a:cubicBezTo>
                <a:close/>
              </a:path>
            </a:pathLst>
          </a:custGeom>
          <a:solidFill>
            <a:schemeClr val="bg1">
              <a:alpha val="64000"/>
            </a:schemeClr>
          </a:solidFill>
          <a:ln>
            <a:solidFill>
              <a:srgbClr val="DED3CF"/>
            </a:solidFill>
          </a:ln>
          <a:effectLst>
            <a:outerShdw blurRad="495300" dist="127000" dir="5400000" algn="ctr" rotWithShape="0">
              <a:srgbClr val="000000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/>
          </a:p>
        </p:txBody>
      </p:sp>
      <p:sp>
        <p:nvSpPr>
          <p:cNvPr id="8" name="淘宝网chenying0907出品 132"/>
          <p:cNvSpPr/>
          <p:nvPr>
            <p:custDataLst>
              <p:tags r:id="rId2"/>
            </p:custDataLst>
          </p:nvPr>
        </p:nvSpPr>
        <p:spPr>
          <a:xfrm flipV="1">
            <a:off x="3574132" y="2427969"/>
            <a:ext cx="2306027" cy="146603"/>
          </a:xfrm>
          <a:custGeom>
            <a:gdLst>
              <a:gd name="connsiteX0" fmla="*/ 0 w 3120453"/>
              <a:gd name="connsiteY0" fmla="*/ 0 h 143576"/>
              <a:gd name="connsiteX1" fmla="*/ 3120453 w 3120453"/>
              <a:gd name="connsiteY1" fmla="*/ 0 h 143576"/>
              <a:gd name="connsiteX2" fmla="*/ 3076102 w 3120453"/>
              <a:gd name="connsiteY2" fmla="*/ 65782 h 143576"/>
              <a:gd name="connsiteX3" fmla="*/ 2888290 w 3120453"/>
              <a:gd name="connsiteY3" fmla="*/ 143576 h 143576"/>
              <a:gd name="connsiteX4" fmla="*/ 232163 w 3120453"/>
              <a:gd name="connsiteY4" fmla="*/ 143576 h 143576"/>
              <a:gd name="connsiteX5" fmla="*/ 44352 w 3120453"/>
              <a:gd name="connsiteY5" fmla="*/ 65782 h 143576"/>
              <a:gd name="connsiteX0-1" fmla="*/ 0 w 3120453"/>
              <a:gd name="connsiteY0-2" fmla="*/ 0 h 143576"/>
              <a:gd name="connsiteX1-3" fmla="*/ 3120453 w 3120453"/>
              <a:gd name="connsiteY1-4" fmla="*/ 0 h 143576"/>
              <a:gd name="connsiteX2-5" fmla="*/ 3076102 w 3120453"/>
              <a:gd name="connsiteY2-6" fmla="*/ 65782 h 143576"/>
              <a:gd name="connsiteX3-7" fmla="*/ 2888290 w 3120453"/>
              <a:gd name="connsiteY3-8" fmla="*/ 143576 h 143576"/>
              <a:gd name="connsiteX4-9" fmla="*/ 232163 w 3120453"/>
              <a:gd name="connsiteY4-10" fmla="*/ 143576 h 143576"/>
              <a:gd name="connsiteX5-11" fmla="*/ 44352 w 3120453"/>
              <a:gd name="connsiteY5-12" fmla="*/ 65782 h 143576"/>
              <a:gd name="connsiteX6" fmla="*/ 91440 w 3120453"/>
              <a:gd name="connsiteY6" fmla="*/ 91440 h 143576"/>
              <a:gd name="connsiteX0-13" fmla="*/ 0 w 3120453"/>
              <a:gd name="connsiteY0-14" fmla="*/ 0 h 143576"/>
              <a:gd name="connsiteX1-15" fmla="*/ 3120453 w 3120453"/>
              <a:gd name="connsiteY1-16" fmla="*/ 0 h 143576"/>
              <a:gd name="connsiteX2-17" fmla="*/ 3076102 w 3120453"/>
              <a:gd name="connsiteY2-18" fmla="*/ 65782 h 143576"/>
              <a:gd name="connsiteX3-19" fmla="*/ 2888290 w 3120453"/>
              <a:gd name="connsiteY3-20" fmla="*/ 143576 h 143576"/>
              <a:gd name="connsiteX4-21" fmla="*/ 232163 w 3120453"/>
              <a:gd name="connsiteY4-22" fmla="*/ 143576 h 143576"/>
              <a:gd name="connsiteX5-23" fmla="*/ 44352 w 3120453"/>
              <a:gd name="connsiteY5-24" fmla="*/ 65782 h 143576"/>
              <a:gd name="connsiteX6-25" fmla="*/ 91440 w 3120453"/>
              <a:gd name="connsiteY6-26" fmla="*/ 91440 h 143576"/>
              <a:gd name="connsiteX7" fmla="*/ 0 w 3120453"/>
              <a:gd name="connsiteY7" fmla="*/ 0 h 143576"/>
              <a:gd name="connsiteX0-27" fmla="*/ 3078384 w 3078384"/>
              <a:gd name="connsiteY0-28" fmla="*/ 0 h 143576"/>
              <a:gd name="connsiteX1-29" fmla="*/ 3034033 w 3078384"/>
              <a:gd name="connsiteY1-30" fmla="*/ 65782 h 143576"/>
              <a:gd name="connsiteX2-31" fmla="*/ 2846221 w 3078384"/>
              <a:gd name="connsiteY2-32" fmla="*/ 143576 h 143576"/>
              <a:gd name="connsiteX3-33" fmla="*/ 190094 w 3078384"/>
              <a:gd name="connsiteY3-34" fmla="*/ 143576 h 143576"/>
              <a:gd name="connsiteX4-35" fmla="*/ 2283 w 3078384"/>
              <a:gd name="connsiteY4-36" fmla="*/ 65782 h 143576"/>
              <a:gd name="connsiteX5-37" fmla="*/ 49371 w 3078384"/>
              <a:gd name="connsiteY5-38" fmla="*/ 91440 h 143576"/>
              <a:gd name="connsiteX6-39" fmla="*/ 49371 w 3078384"/>
              <a:gd name="connsiteY6-40" fmla="*/ 91440 h 14357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25" y="connsiteY6-26"/>
              </a:cxn>
            </a:cxnLst>
            <a:rect l="l" t="t" r="r" b="b"/>
            <a:pathLst>
              <a:path w="3078384" h="143576">
                <a:moveTo>
                  <a:pt x="3078384" y="0"/>
                </a:moveTo>
                <a:lnTo>
                  <a:pt x="3034033" y="65782"/>
                </a:lnTo>
                <a:cubicBezTo>
                  <a:pt x="2985968" y="113847"/>
                  <a:pt x="2919566" y="143576"/>
                  <a:pt x="2846221" y="143576"/>
                </a:cubicBezTo>
                <a:lnTo>
                  <a:pt x="190094" y="143576"/>
                </a:lnTo>
                <a:cubicBezTo>
                  <a:pt x="116749" y="143576"/>
                  <a:pt x="50348" y="113847"/>
                  <a:pt x="2283" y="65782"/>
                </a:cubicBezTo>
                <a:cubicBezTo>
                  <a:pt x="-12501" y="43855"/>
                  <a:pt x="49371" y="91440"/>
                  <a:pt x="49371" y="91440"/>
                </a:cubicBezTo>
                <a:lnTo>
                  <a:pt x="49371" y="91440"/>
                </a:ln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alibri"/>
              <a:ea typeface="华文楷体" panose="02010600040101010101" charset="-122"/>
            </a:endParaRPr>
          </a:p>
        </p:txBody>
      </p:sp>
      <p:sp>
        <p:nvSpPr>
          <p:cNvPr id="9" name="淘宝网chenying0907出品 133"/>
          <p:cNvSpPr/>
          <p:nvPr>
            <p:custDataLst>
              <p:tags r:id="rId3"/>
            </p:custDataLst>
          </p:nvPr>
        </p:nvSpPr>
        <p:spPr>
          <a:xfrm>
            <a:off x="3574132" y="2853112"/>
            <a:ext cx="2306027" cy="146603"/>
          </a:xfrm>
          <a:custGeom>
            <a:gdLst>
              <a:gd name="connsiteX0" fmla="*/ 0 w 3120453"/>
              <a:gd name="connsiteY0" fmla="*/ 0 h 143576"/>
              <a:gd name="connsiteX1" fmla="*/ 3120453 w 3120453"/>
              <a:gd name="connsiteY1" fmla="*/ 0 h 143576"/>
              <a:gd name="connsiteX2" fmla="*/ 3076102 w 3120453"/>
              <a:gd name="connsiteY2" fmla="*/ 65782 h 143576"/>
              <a:gd name="connsiteX3" fmla="*/ 2888290 w 3120453"/>
              <a:gd name="connsiteY3" fmla="*/ 143576 h 143576"/>
              <a:gd name="connsiteX4" fmla="*/ 232163 w 3120453"/>
              <a:gd name="connsiteY4" fmla="*/ 143576 h 143576"/>
              <a:gd name="connsiteX5" fmla="*/ 44352 w 3120453"/>
              <a:gd name="connsiteY5" fmla="*/ 65782 h 143576"/>
              <a:gd name="connsiteX0-1" fmla="*/ 0 w 3120453"/>
              <a:gd name="connsiteY0-2" fmla="*/ 0 h 143576"/>
              <a:gd name="connsiteX1-3" fmla="*/ 3120453 w 3120453"/>
              <a:gd name="connsiteY1-4" fmla="*/ 0 h 143576"/>
              <a:gd name="connsiteX2-5" fmla="*/ 3076102 w 3120453"/>
              <a:gd name="connsiteY2-6" fmla="*/ 65782 h 143576"/>
              <a:gd name="connsiteX3-7" fmla="*/ 2888290 w 3120453"/>
              <a:gd name="connsiteY3-8" fmla="*/ 143576 h 143576"/>
              <a:gd name="connsiteX4-9" fmla="*/ 232163 w 3120453"/>
              <a:gd name="connsiteY4-10" fmla="*/ 143576 h 143576"/>
              <a:gd name="connsiteX5-11" fmla="*/ 44352 w 3120453"/>
              <a:gd name="connsiteY5-12" fmla="*/ 65782 h 143576"/>
              <a:gd name="connsiteX6" fmla="*/ 91440 w 3120453"/>
              <a:gd name="connsiteY6" fmla="*/ 91440 h 143576"/>
              <a:gd name="connsiteX0-13" fmla="*/ 0 w 3120453"/>
              <a:gd name="connsiteY0-14" fmla="*/ 0 h 143576"/>
              <a:gd name="connsiteX1-15" fmla="*/ 3120453 w 3120453"/>
              <a:gd name="connsiteY1-16" fmla="*/ 0 h 143576"/>
              <a:gd name="connsiteX2-17" fmla="*/ 3076102 w 3120453"/>
              <a:gd name="connsiteY2-18" fmla="*/ 65782 h 143576"/>
              <a:gd name="connsiteX3-19" fmla="*/ 2888290 w 3120453"/>
              <a:gd name="connsiteY3-20" fmla="*/ 143576 h 143576"/>
              <a:gd name="connsiteX4-21" fmla="*/ 232163 w 3120453"/>
              <a:gd name="connsiteY4-22" fmla="*/ 143576 h 143576"/>
              <a:gd name="connsiteX5-23" fmla="*/ 44352 w 3120453"/>
              <a:gd name="connsiteY5-24" fmla="*/ 65782 h 143576"/>
              <a:gd name="connsiteX6-25" fmla="*/ 91440 w 3120453"/>
              <a:gd name="connsiteY6-26" fmla="*/ 91440 h 143576"/>
              <a:gd name="connsiteX7" fmla="*/ 0 w 3120453"/>
              <a:gd name="connsiteY7" fmla="*/ 0 h 143576"/>
              <a:gd name="connsiteX0-27" fmla="*/ 3078384 w 3078384"/>
              <a:gd name="connsiteY0-28" fmla="*/ 0 h 143576"/>
              <a:gd name="connsiteX1-29" fmla="*/ 3034033 w 3078384"/>
              <a:gd name="connsiteY1-30" fmla="*/ 65782 h 143576"/>
              <a:gd name="connsiteX2-31" fmla="*/ 2846221 w 3078384"/>
              <a:gd name="connsiteY2-32" fmla="*/ 143576 h 143576"/>
              <a:gd name="connsiteX3-33" fmla="*/ 190094 w 3078384"/>
              <a:gd name="connsiteY3-34" fmla="*/ 143576 h 143576"/>
              <a:gd name="connsiteX4-35" fmla="*/ 2283 w 3078384"/>
              <a:gd name="connsiteY4-36" fmla="*/ 65782 h 143576"/>
              <a:gd name="connsiteX5-37" fmla="*/ 49371 w 3078384"/>
              <a:gd name="connsiteY5-38" fmla="*/ 91440 h 143576"/>
              <a:gd name="connsiteX6-39" fmla="*/ 49371 w 3078384"/>
              <a:gd name="connsiteY6-40" fmla="*/ 91440 h 14357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25" y="connsiteY6-26"/>
              </a:cxn>
            </a:cxnLst>
            <a:rect l="l" t="t" r="r" b="b"/>
            <a:pathLst>
              <a:path w="3078384" h="143576">
                <a:moveTo>
                  <a:pt x="3078384" y="0"/>
                </a:moveTo>
                <a:lnTo>
                  <a:pt x="3034033" y="65782"/>
                </a:lnTo>
                <a:cubicBezTo>
                  <a:pt x="2985968" y="113847"/>
                  <a:pt x="2919566" y="143576"/>
                  <a:pt x="2846221" y="143576"/>
                </a:cubicBezTo>
                <a:lnTo>
                  <a:pt x="190094" y="143576"/>
                </a:lnTo>
                <a:cubicBezTo>
                  <a:pt x="116749" y="143576"/>
                  <a:pt x="50348" y="113847"/>
                  <a:pt x="2283" y="65782"/>
                </a:cubicBezTo>
                <a:cubicBezTo>
                  <a:pt x="-12501" y="43855"/>
                  <a:pt x="49371" y="91440"/>
                  <a:pt x="49371" y="91440"/>
                </a:cubicBezTo>
                <a:lnTo>
                  <a:pt x="49371" y="91440"/>
                </a:ln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alibri"/>
              <a:ea typeface="华文楷体" panose="02010600040101010101" charset="-122"/>
            </a:endParaRPr>
          </a:p>
        </p:txBody>
      </p:sp>
      <p:sp>
        <p:nvSpPr>
          <p:cNvPr id="10" name="淘宝网chenying0907出品 129"/>
          <p:cNvSpPr/>
          <p:nvPr/>
        </p:nvSpPr>
        <p:spPr>
          <a:xfrm flipH="1">
            <a:off x="4192465" y="2473732"/>
            <a:ext cx="1533669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defTabSz="913765"/>
            <a:r>
              <a:rPr lang="en-US" altLang="zh-CN" sz="3000">
                <a:solidFill>
                  <a:schemeClr val="accent3">
                    <a:lumMod val="75000"/>
                  </a:schemeClr>
                </a:solidFill>
                <a:latin typeface="Arial" panose="020b0604020202090204" pitchFamily="34" charset="0"/>
                <a:cs typeface="Times New Roman" panose="02020603050405020304" pitchFamily="18" charset="0"/>
              </a:rPr>
              <a:t>Unit </a:t>
            </a:r>
            <a:r>
              <a:rPr lang="en-US" altLang="zh-CN" sz="3000" smtClean="0">
                <a:solidFill>
                  <a:schemeClr val="accent3">
                    <a:lumMod val="75000"/>
                  </a:schemeClr>
                </a:solidFill>
                <a:latin typeface="Arial" panose="020b0604020202090204" pitchFamily="34" charset="0"/>
                <a:cs typeface="Times New Roman" panose="02020603050405020304" pitchFamily="18" charset="0"/>
              </a:rPr>
              <a:t>3</a:t>
            </a:r>
            <a:r>
              <a:rPr lang="zh-CN" altLang="en-US" sz="3000" b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3000" b="1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淘宝网chenying0907出品 129"/>
          <p:cNvSpPr/>
          <p:nvPr/>
        </p:nvSpPr>
        <p:spPr>
          <a:xfrm flipH="1">
            <a:off x="981421" y="3284984"/>
            <a:ext cx="7552622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800" b="1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The world meets China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399666" y="980728"/>
            <a:ext cx="10745245" cy="615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谋</a:t>
            </a:r>
            <a:r>
              <a:rPr lang="zh-CN" altLang="zh-CN" sz="2600" b="1" kern="100" smtClean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篇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9666" y="1700808"/>
            <a:ext cx="11392669" cy="184682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第一段：介绍你所推荐的老师；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第二段：推荐老师的原因；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第三段：祝愿她拜师成功。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0414892" y="171467"/>
            <a:ext cx="1773932" cy="5932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491379" y="223011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2800" b="1" kern="1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遣词造句</a:t>
            </a:r>
            <a:endParaRPr lang="zh-CN" altLang="en-US" sz="2800" b="1" kern="10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9645" y="1236146"/>
            <a:ext cx="11578825" cy="72325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核心词汇</a:t>
            </a:r>
            <a:endParaRPr lang="zh-CN" altLang="zh-CN" sz="1050" kern="100">
              <a:solidFill>
                <a:srgbClr val="0000FF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9645" y="1935882"/>
            <a:ext cx="4326615" cy="312390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中国民族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舞蹈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非常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高兴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热衷于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4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祝某人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好运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5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在某人的帮助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下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70275" y="1935882"/>
            <a:ext cx="5621103" cy="312390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smtClean="0">
                <a:latin typeface="+mj-ea"/>
                <a:ea typeface="+mj-ea"/>
                <a:cs typeface="Courier New" panose="02070609020205090404" pitchFamily="49" charset="0"/>
              </a:rPr>
              <a:t>_________________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smtClean="0">
                <a:solidFill>
                  <a:prstClr val="black"/>
                </a:solidFill>
                <a:latin typeface="宋体" panose="02010600030101010101" pitchFamily="2" charset="-122"/>
                <a:cs typeface="Courier New" panose="02070609020205090404" pitchFamily="49" charset="0"/>
              </a:rPr>
              <a:t>_______________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smtClean="0">
                <a:solidFill>
                  <a:prstClr val="black"/>
                </a:solidFill>
                <a:latin typeface="宋体" panose="02010600030101010101" pitchFamily="2" charset="-122"/>
                <a:cs typeface="Courier New" panose="02070609020205090404" pitchFamily="49" charset="0"/>
              </a:rPr>
              <a:t>___________________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smtClean="0">
                <a:solidFill>
                  <a:prstClr val="black"/>
                </a:solidFill>
                <a:latin typeface="宋体" panose="02010600030101010101" pitchFamily="2" charset="-122"/>
                <a:cs typeface="Courier New" panose="02070609020205090404" pitchFamily="49" charset="0"/>
              </a:rPr>
              <a:t>__________________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smtClean="0">
                <a:solidFill>
                  <a:prstClr val="black"/>
                </a:solidFill>
                <a:latin typeface="宋体" panose="02010600030101010101" pitchFamily="2" charset="-122"/>
                <a:cs typeface="Courier New" panose="02070609020205090404" pitchFamily="49" charset="0"/>
              </a:rPr>
              <a:t>________________________________</a:t>
            </a:r>
          </a:p>
        </p:txBody>
      </p:sp>
      <p:sp>
        <p:nvSpPr>
          <p:cNvPr id="12" name="矩形 11"/>
          <p:cNvSpPr/>
          <p:nvPr/>
        </p:nvSpPr>
        <p:spPr>
          <a:xfrm>
            <a:off x="4889326" y="1916832"/>
            <a:ext cx="5602053" cy="312390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Chinese folk dance</a:t>
            </a:r>
            <a:endParaRPr lang="zh-CN" altLang="zh-CN" sz="1050" kern="100">
              <a:solidFill>
                <a:srgbClr val="C00000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more than happy</a:t>
            </a:r>
            <a:endParaRPr lang="zh-CN" altLang="zh-CN" sz="1050" kern="100">
              <a:solidFill>
                <a:srgbClr val="C00000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be enthusiastic about</a:t>
            </a:r>
            <a:endParaRPr lang="zh-CN" altLang="zh-CN" sz="1050" kern="100">
              <a:solidFill>
                <a:srgbClr val="C00000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wish sb.  good luck</a:t>
            </a:r>
            <a:endParaRPr lang="zh-CN" altLang="zh-CN" sz="1050" kern="100">
              <a:solidFill>
                <a:srgbClr val="C00000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with one</a:t>
            </a:r>
            <a:r>
              <a:rPr lang="en-US" altLang="zh-CN" sz="2600" b="1" kern="10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help/with the help of sb. </a:t>
            </a:r>
            <a:endParaRPr lang="zh-CN" altLang="zh-CN" sz="1050" kern="100">
              <a:solidFill>
                <a:srgbClr val="C00000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399666" y="1000779"/>
            <a:ext cx="11392669" cy="552456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我以前经常看陈老师表演的中国民间舞蹈。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(used to do)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Miss Chen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performances of Chinese folk dance.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她的舞蹈给我留下了深刻的印象。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(impress sb. )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Her dance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她帮助了很多想学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民族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舞蹈的学生，包括我。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现在分词作后置定语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She has helped many students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    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including me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4.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考虑到她有这么多优点，我相信你会在她的帮助下获益良多。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(given that...)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                         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 believe you will achieve a lot with her help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9666" y="352707"/>
            <a:ext cx="11593288" cy="615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连词成</a:t>
            </a:r>
            <a:r>
              <a:rPr lang="zh-CN" altLang="zh-CN" sz="2600" b="1" kern="100" smtClean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句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4762" y="1720859"/>
            <a:ext cx="212910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250440"/>
              </a:tabLst>
            </a:pP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609020205090404" pitchFamily="49" charset="0"/>
              </a:rPr>
              <a:t>used to watch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ourier New" panose="0207060902020509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99481" y="2855998"/>
            <a:ext cx="302275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250440"/>
              </a:tabLst>
            </a:pP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609020205090404" pitchFamily="49" charset="0"/>
              </a:rPr>
              <a:t>really impressed me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ourier New" panose="0207060902020509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55561" y="4046253"/>
            <a:ext cx="40751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250440"/>
              </a:tabLst>
            </a:pP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609020205090404" pitchFamily="49" charset="0"/>
              </a:rPr>
              <a:t>wanting to learn folk dance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2430" y="5248083"/>
            <a:ext cx="574388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250440"/>
              </a:tabLst>
            </a:pP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609020205090404" pitchFamily="49" charset="0"/>
              </a:rPr>
              <a:t>Given that she has so many advantages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333772" y="782772"/>
            <a:ext cx="1152128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句式</a:t>
            </a:r>
            <a:r>
              <a:rPr lang="zh-CN" altLang="zh-CN" sz="2600" b="1" kern="100" smtClean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升级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3772" y="1529228"/>
            <a:ext cx="11392669" cy="312390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用定语从句连接句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和句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										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把句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改为含有定语从句的复合句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							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4805" y="2186825"/>
            <a:ext cx="1107020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 used to watch Miss Chen</a:t>
            </a:r>
            <a:r>
              <a:rPr lang="en-US" altLang="zh-CN" sz="2600" b="1" kern="10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performances of Chinese folk dance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which 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4805" y="2806322"/>
            <a:ext cx="310610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really impressed me.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4805" y="3970063"/>
            <a:ext cx="1092619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She has helped many students who want to learn folk dance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including me.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414892" y="171467"/>
            <a:ext cx="1773932" cy="5932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0491379" y="223011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2800" b="1" kern="1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组句成篇</a:t>
            </a:r>
            <a:endParaRPr lang="zh-CN" altLang="en-US" sz="2800" b="1" kern="10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9666" y="1822296"/>
            <a:ext cx="11392669" cy="124666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661035"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用适当的过渡词语，把以上词汇和句式，再加上联想内容，组成一篇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80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词左右的英语短文。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399666" y="217638"/>
            <a:ext cx="11380110" cy="57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参考</a:t>
            </a:r>
            <a:r>
              <a:rPr lang="zh-CN" altLang="zh-CN" sz="2600" b="1" kern="100" smtClean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范文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9666" y="932681"/>
            <a:ext cx="11392669" cy="552456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Dear Emily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indent="661035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Glad to hear that you are going to learn Chinese folk dance in China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																																																													</a:t>
            </a:r>
            <a:endParaRPr lang="zh-CN" altLang="zh-CN" sz="1050" u="sng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9666" y="2041952"/>
            <a:ext cx="11392669" cy="424831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3765">
              <a:lnSpc>
                <a:spcPct val="150000"/>
              </a:lnSpc>
            </a:pP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</a:t>
            </a:r>
            <a:r>
              <a:rPr lang="en-US" altLang="zh-CN" sz="2600" b="1" kern="10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 more than happy to recommend an excellent teacher Miss Chen to you.</a:t>
            </a:r>
            <a:endParaRPr lang="zh-CN" altLang="zh-CN" sz="1050" kern="100">
              <a:solidFill>
                <a:srgbClr val="C00000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lvl="0" indent="661035" algn="just" defTabSz="913765">
              <a:lnSpc>
                <a:spcPct val="150000"/>
              </a:lnSpc>
            </a:pP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Miss Chen is the best dance teacher in our school.I used to watch Miss Chen</a:t>
            </a:r>
            <a:r>
              <a:rPr lang="en-US" altLang="zh-CN" sz="2600" b="1" kern="10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performances of Chinese folk dance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which really impressed me.And I have seen almost all of her performances in our school.She has helped many students who want to learn folk dance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including me.Besides this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Miss Chen is patient and enthusiastic about teaching.Given that she has so many advantages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 believe you will achieve a lot with her help.</a:t>
            </a:r>
            <a:endParaRPr lang="zh-CN" altLang="zh-CN" sz="1050" kern="100">
              <a:solidFill>
                <a:srgbClr val="C00000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返回">
            <a:hlinkClick r:id="rId2" action="ppaction://hlinksldjump"/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Times New Roman" panose="02020603050405020304"/>
              </a:rPr>
              <a:t>返 回</a:t>
            </a:r>
          </a:p>
        </p:txBody>
      </p:sp>
      <p:sp>
        <p:nvSpPr>
          <p:cNvPr id="5" name="矩形 4"/>
          <p:cNvSpPr/>
          <p:nvPr/>
        </p:nvSpPr>
        <p:spPr>
          <a:xfrm>
            <a:off x="399666" y="1484784"/>
            <a:ext cx="11392669" cy="18476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3765">
              <a:lnSpc>
                <a:spcPct val="150000"/>
              </a:lnSpc>
            </a:pPr>
            <a:r>
              <a:rPr lang="en-US" altLang="zh-CN" sz="2600" b="1" u="sng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										</a:t>
            </a:r>
            <a:endParaRPr lang="zh-CN" altLang="zh-CN" sz="1050" u="sng" kern="100" smtClean="0">
              <a:solidFill>
                <a:prstClr val="black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lvl="0" algn="r" defTabSz="913765">
              <a:lnSpc>
                <a:spcPct val="150000"/>
              </a:lnSpc>
            </a:pP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Yours</a:t>
            </a:r>
            <a:r>
              <a:rPr lang="zh-CN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endParaRPr lang="zh-CN" altLang="zh-CN" sz="1050" kern="100" smtClean="0">
              <a:solidFill>
                <a:prstClr val="black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lvl="0" algn="r" defTabSz="913765">
              <a:lnSpc>
                <a:spcPct val="150000"/>
              </a:lnSpc>
            </a:pP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Li 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Hua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9666" y="1384201"/>
            <a:ext cx="11392669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661035" algn="just" defTabSz="913765">
              <a:lnSpc>
                <a:spcPct val="150000"/>
              </a:lnSpc>
            </a:pP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 sincerely wish you good luck to be Miss Chen</a:t>
            </a:r>
            <a:r>
              <a:rPr lang="en-US" altLang="zh-CN" sz="2600" b="1" kern="10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student.</a:t>
            </a:r>
            <a:endParaRPr lang="zh-CN" altLang="zh-CN" sz="1050" kern="100">
              <a:solidFill>
                <a:srgbClr val="C00000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圆角淘宝网chenying0907出品 14"/>
          <p:cNvSpPr/>
          <p:nvPr/>
        </p:nvSpPr>
        <p:spPr>
          <a:xfrm>
            <a:off x="-18439" y="2072053"/>
            <a:ext cx="9451327" cy="2252145"/>
          </a:xfrm>
          <a:custGeom>
            <a:gdLst>
              <a:gd name="connsiteX0" fmla="*/ 0 w 11089232"/>
              <a:gd name="connsiteY0" fmla="*/ 448643 h 2691807"/>
              <a:gd name="connsiteX1" fmla="*/ 448643 w 11089232"/>
              <a:gd name="connsiteY1" fmla="*/ 0 h 2691807"/>
              <a:gd name="connsiteX2" fmla="*/ 10640589 w 11089232"/>
              <a:gd name="connsiteY2" fmla="*/ 0 h 2691807"/>
              <a:gd name="connsiteX3" fmla="*/ 11089232 w 11089232"/>
              <a:gd name="connsiteY3" fmla="*/ 448643 h 2691807"/>
              <a:gd name="connsiteX4" fmla="*/ 11089232 w 11089232"/>
              <a:gd name="connsiteY4" fmla="*/ 2243164 h 2691807"/>
              <a:gd name="connsiteX5" fmla="*/ 10640589 w 11089232"/>
              <a:gd name="connsiteY5" fmla="*/ 2691807 h 2691807"/>
              <a:gd name="connsiteX6" fmla="*/ 448643 w 11089232"/>
              <a:gd name="connsiteY6" fmla="*/ 2691807 h 2691807"/>
              <a:gd name="connsiteX7" fmla="*/ 0 w 11089232"/>
              <a:gd name="connsiteY7" fmla="*/ 2243164 h 2691807"/>
              <a:gd name="connsiteX8" fmla="*/ 0 w 11089232"/>
              <a:gd name="connsiteY8" fmla="*/ 448643 h 2691807"/>
              <a:gd name="connsiteX0-1" fmla="*/ 0 w 11089232"/>
              <a:gd name="connsiteY0-2" fmla="*/ 448643 h 2691807"/>
              <a:gd name="connsiteX1-3" fmla="*/ 1663832 w 11089232"/>
              <a:gd name="connsiteY1-4" fmla="*/ 0 h 2691807"/>
              <a:gd name="connsiteX2-5" fmla="*/ 10640589 w 11089232"/>
              <a:gd name="connsiteY2-6" fmla="*/ 0 h 2691807"/>
              <a:gd name="connsiteX3-7" fmla="*/ 11089232 w 11089232"/>
              <a:gd name="connsiteY3-8" fmla="*/ 448643 h 2691807"/>
              <a:gd name="connsiteX4-9" fmla="*/ 11089232 w 11089232"/>
              <a:gd name="connsiteY4-10" fmla="*/ 2243164 h 2691807"/>
              <a:gd name="connsiteX5-11" fmla="*/ 10640589 w 11089232"/>
              <a:gd name="connsiteY5-12" fmla="*/ 2691807 h 2691807"/>
              <a:gd name="connsiteX6-13" fmla="*/ 448643 w 11089232"/>
              <a:gd name="connsiteY6-14" fmla="*/ 2691807 h 2691807"/>
              <a:gd name="connsiteX7-15" fmla="*/ 0 w 11089232"/>
              <a:gd name="connsiteY7-16" fmla="*/ 2243164 h 2691807"/>
              <a:gd name="connsiteX8-17" fmla="*/ 0 w 11089232"/>
              <a:gd name="connsiteY8-18" fmla="*/ 448643 h 2691807"/>
              <a:gd name="connsiteX0-19" fmla="*/ 0 w 11089232"/>
              <a:gd name="connsiteY0-20" fmla="*/ 448643 h 2703839"/>
              <a:gd name="connsiteX1-21" fmla="*/ 1663832 w 11089232"/>
              <a:gd name="connsiteY1-22" fmla="*/ 0 h 2703839"/>
              <a:gd name="connsiteX2-23" fmla="*/ 10640589 w 11089232"/>
              <a:gd name="connsiteY2-24" fmla="*/ 0 h 2703839"/>
              <a:gd name="connsiteX3-25" fmla="*/ 11089232 w 11089232"/>
              <a:gd name="connsiteY3-26" fmla="*/ 448643 h 2703839"/>
              <a:gd name="connsiteX4-27" fmla="*/ 11089232 w 11089232"/>
              <a:gd name="connsiteY4-28" fmla="*/ 2243164 h 2703839"/>
              <a:gd name="connsiteX5-29" fmla="*/ 10640589 w 11089232"/>
              <a:gd name="connsiteY5-30" fmla="*/ 2691807 h 2703839"/>
              <a:gd name="connsiteX6-31" fmla="*/ 1687895 w 11089232"/>
              <a:gd name="connsiteY6-32" fmla="*/ 2703839 h 2703839"/>
              <a:gd name="connsiteX7-33" fmla="*/ 0 w 11089232"/>
              <a:gd name="connsiteY7-34" fmla="*/ 2243164 h 2703839"/>
              <a:gd name="connsiteX8-35" fmla="*/ 0 w 11089232"/>
              <a:gd name="connsiteY8-36" fmla="*/ 448643 h 2703839"/>
              <a:gd name="connsiteX0-37" fmla="*/ 0 w 11089232"/>
              <a:gd name="connsiteY0-38" fmla="*/ 2243164 h 2703839"/>
              <a:gd name="connsiteX1-39" fmla="*/ 1663832 w 11089232"/>
              <a:gd name="connsiteY1-40" fmla="*/ 0 h 2703839"/>
              <a:gd name="connsiteX2-41" fmla="*/ 10640589 w 11089232"/>
              <a:gd name="connsiteY2-42" fmla="*/ 0 h 2703839"/>
              <a:gd name="connsiteX3-43" fmla="*/ 11089232 w 11089232"/>
              <a:gd name="connsiteY3-44" fmla="*/ 448643 h 2703839"/>
              <a:gd name="connsiteX4-45" fmla="*/ 11089232 w 11089232"/>
              <a:gd name="connsiteY4-46" fmla="*/ 2243164 h 2703839"/>
              <a:gd name="connsiteX5-47" fmla="*/ 10640589 w 11089232"/>
              <a:gd name="connsiteY5-48" fmla="*/ 2691807 h 2703839"/>
              <a:gd name="connsiteX6-49" fmla="*/ 1687895 w 11089232"/>
              <a:gd name="connsiteY6-50" fmla="*/ 2703839 h 2703839"/>
              <a:gd name="connsiteX7-51" fmla="*/ 0 w 11089232"/>
              <a:gd name="connsiteY7-52" fmla="*/ 2243164 h 2703839"/>
              <a:gd name="connsiteX0-53" fmla="*/ 81842 w 9522747"/>
              <a:gd name="connsiteY0-54" fmla="*/ 2146911 h 2703839"/>
              <a:gd name="connsiteX1-55" fmla="*/ 97347 w 9522747"/>
              <a:gd name="connsiteY1-56" fmla="*/ 0 h 2703839"/>
              <a:gd name="connsiteX2-57" fmla="*/ 9074104 w 9522747"/>
              <a:gd name="connsiteY2-58" fmla="*/ 0 h 2703839"/>
              <a:gd name="connsiteX3-59" fmla="*/ 9522747 w 9522747"/>
              <a:gd name="connsiteY3-60" fmla="*/ 448643 h 2703839"/>
              <a:gd name="connsiteX4-61" fmla="*/ 9522747 w 9522747"/>
              <a:gd name="connsiteY4-62" fmla="*/ 2243164 h 2703839"/>
              <a:gd name="connsiteX5-63" fmla="*/ 9074104 w 9522747"/>
              <a:gd name="connsiteY5-64" fmla="*/ 2691807 h 2703839"/>
              <a:gd name="connsiteX6-65" fmla="*/ 121410 w 9522747"/>
              <a:gd name="connsiteY6-66" fmla="*/ 2703839 h 2703839"/>
              <a:gd name="connsiteX7-67" fmla="*/ 81842 w 9522747"/>
              <a:gd name="connsiteY7-68" fmla="*/ 2146911 h 2703839"/>
              <a:gd name="connsiteX0-69" fmla="*/ 81842 w 9522747"/>
              <a:gd name="connsiteY0-70" fmla="*/ 2146911 h 2703839"/>
              <a:gd name="connsiteX1-71" fmla="*/ 97347 w 9522747"/>
              <a:gd name="connsiteY1-72" fmla="*/ 0 h 2703839"/>
              <a:gd name="connsiteX2-73" fmla="*/ 9074104 w 9522747"/>
              <a:gd name="connsiteY2-74" fmla="*/ 0 h 2703839"/>
              <a:gd name="connsiteX3-75" fmla="*/ 9522747 w 9522747"/>
              <a:gd name="connsiteY3-76" fmla="*/ 448643 h 2703839"/>
              <a:gd name="connsiteX4-77" fmla="*/ 9522747 w 9522747"/>
              <a:gd name="connsiteY4-78" fmla="*/ 2243164 h 2703839"/>
              <a:gd name="connsiteX5-79" fmla="*/ 9074104 w 9522747"/>
              <a:gd name="connsiteY5-80" fmla="*/ 2691807 h 2703839"/>
              <a:gd name="connsiteX6-81" fmla="*/ 121410 w 9522747"/>
              <a:gd name="connsiteY6-82" fmla="*/ 2703839 h 2703839"/>
              <a:gd name="connsiteX7-83" fmla="*/ 81842 w 9522747"/>
              <a:gd name="connsiteY7-84" fmla="*/ 2146911 h 2703839"/>
              <a:gd name="connsiteX0-85" fmla="*/ 81842 w 9522747"/>
              <a:gd name="connsiteY0-86" fmla="*/ 2146911 h 2703839"/>
              <a:gd name="connsiteX1-87" fmla="*/ 97347 w 9522747"/>
              <a:gd name="connsiteY1-88" fmla="*/ 0 h 2703839"/>
              <a:gd name="connsiteX2-89" fmla="*/ 9074104 w 9522747"/>
              <a:gd name="connsiteY2-90" fmla="*/ 0 h 2703839"/>
              <a:gd name="connsiteX3-91" fmla="*/ 9522747 w 9522747"/>
              <a:gd name="connsiteY3-92" fmla="*/ 448643 h 2703839"/>
              <a:gd name="connsiteX4-93" fmla="*/ 9522747 w 9522747"/>
              <a:gd name="connsiteY4-94" fmla="*/ 2243164 h 2703839"/>
              <a:gd name="connsiteX5-95" fmla="*/ 9074104 w 9522747"/>
              <a:gd name="connsiteY5-96" fmla="*/ 2691807 h 2703839"/>
              <a:gd name="connsiteX6-97" fmla="*/ 121410 w 9522747"/>
              <a:gd name="connsiteY6-98" fmla="*/ 2703839 h 2703839"/>
              <a:gd name="connsiteX7-99" fmla="*/ 81842 w 9522747"/>
              <a:gd name="connsiteY7-100" fmla="*/ 2146911 h 2703839"/>
              <a:gd name="connsiteX0-101" fmla="*/ 0 w 9440905"/>
              <a:gd name="connsiteY0-102" fmla="*/ 2146911 h 2704560"/>
              <a:gd name="connsiteX1-103" fmla="*/ 15505 w 9440905"/>
              <a:gd name="connsiteY1-104" fmla="*/ 0 h 2704560"/>
              <a:gd name="connsiteX2-105" fmla="*/ 8992262 w 9440905"/>
              <a:gd name="connsiteY2-106" fmla="*/ 0 h 2704560"/>
              <a:gd name="connsiteX3-107" fmla="*/ 9440905 w 9440905"/>
              <a:gd name="connsiteY3-108" fmla="*/ 448643 h 2704560"/>
              <a:gd name="connsiteX4-109" fmla="*/ 9440905 w 9440905"/>
              <a:gd name="connsiteY4-110" fmla="*/ 2243164 h 2704560"/>
              <a:gd name="connsiteX5-111" fmla="*/ 8992262 w 9440905"/>
              <a:gd name="connsiteY5-112" fmla="*/ 2691807 h 2704560"/>
              <a:gd name="connsiteX6-113" fmla="*/ 39568 w 9440905"/>
              <a:gd name="connsiteY6-114" fmla="*/ 2703839 h 2704560"/>
              <a:gd name="connsiteX7-115" fmla="*/ 0 w 9440905"/>
              <a:gd name="connsiteY7-116" fmla="*/ 2146911 h 2704560"/>
              <a:gd name="connsiteX0-117" fmla="*/ 10422 w 9451327"/>
              <a:gd name="connsiteY0-118" fmla="*/ 2146911 h 2704560"/>
              <a:gd name="connsiteX1-119" fmla="*/ 25927 w 9451327"/>
              <a:gd name="connsiteY1-120" fmla="*/ 0 h 2704560"/>
              <a:gd name="connsiteX2-121" fmla="*/ 9002684 w 9451327"/>
              <a:gd name="connsiteY2-122" fmla="*/ 0 h 2704560"/>
              <a:gd name="connsiteX3-123" fmla="*/ 9451327 w 9451327"/>
              <a:gd name="connsiteY3-124" fmla="*/ 448643 h 2704560"/>
              <a:gd name="connsiteX4-125" fmla="*/ 9451327 w 9451327"/>
              <a:gd name="connsiteY4-126" fmla="*/ 2243164 h 2704560"/>
              <a:gd name="connsiteX5-127" fmla="*/ 9002684 w 9451327"/>
              <a:gd name="connsiteY5-128" fmla="*/ 2691807 h 2704560"/>
              <a:gd name="connsiteX6-129" fmla="*/ 1864 w 9451327"/>
              <a:gd name="connsiteY6-130" fmla="*/ 2703839 h 2704560"/>
              <a:gd name="connsiteX7-131" fmla="*/ 10422 w 9451327"/>
              <a:gd name="connsiteY7-132" fmla="*/ 2146911 h 27045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9451327" h="2704560">
                <a:moveTo>
                  <a:pt x="10422" y="2146911"/>
                </a:moveTo>
                <a:lnTo>
                  <a:pt x="25927" y="0"/>
                </a:lnTo>
                <a:lnTo>
                  <a:pt x="9002684" y="0"/>
                </a:lnTo>
                <a:cubicBezTo>
                  <a:pt x="9250463" y="0"/>
                  <a:pt x="9451327" y="200864"/>
                  <a:pt x="9451327" y="448643"/>
                </a:cubicBezTo>
                <a:lnTo>
                  <a:pt x="9451327" y="2243164"/>
                </a:lnTo>
                <a:cubicBezTo>
                  <a:pt x="9451327" y="2490943"/>
                  <a:pt x="9250463" y="2691807"/>
                  <a:pt x="9002684" y="2691807"/>
                </a:cubicBezTo>
                <a:lnTo>
                  <a:pt x="1864" y="2703839"/>
                </a:lnTo>
                <a:cubicBezTo>
                  <a:pt x="-5284" y="2727902"/>
                  <a:pt x="10422" y="2142027"/>
                  <a:pt x="10422" y="2146911"/>
                </a:cubicBezTo>
                <a:close/>
              </a:path>
            </a:pathLst>
          </a:custGeom>
          <a:solidFill>
            <a:schemeClr val="bg1">
              <a:alpha val="64000"/>
            </a:schemeClr>
          </a:solidFill>
          <a:ln>
            <a:solidFill>
              <a:srgbClr val="DED3CF"/>
            </a:solidFill>
          </a:ln>
          <a:effectLst>
            <a:outerShdw blurRad="495300" dist="127000" dir="5400000" algn="ctr" rotWithShape="0">
              <a:srgbClr val="000000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/>
          </a:p>
        </p:txBody>
      </p:sp>
      <p:sp>
        <p:nvSpPr>
          <p:cNvPr id="13" name="标题 2"/>
          <p:cNvSpPr txBox="1"/>
          <p:nvPr/>
        </p:nvSpPr>
        <p:spPr>
          <a:xfrm>
            <a:off x="3193996" y="2817623"/>
            <a:ext cx="2627272" cy="1223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3800" b="1" kern="100" smtClean="0">
                <a:solidFill>
                  <a:schemeClr val="bg1">
                    <a:lumMod val="50000"/>
                  </a:schemeClr>
                </a:solidFill>
                <a:latin typeface="Times New Roman" panose="02020603050405020304"/>
                <a:ea typeface="微软雅黑" panose="020b0503020204020204" pitchFamily="34" charset="-122"/>
              </a:rPr>
              <a:t>本课结束</a:t>
            </a:r>
            <a:endParaRPr lang="zh-CN" altLang="en-US" sz="3600" kern="100">
              <a:solidFill>
                <a:schemeClr val="bg1">
                  <a:lumMod val="5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Times New Roman" panose="02020603050405020304"/>
            </a:endParaRPr>
          </a:p>
        </p:txBody>
      </p:sp>
      <p:pic>
        <p:nvPicPr>
          <p:cNvPr id="1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899900" y="12598400"/>
            <a:ext cx="355600" cy="266700"/>
          </a:xfrm>
          <a:prstGeom prst="cube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1433650" y="1556792"/>
            <a:ext cx="9321526" cy="6610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Period Five</a:t>
            </a:r>
            <a:r>
              <a:rPr lang="zh-CN" altLang="zh-CN" sz="28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　</a:t>
            </a:r>
            <a:r>
              <a:rPr lang="en-US" altLang="zh-CN" sz="28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Writing—Writing a letter of recommendation</a:t>
            </a:r>
            <a:endParaRPr lang="zh-CN" altLang="zh-CN" sz="2800" b="1" kern="1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1" name="文本框 20">
            <a:hlinkClick r:id="rId2" action="ppaction://hlinksldjump"/>
          </p:cNvPr>
          <p:cNvSpPr txBox="1"/>
          <p:nvPr/>
        </p:nvSpPr>
        <p:spPr>
          <a:xfrm>
            <a:off x="3934172" y="4428401"/>
            <a:ext cx="49548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4400"/>
            <a:r>
              <a:rPr lang="zh-CN" altLang="en-US" sz="3200" b="1" smtClean="0">
                <a:solidFill>
                  <a:srgbClr val="8E6D48"/>
                </a:solidFill>
                <a:latin typeface="Arial"/>
                <a:ea typeface="微软雅黑"/>
              </a:rPr>
              <a:t>写作训练    </a:t>
            </a:r>
            <a:r>
              <a:rPr lang="zh-CN" altLang="en-US" smtClean="0">
                <a:solidFill>
                  <a:srgbClr val="8E6D48"/>
                </a:solidFill>
                <a:latin typeface="Arial"/>
                <a:ea typeface="微软雅黑"/>
              </a:rPr>
              <a:t>弄清文路  写作妙笔生花</a:t>
            </a:r>
            <a:endParaRPr lang="en-US" altLang="zh-CN">
              <a:solidFill>
                <a:srgbClr val="8E6D48"/>
              </a:solidFill>
              <a:latin typeface="Arial"/>
              <a:ea typeface="微软雅黑"/>
            </a:endParaRPr>
          </a:p>
        </p:txBody>
      </p:sp>
      <p:sp>
        <p:nvSpPr>
          <p:cNvPr id="20" name="文本框 19">
            <a:hlinkClick r:id="rId3" action="ppaction://hlinksldjump"/>
          </p:cNvPr>
          <p:cNvSpPr txBox="1"/>
          <p:nvPr/>
        </p:nvSpPr>
        <p:spPr>
          <a:xfrm>
            <a:off x="3934172" y="3429000"/>
            <a:ext cx="49548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4400"/>
            <a:r>
              <a:rPr lang="zh-CN" altLang="en-US" sz="3200" b="1" smtClean="0">
                <a:solidFill>
                  <a:srgbClr val="8E6D48"/>
                </a:solidFill>
                <a:latin typeface="Arial"/>
                <a:ea typeface="微软雅黑"/>
              </a:rPr>
              <a:t>技法点拨    </a:t>
            </a:r>
            <a:r>
              <a:rPr lang="zh-CN" altLang="en-US" smtClean="0">
                <a:solidFill>
                  <a:srgbClr val="8E6D48"/>
                </a:solidFill>
                <a:latin typeface="Arial"/>
                <a:ea typeface="微软雅黑"/>
              </a:rPr>
              <a:t>文体分析  把握写作动脉</a:t>
            </a:r>
            <a:endParaRPr lang="en-US" altLang="zh-CN">
              <a:solidFill>
                <a:srgbClr val="8E6D48"/>
              </a:solidFill>
              <a:latin typeface="+mj-ea"/>
              <a:ea typeface="+mj-ea"/>
            </a:endParaRPr>
          </a:p>
        </p:txBody>
      </p:sp>
      <p:grpSp>
        <p:nvGrpSpPr>
          <p:cNvPr id="23" name="组合 22"/>
          <p:cNvGrpSpPr/>
          <p:nvPr/>
        </p:nvGrpSpPr>
        <p:grpSpPr>
          <a:xfrm rot="10800000">
            <a:off x="212824" y="254442"/>
            <a:ext cx="1849140" cy="582270"/>
            <a:chOff x="1198662" y="3429794"/>
            <a:chExt cx="3600400" cy="792088"/>
          </a:xfrm>
        </p:grpSpPr>
        <p:grpSp>
          <p:nvGrpSpPr>
            <p:cNvPr id="24" name="组合 23"/>
            <p:cNvGrpSpPr/>
            <p:nvPr/>
          </p:nvGrpSpPr>
          <p:grpSpPr>
            <a:xfrm>
              <a:off x="1198662" y="3429794"/>
              <a:ext cx="3600400" cy="288000"/>
              <a:chOff x="1198662" y="3429794"/>
              <a:chExt cx="3600400" cy="288000"/>
            </a:xfrm>
          </p:grpSpPr>
          <p:cxnSp>
            <p:nvCxnSpPr>
              <p:cNvPr id="29" name="直接连接符 28"/>
              <p:cNvCxnSpPr/>
              <p:nvPr/>
            </p:nvCxnSpPr>
            <p:spPr>
              <a:xfrm>
                <a:off x="1198662" y="3429794"/>
                <a:ext cx="3600400" cy="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H="1">
                <a:off x="1198662" y="3429794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H="1">
                <a:off x="4799062" y="3429794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24"/>
            <p:cNvGrpSpPr/>
            <p:nvPr/>
          </p:nvGrpSpPr>
          <p:grpSpPr>
            <a:xfrm>
              <a:off x="1198662" y="3933882"/>
              <a:ext cx="3600400" cy="288000"/>
              <a:chOff x="1198662" y="3933882"/>
              <a:chExt cx="3600400" cy="288000"/>
            </a:xfrm>
          </p:grpSpPr>
          <p:cxnSp>
            <p:nvCxnSpPr>
              <p:cNvPr id="26" name="直接连接符 25"/>
              <p:cNvCxnSpPr/>
              <p:nvPr/>
            </p:nvCxnSpPr>
            <p:spPr>
              <a:xfrm>
                <a:off x="1198662" y="4221882"/>
                <a:ext cx="3600400" cy="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H="1">
                <a:off x="1200984" y="3933882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flipH="1">
                <a:off x="4799062" y="3933882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矩形 31"/>
          <p:cNvSpPr/>
          <p:nvPr/>
        </p:nvSpPr>
        <p:spPr>
          <a:xfrm rot="5400000">
            <a:off x="944158" y="-236295"/>
            <a:ext cx="365212" cy="1585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81945" y="286775"/>
            <a:ext cx="2363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chemeClr val="accent4">
                    <a:lumMod val="50000"/>
                  </a:schemeClr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内容索引</a:t>
            </a:r>
            <a:endParaRPr lang="zh-CN" altLang="en-US" sz="2800" b="1">
              <a:solidFill>
                <a:schemeClr val="accent4">
                  <a:lumMod val="50000"/>
                </a:schemeClr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 flipV="1">
            <a:off x="2052304" y="519444"/>
            <a:ext cx="9362233" cy="2031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10" name="点击文字添加标题"/>
          <p:cNvSpPr txBox="1"/>
          <p:nvPr/>
        </p:nvSpPr>
        <p:spPr>
          <a:xfrm>
            <a:off x="2290967" y="116632"/>
            <a:ext cx="3689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7200" b="1">
                <a:gradFill>
                  <a:gsLst>
                    <a:gs pos="56000">
                      <a:srgbClr val="FEFC96"/>
                    </a:gs>
                    <a:gs pos="71000">
                      <a:srgbClr val="FAAF5B"/>
                    </a:gs>
                    <a:gs pos="100000">
                      <a:srgbClr val="88765E"/>
                    </a:gs>
                    <a:gs pos="20000">
                      <a:srgbClr val="758A80"/>
                    </a:gs>
                    <a:gs pos="0">
                      <a:srgbClr val="75FEFF"/>
                    </a:gs>
                    <a:gs pos="35000">
                      <a:srgbClr val="FDFFFD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smtClean="0">
                <a:solidFill>
                  <a:srgbClr val="8E6D48"/>
                </a:solidFill>
                <a:effectLst/>
                <a:latin typeface="Arial"/>
                <a:ea typeface="微软雅黑"/>
              </a:rPr>
              <a:t>技 法 点 拨</a:t>
            </a:r>
            <a:endParaRPr lang="en-US" altLang="zh-CN" sz="3600">
              <a:solidFill>
                <a:srgbClr val="8E6D48"/>
              </a:solidFill>
              <a:effectLst/>
              <a:latin typeface="Arial"/>
              <a:ea typeface="微软雅黑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59319" y="332656"/>
            <a:ext cx="272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/>
            <a:r>
              <a:rPr lang="zh-CN" altLang="en-US" kern="1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609020205090404"/>
              </a:rPr>
              <a:t>文体分析  把握写作动脉</a:t>
            </a:r>
            <a:endParaRPr lang="en-US" altLang="zh-CN" kern="10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urier New" panose="020706090202050904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414892" y="476672"/>
            <a:ext cx="1773932" cy="593237"/>
          </a:xfrm>
          <a:prstGeom prst="rect">
            <a:avLst/>
          </a:prstGeom>
          <a:solidFill>
            <a:srgbClr val="00B05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0486900" y="528216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2800" b="1" kern="1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写作指导</a:t>
            </a:r>
            <a:endParaRPr lang="zh-CN" altLang="en-US" sz="2800" b="1" kern="10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9666" y="1412776"/>
            <a:ext cx="11392669" cy="424748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661035"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推荐信的主要目的是写信人向收信人推荐做某件事情或推荐某物品。正文通常包括三段。开头段：说明写作意图，并说明推荐人与被推荐人之间的关系；主体段：说明推荐原因，并介绍被推荐人的一些情况，如学习经历、工作经历、个人性格特点等；结尾段：表示感谢和期待，也可表明会提供更多信息。其中，第二段为写作重点，要进行适当拓展，要注意思路清晰和要点之间的独立性；要合理利用衔接成分，用词要得体，语气要恰当；另外，写作中还可以套用英文推荐信的一些惯用句式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19" y="-99392"/>
            <a:ext cx="12188825" cy="96190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414892" y="171467"/>
            <a:ext cx="1773932" cy="593237"/>
          </a:xfrm>
          <a:prstGeom prst="rect">
            <a:avLst/>
          </a:prstGeom>
          <a:solidFill>
            <a:srgbClr val="00B05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491379" y="223011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2800" b="1" kern="1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常用表达</a:t>
            </a:r>
            <a:endParaRPr lang="zh-CN" altLang="en-US" sz="2800" b="1" kern="10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9666" y="1124744"/>
            <a:ext cx="11392669" cy="484848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引入：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(1)I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 pleased to write a letter of recommendation for...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(2)I wish to recommend sb. for the position of...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(3)I have no hesitation in recommending sb. for the post of...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(4)I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 very pleased to...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(5)It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a great pleasure for me to...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(6)I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ve learned from the newspaper that you need a manager.Now I am applying for this position.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/>
        </p:nvSpPr>
        <p:spPr>
          <a:xfrm>
            <a:off x="399666" y="908720"/>
            <a:ext cx="11392669" cy="484848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阐述：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(1)There is no doubt that he is sufficiently qualified for the job.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(2)He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gifted in...and has acquired...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(3)He is a responsible research worker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and...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(4)I have found him to be...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(5)When he studied in...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he passed...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(6)I wonder if I can...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(7)I have been working as...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返回">
            <a:hlinkClick r:id="rId2" action="ppaction://hlinksldjump"/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Times New Roman" panose="02020603050405020304"/>
              </a:rPr>
              <a:t>返 回</a:t>
            </a:r>
          </a:p>
        </p:txBody>
      </p:sp>
      <p:sp>
        <p:nvSpPr>
          <p:cNvPr id="11" name="矩形 10"/>
          <p:cNvSpPr/>
          <p:nvPr/>
        </p:nvSpPr>
        <p:spPr>
          <a:xfrm>
            <a:off x="399666" y="1124744"/>
            <a:ext cx="11392669" cy="364815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总结：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(1)I will be very grateful if you...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(2)Should you need more information regarding him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please...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(3)I do hope that...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(4)If I get the chance to be employed by your company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 will be rather pleased.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2086"/>
            <a:ext cx="12188825" cy="961905"/>
          </a:xfrm>
          <a:prstGeom prst="rect">
            <a:avLst/>
          </a:prstGeom>
        </p:spPr>
      </p:pic>
      <p:sp>
        <p:nvSpPr>
          <p:cNvPr id="10" name="点击文字添加标题"/>
          <p:cNvSpPr txBox="1"/>
          <p:nvPr/>
        </p:nvSpPr>
        <p:spPr>
          <a:xfrm>
            <a:off x="2795023" y="116632"/>
            <a:ext cx="3689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7200" b="1">
                <a:gradFill>
                  <a:gsLst>
                    <a:gs pos="56000">
                      <a:srgbClr val="FEFC96"/>
                    </a:gs>
                    <a:gs pos="71000">
                      <a:srgbClr val="FAAF5B"/>
                    </a:gs>
                    <a:gs pos="100000">
                      <a:srgbClr val="88765E"/>
                    </a:gs>
                    <a:gs pos="20000">
                      <a:srgbClr val="758A80"/>
                    </a:gs>
                    <a:gs pos="0">
                      <a:srgbClr val="75FEFF"/>
                    </a:gs>
                    <a:gs pos="35000">
                      <a:srgbClr val="FDFFFD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>
                <a:solidFill>
                  <a:srgbClr val="8E6D48"/>
                </a:solidFill>
                <a:effectLst/>
                <a:latin typeface="Arial"/>
                <a:ea typeface="微软雅黑"/>
              </a:rPr>
              <a:t>写 作 训 练</a:t>
            </a:r>
            <a:endParaRPr lang="en-US" altLang="zh-CN" sz="3600">
              <a:solidFill>
                <a:srgbClr val="8E6D48"/>
              </a:solidFill>
              <a:effectLst/>
              <a:latin typeface="Arial"/>
              <a:ea typeface="微软雅黑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963375" y="332656"/>
            <a:ext cx="272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/>
            <a:r>
              <a:rPr lang="zh-CN" altLang="en-US" kern="1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609020205090404"/>
              </a:rPr>
              <a:t>弄清</a:t>
            </a:r>
            <a:r>
              <a:rPr lang="zh-CN" altLang="en-US" kern="10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609020205090404"/>
              </a:rPr>
              <a:t>文路  </a:t>
            </a:r>
            <a:r>
              <a:rPr lang="zh-CN" altLang="en-US" kern="1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609020205090404"/>
              </a:rPr>
              <a:t>写作妙笔生花</a:t>
            </a:r>
            <a:endParaRPr lang="en-US" altLang="zh-CN" kern="10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urier New" panose="0207060902020509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9666" y="1268914"/>
            <a:ext cx="11392669" cy="424831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661035"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假设你是李华，你的英国朋友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Emily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来信说她非常喜欢中国的民族舞，并打算最近来中国学习民族舞，想请你帮她推荐一位舞蹈老师。请你根据以下要点给她写一封信，推荐一位老师。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要点：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indent="661035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介绍你所推荐的老师；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indent="661035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推荐该老师的原因；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indent="661035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祝愿她拜师成功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399666" y="1268914"/>
            <a:ext cx="11392669" cy="24478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注意：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indent="661035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词数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80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左右；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indent="661035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开头和结尾已给出，不计入总词数；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indent="661035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可以适当增加细节，以使行文连贯。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399666" y="1103833"/>
            <a:ext cx="10945216" cy="615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 smtClean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审题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0414892" y="171467"/>
            <a:ext cx="1773932" cy="5932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491379" y="223011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kern="1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审题谋篇</a:t>
            </a:r>
          </a:p>
        </p:txBody>
      </p:sp>
      <p:sp>
        <p:nvSpPr>
          <p:cNvPr id="8" name="矩形 7"/>
          <p:cNvSpPr/>
          <p:nvPr/>
        </p:nvSpPr>
        <p:spPr>
          <a:xfrm>
            <a:off x="399666" y="1797363"/>
            <a:ext cx="11392669" cy="18476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确定文体：应用文；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主体时态：一般现在时；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主体人称：第一、三人称。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tags/tag1.xml><?xml version="1.0" encoding="utf-8"?>
<p:tagLst xmlns:p="http://schemas.openxmlformats.org/presentationml/2006/main">
  <p:tag name="MH" val="20150910162900"/>
  <p:tag name="MH_LIBRARY" val="GRAPHIC"/>
  <p:tag name="MH_ORDER" val="Freeform 14"/>
</p:tagLst>
</file>

<file path=ppt/tags/tag2.xml><?xml version="1.0" encoding="utf-8"?>
<p:tagLst xmlns:p="http://schemas.openxmlformats.org/presentationml/2006/main">
  <p:tag name="MH" val="20150910162900"/>
  <p:tag name="MH_LIBRARY" val="GRAPHIC"/>
  <p:tag name="MH_ORDER" val="Freeform 14"/>
</p:tagLst>
</file>

<file path=ppt/tags/tag3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r="http://schemas.openxmlformats.org/officeDocument/2006/relationships" xmlns:a="http://schemas.openxmlformats.org/drawingml/2006/main" name="第一PPT，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Arial"/>
        <a:cs typeface="Arial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104</Paragraphs>
  <Slides>17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29">
      <vt:lpstr>Arial</vt:lpstr>
      <vt:lpstr>Calibri Light</vt:lpstr>
      <vt:lpstr>Calibri</vt:lpstr>
      <vt:lpstr>Arial Black</vt:lpstr>
      <vt:lpstr>华文楷体</vt:lpstr>
      <vt:lpstr>Times New Roman</vt:lpstr>
      <vt:lpstr>华文细黑</vt:lpstr>
      <vt:lpstr>微软雅黑</vt:lpstr>
      <vt:lpstr>Adobe 黑体 Std R</vt:lpstr>
      <vt:lpstr>Courier New</vt:lpstr>
      <vt:lpstr>宋体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2021-03-21T13:49:29.529</cp:lastPrinted>
  <dcterms:created xsi:type="dcterms:W3CDTF">2021-03-21T13:49:29Z</dcterms:created>
  <dcterms:modified xsi:type="dcterms:W3CDTF">2021-03-21T05:49:48Z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